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2"/>
    <p:restoredTop sz="96443"/>
  </p:normalViewPr>
  <p:slideViewPr>
    <p:cSldViewPr snapToGrid="0" snapToObjects="1">
      <p:cViewPr varScale="1">
        <p:scale>
          <a:sx n="127" d="100"/>
          <a:sy n="127" d="100"/>
        </p:scale>
        <p:origin x="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1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9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2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5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5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9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6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4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1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E2D8-7C4D-0042-A02A-FD0AD9C5CD9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09B16-056B-694C-BB93-B9EE40C7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7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E0770F-2219-614C-AB5F-D42D239AA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21" y="958646"/>
            <a:ext cx="4499975" cy="5486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400418-1273-D947-8620-4081ECAB79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01"/>
          <a:stretch/>
        </p:blipFill>
        <p:spPr>
          <a:xfrm>
            <a:off x="4645742" y="1032386"/>
            <a:ext cx="4380271" cy="5486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1F846F-FED9-E241-84A8-3E45AAE60968}"/>
              </a:ext>
            </a:extLst>
          </p:cNvPr>
          <p:cNvSpPr txBox="1"/>
          <p:nvPr/>
        </p:nvSpPr>
        <p:spPr>
          <a:xfrm>
            <a:off x="4070555" y="176980"/>
            <a:ext cx="1260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July 22 </a:t>
            </a:r>
          </a:p>
        </p:txBody>
      </p:sp>
    </p:spTree>
    <p:extLst>
      <p:ext uri="{BB962C8B-B14F-4D97-AF65-F5344CB8AC3E}">
        <p14:creationId xmlns:p14="http://schemas.microsoft.com/office/powerpoint/2010/main" val="427848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AACCEF8-1A34-3544-A201-DFAE1CC50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876" y="840658"/>
            <a:ext cx="4543124" cy="5486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98D128-EC02-2E4F-A454-DAA7107AE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13" y="811161"/>
            <a:ext cx="4549698" cy="5486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7D2E82-AE80-6E41-B744-5138053B8A01}"/>
              </a:ext>
            </a:extLst>
          </p:cNvPr>
          <p:cNvSpPr txBox="1"/>
          <p:nvPr/>
        </p:nvSpPr>
        <p:spPr>
          <a:xfrm>
            <a:off x="4070555" y="176980"/>
            <a:ext cx="1260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July 22 </a:t>
            </a:r>
          </a:p>
        </p:txBody>
      </p:sp>
    </p:spTree>
    <p:extLst>
      <p:ext uri="{BB962C8B-B14F-4D97-AF65-F5344CB8AC3E}">
        <p14:creationId xmlns:p14="http://schemas.microsoft.com/office/powerpoint/2010/main" val="224121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E4528-EB6E-DC4B-BF39-38A34A1E1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602" y="958642"/>
            <a:ext cx="4501166" cy="548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FAF453-CF6A-7246-82CE-3F73FA8F1B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82"/>
          <a:stretch/>
        </p:blipFill>
        <p:spPr>
          <a:xfrm>
            <a:off x="162232" y="958643"/>
            <a:ext cx="4460080" cy="5486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87A768-0712-F040-AC92-9BEE4A048E2F}"/>
              </a:ext>
            </a:extLst>
          </p:cNvPr>
          <p:cNvSpPr txBox="1"/>
          <p:nvPr/>
        </p:nvSpPr>
        <p:spPr>
          <a:xfrm>
            <a:off x="4070555" y="176980"/>
            <a:ext cx="1260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July 22 </a:t>
            </a:r>
          </a:p>
        </p:txBody>
      </p:sp>
    </p:spTree>
    <p:extLst>
      <p:ext uri="{BB962C8B-B14F-4D97-AF65-F5344CB8AC3E}">
        <p14:creationId xmlns:p14="http://schemas.microsoft.com/office/powerpoint/2010/main" val="260261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9B562CF-D7AA-3048-B269-D36887384D47}"/>
              </a:ext>
            </a:extLst>
          </p:cNvPr>
          <p:cNvSpPr txBox="1"/>
          <p:nvPr/>
        </p:nvSpPr>
        <p:spPr>
          <a:xfrm>
            <a:off x="4070555" y="176980"/>
            <a:ext cx="1260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July 21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40A883-23DE-0A4C-9503-4B8523860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510" y="1047136"/>
            <a:ext cx="4660490" cy="5486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D1DB42-D09A-474A-B651-85783FB98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06129"/>
            <a:ext cx="451988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5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6AFDEB-696F-5E40-8144-95C9DCA0CF84}"/>
              </a:ext>
            </a:extLst>
          </p:cNvPr>
          <p:cNvSpPr txBox="1"/>
          <p:nvPr/>
        </p:nvSpPr>
        <p:spPr>
          <a:xfrm>
            <a:off x="4070555" y="176980"/>
            <a:ext cx="1260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July 21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C4A583-E8C7-A042-BB07-8CDA92171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0" y="1017639"/>
            <a:ext cx="4551998" cy="53949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BD05B3-0E36-1248-AEFD-03E0F14D4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363" y="1047136"/>
            <a:ext cx="4624252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9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10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Aristizabal Vargas</dc:creator>
  <cp:lastModifiedBy>Maria Aristizabal Vargas</cp:lastModifiedBy>
  <cp:revision>5</cp:revision>
  <dcterms:created xsi:type="dcterms:W3CDTF">2020-07-27T18:43:55Z</dcterms:created>
  <dcterms:modified xsi:type="dcterms:W3CDTF">2020-07-27T19:38:09Z</dcterms:modified>
</cp:coreProperties>
</file>