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8"/>
    <p:restoredTop sz="96405"/>
  </p:normalViewPr>
  <p:slideViewPr>
    <p:cSldViewPr snapToGrid="0" snapToObjects="1" showGuides="1">
      <p:cViewPr varScale="1">
        <p:scale>
          <a:sx n="107" d="100"/>
          <a:sy n="107" d="100"/>
        </p:scale>
        <p:origin x="184" y="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1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3631-43E6-9640-A4DA-765C04191A8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C3B2-07A9-7E40-8511-4F94D4407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hc.noaa.gov/verification/figs/ALtkerrtrd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hc.noaa.gov/verification/figs/ALinerrtrd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ual average">
            <a:hlinkClick r:id="rId2"/>
            <a:extLst>
              <a:ext uri="{FF2B5EF4-FFF2-40B4-BE49-F238E27FC236}">
                <a16:creationId xmlns:a16="http://schemas.microsoft.com/office/drawing/2014/main" id="{4BF68476-F751-A14C-948C-EF47DAB8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" y="182880"/>
            <a:ext cx="7897707" cy="59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EE5910-8A86-644C-99CE-E6597E441ED5}"/>
              </a:ext>
            </a:extLst>
          </p:cNvPr>
          <p:cNvSpPr/>
          <p:nvPr/>
        </p:nvSpPr>
        <p:spPr>
          <a:xfrm>
            <a:off x="2296160" y="6336715"/>
            <a:ext cx="521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www.nhc.noaa.gov</a:t>
            </a:r>
            <a:r>
              <a:rPr lang="en-US" dirty="0"/>
              <a:t>/verification/verify5.shtml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34DE5-08C0-8848-BB10-4D5B79A933F4}"/>
              </a:ext>
            </a:extLst>
          </p:cNvPr>
          <p:cNvSpPr txBox="1"/>
          <p:nvPr/>
        </p:nvSpPr>
        <p:spPr>
          <a:xfrm>
            <a:off x="4429760" y="16052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8C38F-0BD4-604C-869D-1554AFC638DD}"/>
              </a:ext>
            </a:extLst>
          </p:cNvPr>
          <p:cNvSpPr txBox="1"/>
          <p:nvPr/>
        </p:nvSpPr>
        <p:spPr>
          <a:xfrm>
            <a:off x="4470400" y="25806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B2DDC-CB54-2A43-8B35-1B6E68573C27}"/>
              </a:ext>
            </a:extLst>
          </p:cNvPr>
          <p:cNvSpPr txBox="1"/>
          <p:nvPr/>
        </p:nvSpPr>
        <p:spPr>
          <a:xfrm>
            <a:off x="2631440" y="22555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DC43B-58E4-C641-860E-7A47820C2A99}"/>
              </a:ext>
            </a:extLst>
          </p:cNvPr>
          <p:cNvSpPr txBox="1"/>
          <p:nvPr/>
        </p:nvSpPr>
        <p:spPr>
          <a:xfrm>
            <a:off x="3037840" y="33477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C5CE3-44A9-EB4F-8E81-28371985F0DF}"/>
              </a:ext>
            </a:extLst>
          </p:cNvPr>
          <p:cNvSpPr txBox="1"/>
          <p:nvPr/>
        </p:nvSpPr>
        <p:spPr>
          <a:xfrm>
            <a:off x="2783840" y="40995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  <a:r>
              <a:rPr lang="en-US" dirty="0"/>
              <a:t>0</a:t>
            </a:r>
            <a:r>
              <a:rPr lang="en-US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5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nual average">
            <a:hlinkClick r:id="rId2"/>
            <a:extLst>
              <a:ext uri="{FF2B5EF4-FFF2-40B4-BE49-F238E27FC236}">
                <a16:creationId xmlns:a16="http://schemas.microsoft.com/office/drawing/2014/main" id="{BA814F9D-DCAC-524F-B5BA-EDFA77D5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2" y="233680"/>
            <a:ext cx="8141547" cy="61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9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75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rry, figure not available yet!">
            <a:extLst>
              <a:ext uri="{FF2B5EF4-FFF2-40B4-BE49-F238E27FC236}">
                <a16:creationId xmlns:a16="http://schemas.microsoft.com/office/drawing/2014/main" id="{14A5BEA0-2A59-3946-AD58-45CB1884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rry, figure not available yet!">
            <a:extLst>
              <a:ext uri="{FF2B5EF4-FFF2-40B4-BE49-F238E27FC236}">
                <a16:creationId xmlns:a16="http://schemas.microsoft.com/office/drawing/2014/main" id="{E740FB23-AB24-5645-AB27-BE40D0CC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rry, figure not available yet!">
            <a:extLst>
              <a:ext uri="{FF2B5EF4-FFF2-40B4-BE49-F238E27FC236}">
                <a16:creationId xmlns:a16="http://schemas.microsoft.com/office/drawing/2014/main" id="{9A6B1729-B130-BA4D-9FB4-748ACC92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1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rry, figure not available yet!">
            <a:extLst>
              <a:ext uri="{FF2B5EF4-FFF2-40B4-BE49-F238E27FC236}">
                <a16:creationId xmlns:a16="http://schemas.microsoft.com/office/drawing/2014/main" id="{21764003-114F-8C44-9E81-1A7E106A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rry, figure not available yet!">
            <a:extLst>
              <a:ext uri="{FF2B5EF4-FFF2-40B4-BE49-F238E27FC236}">
                <a16:creationId xmlns:a16="http://schemas.microsoft.com/office/drawing/2014/main" id="{1C686BEF-6CDD-DE44-A498-A17776A6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0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rry, figure not available yet!">
            <a:extLst>
              <a:ext uri="{FF2B5EF4-FFF2-40B4-BE49-F238E27FC236}">
                <a16:creationId xmlns:a16="http://schemas.microsoft.com/office/drawing/2014/main" id="{72AB6DF1-F382-1B48-89E2-D4A96B73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5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25</Words>
  <Application>Microsoft Macintosh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5</cp:revision>
  <dcterms:created xsi:type="dcterms:W3CDTF">2021-01-05T21:46:09Z</dcterms:created>
  <dcterms:modified xsi:type="dcterms:W3CDTF">2021-01-06T21:14:52Z</dcterms:modified>
</cp:coreProperties>
</file>