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/>
    <p:restoredTop sz="94598"/>
  </p:normalViewPr>
  <p:slideViewPr>
    <p:cSldViewPr snapToGrid="0" snapToObjects="1" showGuides="1">
      <p:cViewPr varScale="1">
        <p:scale>
          <a:sx n="122" d="100"/>
          <a:sy n="122" d="100"/>
        </p:scale>
        <p:origin x="30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4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1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1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3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3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8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6678-01FC-A746-A36C-A50D0DC27DC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DFE8E-2CF9-E243-85EB-9B7E9C15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2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Screen Shot 2019-01-16 at 2.25.53 PM.png" descr="Screen Shot 2019-01-16 at 2.25.5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074" y="813926"/>
            <a:ext cx="8527852" cy="30807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Screen Shot 2019-01-16 at 2.27.00 PM.png" descr="Screen Shot 2019-01-16 at 2.27.00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4191" y="4221296"/>
            <a:ext cx="7795618" cy="11430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434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2019-10-22T14:22:06Z</dcterms:created>
  <dcterms:modified xsi:type="dcterms:W3CDTF">2019-10-22T14:23:23Z</dcterms:modified>
</cp:coreProperties>
</file>