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59" r:id="rId4"/>
    <p:sldId id="268" r:id="rId5"/>
    <p:sldId id="264" r:id="rId6"/>
    <p:sldId id="261" r:id="rId7"/>
    <p:sldId id="262" r:id="rId8"/>
    <p:sldId id="265" r:id="rId9"/>
    <p:sldId id="263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/>
    <p:restoredTop sz="96443"/>
  </p:normalViewPr>
  <p:slideViewPr>
    <p:cSldViewPr snapToGrid="0" snapToObjects="1">
      <p:cViewPr varScale="1">
        <p:scale>
          <a:sx n="131" d="100"/>
          <a:sy n="131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6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4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9245-E170-5C47-B703-FFAF03131B2B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C1B6-A163-F448-AEAC-404EFB4FD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822AB-E902-FC4A-89C1-AD278529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9" y="3501368"/>
            <a:ext cx="4175036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FBF08F-11F9-0143-A8E0-CF04125C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81382"/>
            <a:ext cx="4149191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FCA70-4B81-8740-B1CE-ADE3D167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044" y="3492776"/>
            <a:ext cx="4324478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214FB-B75C-2A46-AA2C-E4E14FE81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27" y="0"/>
            <a:ext cx="4286509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0BC1FA-A459-A444-8403-92322DD750C2}"/>
              </a:ext>
            </a:extLst>
          </p:cNvPr>
          <p:cNvSpPr txBox="1"/>
          <p:nvPr/>
        </p:nvSpPr>
        <p:spPr>
          <a:xfrm>
            <a:off x="662398" y="54184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88F0B-FBEC-CB40-A81E-096112300796}"/>
              </a:ext>
            </a:extLst>
          </p:cNvPr>
          <p:cNvSpPr txBox="1"/>
          <p:nvPr/>
        </p:nvSpPr>
        <p:spPr>
          <a:xfrm>
            <a:off x="5115051" y="494821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252232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14742-AF09-CD4A-9EC6-A69CFEBBF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3" y="0"/>
            <a:ext cx="4898507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D483E-C786-0B41-92C8-67292DDD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56" y="0"/>
            <a:ext cx="4825529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39C8C-24F3-2240-B26F-C2B0DC391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2" y="3275780"/>
            <a:ext cx="4866295" cy="3474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54F10-0C25-604A-987C-987918C57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905" y="3412776"/>
            <a:ext cx="4821381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1EBEA-97E4-6F44-A59E-6BC3BA4FEF34}"/>
              </a:ext>
            </a:extLst>
          </p:cNvPr>
          <p:cNvSpPr txBox="1"/>
          <p:nvPr/>
        </p:nvSpPr>
        <p:spPr>
          <a:xfrm>
            <a:off x="2915692" y="64349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6FF44-F6BA-7243-AB85-8C19AFDE98C8}"/>
              </a:ext>
            </a:extLst>
          </p:cNvPr>
          <p:cNvSpPr txBox="1"/>
          <p:nvPr/>
        </p:nvSpPr>
        <p:spPr>
          <a:xfrm>
            <a:off x="2824100" y="3979627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40380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CBAEF6-4AD9-FD42-B1A8-96F82DC7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244970"/>
            <a:ext cx="4316262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FA5E08-0092-AE48-BC75-9588FE0D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879" y="281974"/>
            <a:ext cx="4268419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2E65DC-EF20-AB40-8763-59F5CA74E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5" y="3471225"/>
            <a:ext cx="4281137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B86E3C-20F8-9B41-BA42-9D39A4C8D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695" y="3484741"/>
            <a:ext cx="42574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7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15ACA-46C4-4D45-8284-9244B2C14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2" y="129200"/>
            <a:ext cx="3901572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EFD0E-BBCB-C848-8667-A0870EF8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4" y="3466436"/>
            <a:ext cx="4037428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73A50-1C43-6942-980A-F91AF9BDE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434" y="95249"/>
            <a:ext cx="3963409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BD31D-7FF2-344E-9584-55C86F8C7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346" y="3480076"/>
            <a:ext cx="4112763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02FEC9-62B1-414F-A693-AA17FB639D4D}"/>
              </a:ext>
            </a:extLst>
          </p:cNvPr>
          <p:cNvSpPr txBox="1"/>
          <p:nvPr/>
        </p:nvSpPr>
        <p:spPr>
          <a:xfrm>
            <a:off x="622641" y="5219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8EFB6-6478-134E-AA93-E33774DCC7A9}"/>
              </a:ext>
            </a:extLst>
          </p:cNvPr>
          <p:cNvSpPr txBox="1"/>
          <p:nvPr/>
        </p:nvSpPr>
        <p:spPr>
          <a:xfrm>
            <a:off x="5115051" y="534577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253957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26AC1-B812-9342-BEE3-1EC38DE1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8"/>
          <a:stretch/>
        </p:blipFill>
        <p:spPr>
          <a:xfrm>
            <a:off x="0" y="2474165"/>
            <a:ext cx="4572000" cy="174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7B5F-928B-D340-8C31-B17486856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639" y="0"/>
            <a:ext cx="2771839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DD854-50A5-3643-8271-4D9FA0DF3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9216"/>
            <a:ext cx="4572000" cy="2117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BA4C60-9776-1845-82DF-9C8C3A8C023B}"/>
              </a:ext>
            </a:extLst>
          </p:cNvPr>
          <p:cNvSpPr txBox="1"/>
          <p:nvPr/>
        </p:nvSpPr>
        <p:spPr>
          <a:xfrm>
            <a:off x="600197" y="273775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A4716-638B-584F-A22E-1FD9FDA82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02801"/>
            <a:ext cx="4572000" cy="175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620E7D-BA8C-8446-9D46-DDB0A36A6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616330"/>
            <a:ext cx="4572000" cy="1747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A5E4B-105E-7342-85D5-22827A95D6CE}"/>
              </a:ext>
            </a:extLst>
          </p:cNvPr>
          <p:cNvSpPr txBox="1"/>
          <p:nvPr/>
        </p:nvSpPr>
        <p:spPr>
          <a:xfrm>
            <a:off x="5245218" y="2691046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321342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658EB-AEAF-5943-9D02-DD8CEC144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5"/>
          <a:stretch/>
        </p:blipFill>
        <p:spPr>
          <a:xfrm>
            <a:off x="0" y="1167319"/>
            <a:ext cx="4572000" cy="1560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DF9D1-F613-D741-8A33-B954BC78B05F}"/>
              </a:ext>
            </a:extLst>
          </p:cNvPr>
          <p:cNvSpPr/>
          <p:nvPr/>
        </p:nvSpPr>
        <p:spPr>
          <a:xfrm>
            <a:off x="3044757" y="710119"/>
            <a:ext cx="223737" cy="1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4E17F-8E40-2C4A-880E-A456A1882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00"/>
          <a:stretch/>
        </p:blipFill>
        <p:spPr>
          <a:xfrm>
            <a:off x="4572000" y="904672"/>
            <a:ext cx="4572000" cy="1550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9A16AF-BCD1-9348-95E8-5BFFC94D5C51}"/>
              </a:ext>
            </a:extLst>
          </p:cNvPr>
          <p:cNvSpPr/>
          <p:nvPr/>
        </p:nvSpPr>
        <p:spPr>
          <a:xfrm>
            <a:off x="7623242" y="745786"/>
            <a:ext cx="223737" cy="1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A715C-C519-D04C-9376-751317CD4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03"/>
          <a:stretch/>
        </p:blipFill>
        <p:spPr>
          <a:xfrm>
            <a:off x="4572000" y="3336587"/>
            <a:ext cx="4572000" cy="1561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1E985D-5516-1042-B4DB-E4C37E58E00A}"/>
              </a:ext>
            </a:extLst>
          </p:cNvPr>
          <p:cNvSpPr/>
          <p:nvPr/>
        </p:nvSpPr>
        <p:spPr>
          <a:xfrm>
            <a:off x="7425447" y="3203641"/>
            <a:ext cx="223737" cy="1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1BC48-0C8B-534B-8FD3-0A3386097D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43"/>
          <a:stretch/>
        </p:blipFill>
        <p:spPr>
          <a:xfrm>
            <a:off x="0" y="3336586"/>
            <a:ext cx="4572000" cy="1561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088464-98EB-464F-BCE6-306E57E759C4}"/>
              </a:ext>
            </a:extLst>
          </p:cNvPr>
          <p:cNvSpPr/>
          <p:nvPr/>
        </p:nvSpPr>
        <p:spPr>
          <a:xfrm>
            <a:off x="2821021" y="3190670"/>
            <a:ext cx="223737" cy="14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65794-9753-5B47-9F43-F74CC299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9414"/>
            <a:ext cx="4572000" cy="1753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1C43B-8607-F440-A926-AB828CDB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70" y="0"/>
            <a:ext cx="3172858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4620B-D34F-7843-A694-3E8BA030E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4470"/>
            <a:ext cx="4572000" cy="2089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83A927-76E4-0848-8AEA-175F097BC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04072"/>
            <a:ext cx="4572000" cy="1733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25FDD-3AD8-3C4D-BFDF-A8946A22C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622174"/>
            <a:ext cx="4572000" cy="1750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EB4EAB-A814-5541-9D60-AE036457109A}"/>
              </a:ext>
            </a:extLst>
          </p:cNvPr>
          <p:cNvSpPr txBox="1"/>
          <p:nvPr/>
        </p:nvSpPr>
        <p:spPr>
          <a:xfrm>
            <a:off x="821422" y="31359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E430E-0E03-154A-911E-514C063B4643}"/>
              </a:ext>
            </a:extLst>
          </p:cNvPr>
          <p:cNvSpPr txBox="1"/>
          <p:nvPr/>
        </p:nvSpPr>
        <p:spPr>
          <a:xfrm>
            <a:off x="5820727" y="3168444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213141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7E2487-DDFA-A742-A557-6F20858A65D5}"/>
              </a:ext>
            </a:extLst>
          </p:cNvPr>
          <p:cNvSpPr txBox="1"/>
          <p:nvPr/>
        </p:nvSpPr>
        <p:spPr>
          <a:xfrm>
            <a:off x="112888" y="5667022"/>
            <a:ext cx="521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Delta_lat_HYCOM</a:t>
            </a:r>
            <a:r>
              <a:rPr lang="en-US" dirty="0"/>
              <a:t> = 0.057 </a:t>
            </a:r>
            <a:r>
              <a:rPr lang="en-US" baseline="30000" dirty="0"/>
              <a:t>o</a:t>
            </a:r>
            <a:r>
              <a:rPr lang="en-US" dirty="0"/>
              <a:t> - 0.080 </a:t>
            </a:r>
            <a:r>
              <a:rPr lang="en-US" baseline="30000" dirty="0"/>
              <a:t>o</a:t>
            </a:r>
            <a:r>
              <a:rPr lang="en-US" dirty="0"/>
              <a:t>  ~ 1/18 </a:t>
            </a:r>
            <a:r>
              <a:rPr lang="en-US" baseline="30000" dirty="0"/>
              <a:t>o</a:t>
            </a:r>
            <a:r>
              <a:rPr lang="en-US" dirty="0"/>
              <a:t> – 1/12</a:t>
            </a:r>
            <a:r>
              <a:rPr lang="en-US" baseline="30000" dirty="0"/>
              <a:t> 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F04D8-4A9F-624E-8785-7A36A1582536}"/>
              </a:ext>
            </a:extLst>
          </p:cNvPr>
          <p:cNvSpPr txBox="1"/>
          <p:nvPr/>
        </p:nvSpPr>
        <p:spPr>
          <a:xfrm>
            <a:off x="5477635" y="5593645"/>
            <a:ext cx="354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Delta_lon_hycom</a:t>
            </a:r>
            <a:r>
              <a:rPr lang="en-US" dirty="0"/>
              <a:t> = 0.080 </a:t>
            </a:r>
            <a:r>
              <a:rPr lang="en-US" baseline="30000" dirty="0"/>
              <a:t>o</a:t>
            </a:r>
            <a:r>
              <a:rPr lang="en-US" dirty="0"/>
              <a:t>  ~ 1/12</a:t>
            </a:r>
            <a:r>
              <a:rPr lang="en-US" baseline="30000" dirty="0"/>
              <a:t> 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91CC7-F354-3749-AD0B-97EA0E78A5AB}"/>
              </a:ext>
            </a:extLst>
          </p:cNvPr>
          <p:cNvSpPr txBox="1"/>
          <p:nvPr/>
        </p:nvSpPr>
        <p:spPr>
          <a:xfrm>
            <a:off x="412044" y="5232400"/>
            <a:ext cx="326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Delta_lat_POM</a:t>
            </a:r>
            <a:r>
              <a:rPr lang="en-US" dirty="0"/>
              <a:t> = 0.083 </a:t>
            </a:r>
            <a:r>
              <a:rPr lang="en-US" baseline="30000" dirty="0"/>
              <a:t>o </a:t>
            </a:r>
            <a:r>
              <a:rPr lang="en-US" dirty="0"/>
              <a:t>~ 1/12</a:t>
            </a:r>
            <a:r>
              <a:rPr lang="en-US" baseline="30000" dirty="0"/>
              <a:t> o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9FCA9-EC1D-4042-8CE4-36D977CBBCB5}"/>
              </a:ext>
            </a:extLst>
          </p:cNvPr>
          <p:cNvSpPr txBox="1"/>
          <p:nvPr/>
        </p:nvSpPr>
        <p:spPr>
          <a:xfrm>
            <a:off x="5554133" y="5170312"/>
            <a:ext cx="331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Delta_lon_POM</a:t>
            </a:r>
            <a:r>
              <a:rPr lang="en-US" dirty="0"/>
              <a:t> = 0.096 </a:t>
            </a:r>
            <a:r>
              <a:rPr lang="en-US" baseline="30000" dirty="0"/>
              <a:t>o </a:t>
            </a:r>
            <a:r>
              <a:rPr lang="en-US" dirty="0"/>
              <a:t>~ 1/10</a:t>
            </a:r>
            <a:r>
              <a:rPr lang="en-US" baseline="30000" dirty="0"/>
              <a:t> o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8D10AF-6A9C-6746-814F-82F23BD6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203200"/>
            <a:ext cx="4846320" cy="2522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218F0B-950A-E346-851A-DB563C48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955" y="191913"/>
            <a:ext cx="4846320" cy="2465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59EFC-B722-3C4A-98AC-16D7BECF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1" y="2490843"/>
            <a:ext cx="4846320" cy="2606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B04072-67FD-6845-8EE4-2ED6BEA42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94" y="2582367"/>
            <a:ext cx="4846320" cy="2626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738A6-9B4B-724D-9A42-A80902163FFA}"/>
              </a:ext>
            </a:extLst>
          </p:cNvPr>
          <p:cNvSpPr txBox="1"/>
          <p:nvPr/>
        </p:nvSpPr>
        <p:spPr>
          <a:xfrm>
            <a:off x="1838740" y="4969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14264-A8FD-CC42-9FBB-BB3C59D4C878}"/>
              </a:ext>
            </a:extLst>
          </p:cNvPr>
          <p:cNvSpPr txBox="1"/>
          <p:nvPr/>
        </p:nvSpPr>
        <p:spPr>
          <a:xfrm>
            <a:off x="1772479" y="2507973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232981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6FB1A3-520E-254E-B6F4-5306622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5" y="69574"/>
            <a:ext cx="4140583" cy="347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2662F-184B-8D4C-8E09-AD176FA3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31" y="79513"/>
            <a:ext cx="4082407" cy="347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4B8D5-59E2-1442-ADB0-67ABB27B8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86" y="3358593"/>
            <a:ext cx="4077317" cy="3474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64DC8-AB39-D142-9EA4-C041F8672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84" y="3298296"/>
            <a:ext cx="4077318" cy="3474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AB971-C39D-9447-90AD-DCC94B6F3CCA}"/>
              </a:ext>
            </a:extLst>
          </p:cNvPr>
          <p:cNvSpPr txBox="1"/>
          <p:nvPr/>
        </p:nvSpPr>
        <p:spPr>
          <a:xfrm>
            <a:off x="2325758" y="13219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85C5E-C480-D745-99CD-348CCD8E007E}"/>
              </a:ext>
            </a:extLst>
          </p:cNvPr>
          <p:cNvSpPr txBox="1"/>
          <p:nvPr/>
        </p:nvSpPr>
        <p:spPr>
          <a:xfrm>
            <a:off x="2189922" y="4952999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200936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264DC4-F059-5B49-A131-D9318E8C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44" y="142835"/>
            <a:ext cx="4315633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AD36E-F6B9-A341-85C4-6E6C3546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87" y="113187"/>
            <a:ext cx="4325344" cy="3474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1EB4AA-F553-9C48-887F-4294E2002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283" y="3383280"/>
            <a:ext cx="4199604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F981A-2BA7-D74B-BDF9-A7E737304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83280"/>
            <a:ext cx="4303552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EA5949-8477-EA46-90AC-0E57BD5CCD58}"/>
              </a:ext>
            </a:extLst>
          </p:cNvPr>
          <p:cNvSpPr txBox="1"/>
          <p:nvPr/>
        </p:nvSpPr>
        <p:spPr>
          <a:xfrm>
            <a:off x="2237270" y="13219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87F4A-DD40-0D4B-9734-22EEA903A57A}"/>
              </a:ext>
            </a:extLst>
          </p:cNvPr>
          <p:cNvSpPr txBox="1"/>
          <p:nvPr/>
        </p:nvSpPr>
        <p:spPr>
          <a:xfrm>
            <a:off x="2101434" y="4952999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341191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F583B-C7A8-B84E-8669-CC1E27F2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6" y="0"/>
            <a:ext cx="4848852" cy="347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3EC58-A8EE-9D4A-8964-75F44093A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29" y="0"/>
            <a:ext cx="4719271" cy="3474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D05054-8339-7F4B-AD7B-6EB47F7B9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23" y="3200400"/>
            <a:ext cx="4824548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E190C-B89C-A440-AA30-784BB2039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160" y="3368532"/>
            <a:ext cx="4764840" cy="3474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91B509-DF83-9147-85C0-9238C3913282}"/>
              </a:ext>
            </a:extLst>
          </p:cNvPr>
          <p:cNvSpPr txBox="1"/>
          <p:nvPr/>
        </p:nvSpPr>
        <p:spPr>
          <a:xfrm>
            <a:off x="2325758" y="10564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</a:t>
            </a:r>
            <a:r>
              <a:rPr lang="en-US" dirty="0" err="1"/>
              <a:t>Clim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4CFFB-B688-894D-B666-1D6A962C9188}"/>
              </a:ext>
            </a:extLst>
          </p:cNvPr>
          <p:cNvSpPr txBox="1"/>
          <p:nvPr/>
        </p:nvSpPr>
        <p:spPr>
          <a:xfrm>
            <a:off x="2189922" y="4495811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 RTOFS</a:t>
            </a:r>
          </a:p>
        </p:txBody>
      </p:sp>
    </p:spTree>
    <p:extLst>
      <p:ext uri="{BB962C8B-B14F-4D97-AF65-F5344CB8AC3E}">
        <p14:creationId xmlns:p14="http://schemas.microsoft.com/office/powerpoint/2010/main" val="40411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5943</TotalTime>
  <Words>95</Words>
  <Application>Microsoft Macintosh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26</cp:revision>
  <dcterms:created xsi:type="dcterms:W3CDTF">2020-08-10T14:26:16Z</dcterms:created>
  <dcterms:modified xsi:type="dcterms:W3CDTF">2020-11-18T15:55:44Z</dcterms:modified>
</cp:coreProperties>
</file>