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70" r:id="rId4"/>
    <p:sldId id="257" r:id="rId5"/>
    <p:sldId id="271" r:id="rId6"/>
    <p:sldId id="256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6443"/>
  </p:normalViewPr>
  <p:slideViewPr>
    <p:cSldViewPr snapToGrid="0" snapToObjects="1">
      <p:cViewPr varScale="1">
        <p:scale>
          <a:sx n="129" d="100"/>
          <a:sy n="129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E0B7-1EB6-3146-B10B-C6A08F7A28E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9B58-B65A-1249-BF10-837913D9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09C9F-39FF-444D-AF3C-EBE35073A868}"/>
              </a:ext>
            </a:extLst>
          </p:cNvPr>
          <p:cNvSpPr/>
          <p:nvPr/>
        </p:nvSpPr>
        <p:spPr>
          <a:xfrm>
            <a:off x="3071190" y="771697"/>
            <a:ext cx="3240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﻿The gliders found are: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blue-20190815T1711</a:t>
            </a:r>
            <a:r>
              <a:rPr lang="en-US" dirty="0"/>
              <a:t>’ </a:t>
            </a:r>
          </a:p>
          <a:p>
            <a:r>
              <a:rPr lang="en-US" dirty="0"/>
              <a:t>'blue-20191014T1359’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ng618-20190901T0000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ng619-20190901T0000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ru22-20190820T1327</a:t>
            </a:r>
            <a:r>
              <a:rPr lang="en-US" dirty="0"/>
              <a:t>’ </a:t>
            </a:r>
          </a:p>
          <a:p>
            <a:r>
              <a:rPr lang="en-US" dirty="0"/>
              <a:t>'ru22-20191014T1645’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ru28-20190717T1522</a:t>
            </a:r>
            <a:r>
              <a:rPr lang="en-US" dirty="0"/>
              <a:t>’ </a:t>
            </a:r>
          </a:p>
          <a:p>
            <a:r>
              <a:rPr lang="en-US" dirty="0"/>
              <a:t>'ru28-20190926T1413'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ru30-20190717T1812</a:t>
            </a:r>
            <a:r>
              <a:rPr lang="en-US" dirty="0"/>
              <a:t>’ </a:t>
            </a:r>
          </a:p>
          <a:p>
            <a:r>
              <a:rPr lang="en-US" dirty="0"/>
              <a:t>'ru30-20191015T1824’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ru33-20191014T1643</a:t>
            </a:r>
            <a:r>
              <a:rPr lang="en-US" dirty="0"/>
              <a:t>’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sbu01-20190716T1733</a:t>
            </a:r>
            <a:r>
              <a:rPr lang="en-US" dirty="0"/>
              <a:t>’ </a:t>
            </a:r>
          </a:p>
          <a:p>
            <a:r>
              <a:rPr lang="en-US" dirty="0"/>
              <a:t>'sbu01-20191014T1634'</a:t>
            </a:r>
          </a:p>
          <a:p>
            <a:r>
              <a:rPr lang="en-US" dirty="0"/>
              <a:t>'sp062-20190201T1350’ </a:t>
            </a:r>
          </a:p>
          <a:p>
            <a:r>
              <a:rPr lang="en-US" dirty="0"/>
              <a:t>'sp062-20190925T1538’ </a:t>
            </a:r>
          </a:p>
          <a:p>
            <a:r>
              <a:rPr lang="en-US" dirty="0"/>
              <a:t>'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sp065-20190517T1530</a:t>
            </a:r>
            <a:r>
              <a:rPr lang="en-US" dirty="0"/>
              <a:t>'</a:t>
            </a:r>
          </a:p>
          <a:p>
            <a:r>
              <a:rPr lang="en-US" dirty="0"/>
              <a:t>'sp066-20190301T1640'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7500F-BDDE-E441-95DF-892F1C48D43D}"/>
              </a:ext>
            </a:extLst>
          </p:cNvPr>
          <p:cNvSpPr txBox="1"/>
          <p:nvPr/>
        </p:nvSpPr>
        <p:spPr>
          <a:xfrm>
            <a:off x="2415208" y="89451"/>
            <a:ext cx="431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MAB 2019 Hurricane Season</a:t>
            </a:r>
          </a:p>
        </p:txBody>
      </p:sp>
    </p:spTree>
    <p:extLst>
      <p:ext uri="{BB962C8B-B14F-4D97-AF65-F5344CB8AC3E}">
        <p14:creationId xmlns:p14="http://schemas.microsoft.com/office/powerpoint/2010/main" val="351489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75AFC-561B-084E-B2C6-C7EB09094168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2FEC8-9877-BA4C-BA9D-F250A750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" y="478185"/>
            <a:ext cx="7593676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C7A35-79C8-9944-ACED-86847FB5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" y="1983409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E32DB-AD22-5C4E-998D-CA4FBA845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2" y="3498572"/>
            <a:ext cx="7593676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BDB2C-3AEA-AB48-854E-7288F727D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1" y="4977077"/>
            <a:ext cx="7327835" cy="1783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72F1D-8F92-1A4B-B713-3C242871C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149" y="4572000"/>
            <a:ext cx="284685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9FB97-A81B-4D40-8759-EC9E80159837}"/>
              </a:ext>
            </a:extLst>
          </p:cNvPr>
          <p:cNvSpPr txBox="1"/>
          <p:nvPr/>
        </p:nvSpPr>
        <p:spPr>
          <a:xfrm>
            <a:off x="3993653" y="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89AFD-A449-E144-BE60-B29A3D02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56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6633E-6C34-CA42-B613-7E46BB53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564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78432-9D29-1542-959F-40FC310E7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5372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6DA72C-D5ED-5F4F-B81B-E4AFD5966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66" y="4806119"/>
            <a:ext cx="7460427" cy="173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447CA-867A-F24E-A40D-313AA5186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028" y="4572000"/>
            <a:ext cx="309532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A3DD5-919A-7D47-8A19-F263D7275632}"/>
              </a:ext>
            </a:extLst>
          </p:cNvPr>
          <p:cNvSpPr txBox="1"/>
          <p:nvPr/>
        </p:nvSpPr>
        <p:spPr>
          <a:xfrm>
            <a:off x="3993653" y="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sbu01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9FACF-DB83-CD49-9910-8E35219BF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593676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AB1DD-3247-AE4C-A934-E987C54E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079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E2749-B407-4946-852D-0679D062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4764"/>
            <a:ext cx="7593676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0F304-94E3-8345-BFF1-846DD81AB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1" y="4899511"/>
            <a:ext cx="7441294" cy="173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D8200-189B-F547-A269-9F323F05D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67" y="4572000"/>
            <a:ext cx="30527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2B56-4735-564D-8113-3C717F283801}"/>
              </a:ext>
            </a:extLst>
          </p:cNvPr>
          <p:cNvSpPr txBox="1"/>
          <p:nvPr/>
        </p:nvSpPr>
        <p:spPr>
          <a:xfrm>
            <a:off x="3993653" y="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sp065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4ED05-CA49-E540-B35E-E24730EB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67" y="4572000"/>
            <a:ext cx="3052733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5A07D-5CD8-E94E-96A1-26999364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6834F-41C1-BA48-A8A4-8EAEBF3AC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4138"/>
            <a:ext cx="76809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B85067-FFB4-6B4E-AA7D-2C6C89D3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5" y="260613"/>
            <a:ext cx="780669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2834F-995B-5B44-A200-6D1E60A7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031"/>
            <a:ext cx="7806690" cy="192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C4CA5-0F3D-0248-80B6-81A20376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9449"/>
            <a:ext cx="7806690" cy="1920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081B40-BBC4-9B4F-98C1-BBB0DF219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5" y="4923867"/>
            <a:ext cx="7934736" cy="1920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3153B-E78F-CF42-AD5A-D95D57169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736" y="4440882"/>
            <a:ext cx="2753264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D0BBF-FAFD-3145-8C11-F4B47CF04612}"/>
              </a:ext>
            </a:extLst>
          </p:cNvPr>
          <p:cNvSpPr/>
          <p:nvPr/>
        </p:nvSpPr>
        <p:spPr>
          <a:xfrm>
            <a:off x="3380803" y="0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</p:spTree>
    <p:extLst>
      <p:ext uri="{BB962C8B-B14F-4D97-AF65-F5344CB8AC3E}">
        <p14:creationId xmlns:p14="http://schemas.microsoft.com/office/powerpoint/2010/main" val="78158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C85EE6-2C27-2F4F-8403-DB1F4224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886"/>
            <a:ext cx="9144000" cy="2249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1A73C7-5C20-4448-AA32-C3A01AD5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3597"/>
            <a:ext cx="9144000" cy="2214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8BE34-A6A8-F34E-9DBD-E48DB2523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4511"/>
            <a:ext cx="9034670" cy="2288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AEECF5-04A9-8346-90E9-EBEC4075976A}"/>
              </a:ext>
            </a:extLst>
          </p:cNvPr>
          <p:cNvSpPr/>
          <p:nvPr/>
        </p:nvSpPr>
        <p:spPr>
          <a:xfrm>
            <a:off x="3370863" y="-29817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</p:spTree>
    <p:extLst>
      <p:ext uri="{BB962C8B-B14F-4D97-AF65-F5344CB8AC3E}">
        <p14:creationId xmlns:p14="http://schemas.microsoft.com/office/powerpoint/2010/main" val="310688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0E470-A4B2-0D4C-8743-A42F3135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48"/>
            <a:ext cx="8085675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A4BCE-C86E-5F40-831C-15E180B9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7" y="1708725"/>
            <a:ext cx="8096148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DB388-1DE7-F842-9F61-648093378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8" y="3326409"/>
            <a:ext cx="8092440" cy="19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68FDA-766D-1749-9283-F79A12C1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0" y="4927821"/>
            <a:ext cx="8122097" cy="1920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984D6B-C54B-844F-84D1-BB3958EED8F2}"/>
              </a:ext>
            </a:extLst>
          </p:cNvPr>
          <p:cNvSpPr/>
          <p:nvPr/>
        </p:nvSpPr>
        <p:spPr>
          <a:xfrm>
            <a:off x="6936344" y="-2064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0306D-A998-BA48-9C15-E0B817FD6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838" y="4562061"/>
            <a:ext cx="28996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9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C8059B-58B6-1A4B-8412-9C08F2D2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" y="463066"/>
            <a:ext cx="8925339" cy="2211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748D0-10C5-6D4E-A3C9-52CBCC9A7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3209"/>
            <a:ext cx="8945217" cy="2324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D24DFA-20A9-B143-9BB2-6ED4676B729A}"/>
              </a:ext>
            </a:extLst>
          </p:cNvPr>
          <p:cNvSpPr/>
          <p:nvPr/>
        </p:nvSpPr>
        <p:spPr>
          <a:xfrm>
            <a:off x="3468172" y="19878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4C8C4-32A8-E74E-8B85-FA227B53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1" y="2501361"/>
            <a:ext cx="8965096" cy="22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3143A-4C24-4445-A33B-C98363FE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" y="320574"/>
            <a:ext cx="768096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2ADE9-58D2-4048-8560-3CF6B0CA0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" y="1833753"/>
            <a:ext cx="7680960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A8FD88-235C-9E4C-B662-B59BB5A3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3" y="3346932"/>
            <a:ext cx="7680960" cy="1920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CE2447-BFC8-CA4A-92F2-A07AF6FBC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64" y="4870050"/>
            <a:ext cx="7409098" cy="1737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6E7DDD-788D-EA46-8D5A-ED41F4726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587" y="4574761"/>
            <a:ext cx="2843413" cy="2283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191217-637B-D841-9045-00057A4C0D9D}"/>
              </a:ext>
            </a:extLst>
          </p:cNvPr>
          <p:cNvSpPr/>
          <p:nvPr/>
        </p:nvSpPr>
        <p:spPr>
          <a:xfrm>
            <a:off x="2790007" y="-48758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</p:spTree>
    <p:extLst>
      <p:ext uri="{BB962C8B-B14F-4D97-AF65-F5344CB8AC3E}">
        <p14:creationId xmlns:p14="http://schemas.microsoft.com/office/powerpoint/2010/main" val="8562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A8353-1D53-554A-9566-4DC6FF92BC4A}"/>
              </a:ext>
            </a:extLst>
          </p:cNvPr>
          <p:cNvSpPr/>
          <p:nvPr/>
        </p:nvSpPr>
        <p:spPr>
          <a:xfrm>
            <a:off x="3480194" y="0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blue-20190815T1711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D73DB-0B4C-7542-88C0-5F463CCD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7" y="369332"/>
            <a:ext cx="6912864" cy="1677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BFEF4-FFF4-3E44-BD29-8C29F34E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45" y="1931131"/>
            <a:ext cx="6916558" cy="164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53A17-203A-BA4C-BCBE-D9497913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7" y="3469897"/>
            <a:ext cx="6949440" cy="176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F86D6D-3DEF-0044-8144-454B42008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804" y="4999737"/>
            <a:ext cx="6949440" cy="17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62625-1E6C-5746-A79F-0E9A005F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" y="369332"/>
            <a:ext cx="759367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9BF4A-AE9C-834D-81CC-A5E8E044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" y="1884018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F08BF-6617-1141-BEEC-ED7687F6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" y="3394246"/>
            <a:ext cx="7593676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7DD21-4AEE-C74B-A5D6-B8657703B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94" y="4908932"/>
            <a:ext cx="7466194" cy="1767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8E278-E5F3-EE49-8334-42C043899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657" y="4538714"/>
            <a:ext cx="2953342" cy="228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6E356A-7922-0D4F-8844-529C9CC5BAE7}"/>
              </a:ext>
            </a:extLst>
          </p:cNvPr>
          <p:cNvSpPr/>
          <p:nvPr/>
        </p:nvSpPr>
        <p:spPr>
          <a:xfrm>
            <a:off x="3149536" y="-445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</p:spTree>
    <p:extLst>
      <p:ext uri="{BB962C8B-B14F-4D97-AF65-F5344CB8AC3E}">
        <p14:creationId xmlns:p14="http://schemas.microsoft.com/office/powerpoint/2010/main" val="32144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E4CEAD-3C5F-A04C-9FF0-DE3F077D3EB3}"/>
              </a:ext>
            </a:extLst>
          </p:cNvPr>
          <p:cNvSpPr/>
          <p:nvPr/>
        </p:nvSpPr>
        <p:spPr>
          <a:xfrm>
            <a:off x="3268805" y="-23079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69036-ECCD-254F-AF1C-B8F595A4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1" y="255477"/>
            <a:ext cx="6912864" cy="1711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2C2AB-B744-314C-8955-BBB6C1560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13" y="1836172"/>
            <a:ext cx="6912864" cy="1689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C81BA-5EE7-3F47-BE2F-DAE0E511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21" y="3426809"/>
            <a:ext cx="6993595" cy="1758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FA409-891A-854B-8269-BF87C61D6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38" y="4985674"/>
            <a:ext cx="6993595" cy="18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02B095-2C33-D24F-BA7D-86F68221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8" y="311320"/>
            <a:ext cx="7806689" cy="1920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63296-29BE-0947-8DBD-7C04B837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8" y="1888418"/>
            <a:ext cx="7806690" cy="1920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76705-0EE6-5546-A196-C31DB8A1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8" y="3441019"/>
            <a:ext cx="7806690" cy="1920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7F99E7-4F51-C448-9160-739B4A853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8" y="4993619"/>
            <a:ext cx="7714171" cy="1836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95969-8D65-E645-95FF-EF4E99341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785" y="4543937"/>
            <a:ext cx="2974640" cy="228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71E297-B9F1-5640-A3CD-A19B7D2710FE}"/>
              </a:ext>
            </a:extLst>
          </p:cNvPr>
          <p:cNvSpPr/>
          <p:nvPr/>
        </p:nvSpPr>
        <p:spPr>
          <a:xfrm>
            <a:off x="3338963" y="0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ru33-20191014T1643</a:t>
            </a:r>
          </a:p>
        </p:txBody>
      </p:sp>
    </p:spTree>
    <p:extLst>
      <p:ext uri="{BB962C8B-B14F-4D97-AF65-F5344CB8AC3E}">
        <p14:creationId xmlns:p14="http://schemas.microsoft.com/office/powerpoint/2010/main" val="223898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66C2A-1EE5-4144-BB28-EC8B4A74606D}"/>
              </a:ext>
            </a:extLst>
          </p:cNvPr>
          <p:cNvSpPr/>
          <p:nvPr/>
        </p:nvSpPr>
        <p:spPr>
          <a:xfrm>
            <a:off x="3602869" y="-54228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ru33-20191014T1643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20C59-978A-4841-86A8-5789DA8E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65" y="237615"/>
            <a:ext cx="6912864" cy="1709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966E3-D602-8A41-A639-8CCAF8D0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88" y="1814579"/>
            <a:ext cx="7099642" cy="1663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75BA13-5E4A-6648-8F6E-EBBAA556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691" y="3361960"/>
            <a:ext cx="7002315" cy="1752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3745D-FE1A-D54E-9303-69FE28E28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142" y="4892718"/>
            <a:ext cx="6912864" cy="18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4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2FA02-88A8-604C-A83F-7EE49A4449EC}"/>
              </a:ext>
            </a:extLst>
          </p:cNvPr>
          <p:cNvSpPr txBox="1"/>
          <p:nvPr/>
        </p:nvSpPr>
        <p:spPr>
          <a:xfrm>
            <a:off x="3993653" y="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ng618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4763E-3CB6-2A49-A1B6-F6172577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0A507-20E3-494D-BF44-F4F0C325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1" y="1864140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E1BFE-0D83-C941-AF7A-E2EED1998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1" y="3364945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A1676C-D689-7542-B1D2-91CC4EE35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5" y="4889570"/>
            <a:ext cx="76200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AE3DC-EBFF-B24F-98CE-8752AA6D1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969" y="4499990"/>
            <a:ext cx="30740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F05EC5-0CA3-A447-98E6-9986FA602D3B}"/>
              </a:ext>
            </a:extLst>
          </p:cNvPr>
          <p:cNvSpPr txBox="1"/>
          <p:nvPr/>
        </p:nvSpPr>
        <p:spPr>
          <a:xfrm>
            <a:off x="3993653" y="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ng619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D8FE7-5046-A94C-9E7C-CC14FD36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680960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4292F-F8A9-B54C-B7CE-590FD3A4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077"/>
            <a:ext cx="768096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1EC98A-4D69-8E43-970D-B0A583ED3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8761"/>
            <a:ext cx="7680960" cy="192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9F8744-66A9-C14C-9F5C-4F8A8710D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4893506"/>
            <a:ext cx="76200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99FC7-E337-BC46-934C-38AD53EF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155" y="4572000"/>
            <a:ext cx="29178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3216</TotalTime>
  <Words>20</Words>
  <Application>Microsoft Macintosh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57</cp:revision>
  <dcterms:created xsi:type="dcterms:W3CDTF">2020-04-17T15:57:46Z</dcterms:created>
  <dcterms:modified xsi:type="dcterms:W3CDTF">2020-04-28T14:13:02Z</dcterms:modified>
</cp:coreProperties>
</file>