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57" r:id="rId4"/>
    <p:sldId id="25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96443"/>
  </p:normalViewPr>
  <p:slideViewPr>
    <p:cSldViewPr snapToGrid="0" snapToObjects="1">
      <p:cViewPr varScale="1">
        <p:scale>
          <a:sx n="129" d="100"/>
          <a:sy n="129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E0B7-1EB6-3146-B10B-C6A08F7A28E6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09C9F-39FF-444D-AF3C-EBE35073A868}"/>
              </a:ext>
            </a:extLst>
          </p:cNvPr>
          <p:cNvSpPr/>
          <p:nvPr/>
        </p:nvSpPr>
        <p:spPr>
          <a:xfrm>
            <a:off x="3071190" y="771697"/>
            <a:ext cx="3240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﻿The gliders found are: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blue-20190815T1711</a:t>
            </a:r>
            <a:r>
              <a:rPr lang="en-US" dirty="0"/>
              <a:t>’ </a:t>
            </a:r>
          </a:p>
          <a:p>
            <a:r>
              <a:rPr lang="en-US" dirty="0"/>
              <a:t>'blue-20191014T1359’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ng618-20190901T0000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ng619-20190901T0000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ru22-20190820T1327</a:t>
            </a:r>
            <a:r>
              <a:rPr lang="en-US" dirty="0"/>
              <a:t>’ </a:t>
            </a:r>
          </a:p>
          <a:p>
            <a:r>
              <a:rPr lang="en-US" dirty="0"/>
              <a:t>'ru22-20191014T1645’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ru28-20190717T1522</a:t>
            </a:r>
            <a:r>
              <a:rPr lang="en-US" dirty="0"/>
              <a:t>’ </a:t>
            </a:r>
          </a:p>
          <a:p>
            <a:r>
              <a:rPr lang="en-US" dirty="0"/>
              <a:t>'ru28-20190926T1413'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ru30-20190717T1812</a:t>
            </a:r>
            <a:r>
              <a:rPr lang="en-US" dirty="0"/>
              <a:t>’ </a:t>
            </a:r>
          </a:p>
          <a:p>
            <a:r>
              <a:rPr lang="en-US" dirty="0"/>
              <a:t>'ru30-20191015T1824’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ru33-20191014T1643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sbu01-20190716T1733</a:t>
            </a:r>
            <a:r>
              <a:rPr lang="en-US" dirty="0"/>
              <a:t>’ </a:t>
            </a:r>
          </a:p>
          <a:p>
            <a:r>
              <a:rPr lang="en-US" dirty="0"/>
              <a:t>'sbu01-20191014T1634'</a:t>
            </a:r>
          </a:p>
          <a:p>
            <a:r>
              <a:rPr lang="en-US" dirty="0"/>
              <a:t>'sp062-20190201T1350’ </a:t>
            </a:r>
          </a:p>
          <a:p>
            <a:r>
              <a:rPr lang="en-US" dirty="0"/>
              <a:t>'sp062-20190925T1538’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sp065-20190517T1530</a:t>
            </a:r>
            <a:r>
              <a:rPr lang="en-US" dirty="0"/>
              <a:t>'</a:t>
            </a:r>
          </a:p>
          <a:p>
            <a:r>
              <a:rPr lang="en-US" dirty="0"/>
              <a:t>'sp066-20190301T1640'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7500F-BDDE-E441-95DF-892F1C48D43D}"/>
              </a:ext>
            </a:extLst>
          </p:cNvPr>
          <p:cNvSpPr txBox="1"/>
          <p:nvPr/>
        </p:nvSpPr>
        <p:spPr>
          <a:xfrm>
            <a:off x="2415208" y="89451"/>
            <a:ext cx="431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MAB 2019 Hurricane Season</a:t>
            </a:r>
          </a:p>
        </p:txBody>
      </p:sp>
    </p:spTree>
    <p:extLst>
      <p:ext uri="{BB962C8B-B14F-4D97-AF65-F5344CB8AC3E}">
        <p14:creationId xmlns:p14="http://schemas.microsoft.com/office/powerpoint/2010/main" val="351489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2B56-4735-564D-8113-3C717F283801}"/>
              </a:ext>
            </a:extLst>
          </p:cNvPr>
          <p:cNvSpPr txBox="1"/>
          <p:nvPr/>
        </p:nvSpPr>
        <p:spPr>
          <a:xfrm>
            <a:off x="3993653" y="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sp065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4ED05-CA49-E540-B35E-E24730EB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67" y="4572000"/>
            <a:ext cx="3052733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5A07D-5CD8-E94E-96A1-26999364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6834F-41C1-BA48-A8A4-8EAEBF3AC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4138"/>
            <a:ext cx="76809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3143A-4C24-4445-A33B-C98363FE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" y="320574"/>
            <a:ext cx="768096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2ADE9-58D2-4048-8560-3CF6B0CA0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" y="1833753"/>
            <a:ext cx="7680960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8FD88-235C-9E4C-B662-B59BB5A3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3" y="3346932"/>
            <a:ext cx="7680960" cy="1920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3F9BEE-289E-384E-8963-B5008CA32717}"/>
              </a:ext>
            </a:extLst>
          </p:cNvPr>
          <p:cNvSpPr txBox="1"/>
          <p:nvPr/>
        </p:nvSpPr>
        <p:spPr>
          <a:xfrm>
            <a:off x="3993653" y="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CE2447-BFC8-CA4A-92F2-A07AF6FBC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64" y="4870050"/>
            <a:ext cx="7409098" cy="1737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6E7DDD-788D-EA46-8D5A-ED41F4726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309" y="4574761"/>
            <a:ext cx="2843413" cy="22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29EE7-A664-DC49-9F6E-2A1B275FF847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62625-1E6C-5746-A79F-0E9A005F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" y="369332"/>
            <a:ext cx="759367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9BF4A-AE9C-834D-81CC-A5E8E044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" y="1884018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F08BF-6617-1141-BEEC-ED7687F6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" y="3394246"/>
            <a:ext cx="7593676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7DD21-4AEE-C74B-A5D6-B8657703B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94" y="4908932"/>
            <a:ext cx="7466194" cy="1767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8E278-E5F3-EE49-8334-42C043899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658" y="4547627"/>
            <a:ext cx="29533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7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02B095-2C33-D24F-BA7D-86F68221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8" y="311320"/>
            <a:ext cx="7806689" cy="1920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63296-29BE-0947-8DBD-7C04B837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8" y="1888418"/>
            <a:ext cx="7806690" cy="1920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76705-0EE6-5546-A196-C31DB8A1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8" y="3441019"/>
            <a:ext cx="7806690" cy="1920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7F99E7-4F51-C448-9160-739B4A853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8" y="4993619"/>
            <a:ext cx="7714171" cy="1836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E32652-9E75-D445-94D0-B79262594B23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95969-8D65-E645-95FF-EF4E99341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785" y="4543937"/>
            <a:ext cx="29746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8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2FA02-88A8-604C-A83F-7EE49A4449EC}"/>
              </a:ext>
            </a:extLst>
          </p:cNvPr>
          <p:cNvSpPr txBox="1"/>
          <p:nvPr/>
        </p:nvSpPr>
        <p:spPr>
          <a:xfrm>
            <a:off x="3993653" y="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ng618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4763E-3CB6-2A49-A1B6-F6172577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0A507-20E3-494D-BF44-F4F0C325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1" y="1864140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E1BFE-0D83-C941-AF7A-E2EED1998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1" y="3364945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A1676C-D689-7542-B1D2-91CC4EE35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5" y="4889570"/>
            <a:ext cx="76200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AE3DC-EBFF-B24F-98CE-8752AA6D1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969" y="4499990"/>
            <a:ext cx="30740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F05EC5-0CA3-A447-98E6-9986FA602D3B}"/>
              </a:ext>
            </a:extLst>
          </p:cNvPr>
          <p:cNvSpPr txBox="1"/>
          <p:nvPr/>
        </p:nvSpPr>
        <p:spPr>
          <a:xfrm>
            <a:off x="3993653" y="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ng619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D8FE7-5046-A94C-9E7C-CC14FD36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4292F-F8A9-B54C-B7CE-590FD3A4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077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1EC98A-4D69-8E43-970D-B0A583ED3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8761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9F8744-66A9-C14C-9F5C-4F8A8710D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4893506"/>
            <a:ext cx="76200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99FC7-E337-BC46-934C-38AD53EF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155" y="4572000"/>
            <a:ext cx="29178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75AFC-561B-084E-B2C6-C7EB09094168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2FEC8-9877-BA4C-BA9D-F250A750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" y="478185"/>
            <a:ext cx="7593676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C7A35-79C8-9944-ACED-86847FB5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" y="1983409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E32DB-AD22-5C4E-998D-CA4FBA845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2" y="3498572"/>
            <a:ext cx="7593676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BDB2C-3AEA-AB48-854E-7288F727D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1" y="4977077"/>
            <a:ext cx="7327835" cy="1783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72F1D-8F92-1A4B-B713-3C242871C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149" y="4572000"/>
            <a:ext cx="284685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9FB97-A81B-4D40-8759-EC9E80159837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89AFD-A449-E144-BE60-B29A3D02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56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6633E-6C34-CA42-B613-7E46BB53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564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78432-9D29-1542-959F-40FC310E7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5372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6DA72C-D5ED-5F4F-B81B-E4AFD5966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66" y="4806119"/>
            <a:ext cx="7460427" cy="173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447CA-867A-F24E-A40D-313AA5186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028" y="4572000"/>
            <a:ext cx="30953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A3DD5-919A-7D47-8A19-F263D7275632}"/>
              </a:ext>
            </a:extLst>
          </p:cNvPr>
          <p:cNvSpPr txBox="1"/>
          <p:nvPr/>
        </p:nvSpPr>
        <p:spPr>
          <a:xfrm>
            <a:off x="3993653" y="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sbu01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9FACF-DB83-CD49-9910-8E35219BF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593676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AB1DD-3247-AE4C-A934-E987C54E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079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E2749-B407-4946-852D-0679D062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4764"/>
            <a:ext cx="7593676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0F304-94E3-8345-BFF1-846DD81AB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1" y="4899511"/>
            <a:ext cx="7441294" cy="173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D8200-189B-F547-A269-9F323F05D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67" y="4572000"/>
            <a:ext cx="30527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13</Words>
  <Application>Microsoft Macintosh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29</cp:revision>
  <dcterms:created xsi:type="dcterms:W3CDTF">2020-04-17T15:57:46Z</dcterms:created>
  <dcterms:modified xsi:type="dcterms:W3CDTF">2020-04-20T19:32:25Z</dcterms:modified>
</cp:coreProperties>
</file>