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6" r:id="rId3"/>
    <p:sldId id="270" r:id="rId4"/>
    <p:sldId id="267" r:id="rId5"/>
    <p:sldId id="268" r:id="rId6"/>
    <p:sldId id="269" r:id="rId7"/>
    <p:sldId id="262" r:id="rId8"/>
    <p:sldId id="263" r:id="rId9"/>
    <p:sldId id="264" r:id="rId10"/>
    <p:sldId id="265" r:id="rId11"/>
    <p:sldId id="261" r:id="rId12"/>
    <p:sldId id="258" r:id="rId13"/>
    <p:sldId id="257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/>
    <p:restoredTop sz="96443"/>
  </p:normalViewPr>
  <p:slideViewPr>
    <p:cSldViewPr snapToGrid="0" snapToObjects="1">
      <p:cViewPr varScale="1">
        <p:scale>
          <a:sx n="129" d="100"/>
          <a:sy n="129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3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7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1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3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C2CDF-96CE-CB40-9C24-3CDC48B60924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1637-C395-8D4B-B8A3-0E95285F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7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3C461A-9E1E-E249-8165-A27AA818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26" y="369604"/>
            <a:ext cx="4939748" cy="60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5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12ED9-8E90-2B48-A5B4-50D45516E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35" y="3504372"/>
            <a:ext cx="7213600" cy="300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02A75-2F37-5F41-B9A5-8E2E08BA9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78" y="214520"/>
            <a:ext cx="7086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2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9CF0FF-203D-0145-9893-EBE67EC7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227985"/>
            <a:ext cx="7188200" cy="300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6C4DF-0608-2941-A6D0-DD96EAB7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93" y="3421254"/>
            <a:ext cx="7315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9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014DCF-DE5A-AC41-B0E2-1BDED2812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62" y="478708"/>
            <a:ext cx="7188200" cy="300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A3CEB7-20AC-AD48-A6CA-6998F38A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81" y="3612173"/>
            <a:ext cx="7315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06577F-F1F8-D649-9415-276094D54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63" y="386653"/>
            <a:ext cx="7188200" cy="300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38FA7-48B5-0D43-BE0D-B990893C2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91" y="3642319"/>
            <a:ext cx="7315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BD3EB2-BC87-8A43-BF23-BEF000500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39" y="346458"/>
            <a:ext cx="7188200" cy="300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73493-F623-6F4F-BF45-4570471F7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7" y="3662415"/>
            <a:ext cx="7315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39A62-E2EC-1A4F-AFAA-7BD8DC39B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557" y="3464616"/>
            <a:ext cx="7213600" cy="300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A2CE76-ADD4-B340-A61A-8F50F0A7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665" y="274154"/>
            <a:ext cx="7086600" cy="300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C1278-F3E1-3547-B16C-016FFD73B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35" y="294033"/>
            <a:ext cx="7086600" cy="300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F5ADC-7D58-C642-9E3B-F89EB4EFD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04" y="3494433"/>
            <a:ext cx="7213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0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60A50-2937-4F4B-B4B0-170CECC55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966" y="251091"/>
            <a:ext cx="6570571" cy="62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3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BF6F5-F950-094F-98E5-8B6C9017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95" y="3255894"/>
            <a:ext cx="7213600" cy="300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F23427-962A-2649-B6AE-BD956BE2B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43" y="154885"/>
            <a:ext cx="7086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3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454B49-78FA-C248-8CC7-3723DB331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35" y="3444737"/>
            <a:ext cx="7213600" cy="300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495627-724F-0E4A-9B21-1E375C363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787" y="453059"/>
            <a:ext cx="7086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2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C5B69-8C4E-6146-A13D-E1772E6E6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05" y="3504373"/>
            <a:ext cx="7213600" cy="300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4823A-D53A-CE4C-9AF7-4F2A6351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92" y="453059"/>
            <a:ext cx="7086600" cy="300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2E22E-4D38-BE4B-8E52-0A0E9FD1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39" y="443118"/>
            <a:ext cx="7086600" cy="300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740E25-AA4F-CF4B-91D6-A95D0C440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08" y="3514311"/>
            <a:ext cx="7213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6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92B06-5212-1842-A617-487CC6E77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04" y="3414920"/>
            <a:ext cx="7213600" cy="300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AEB5AC-B805-7249-A926-BEC0A5C3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40" y="194641"/>
            <a:ext cx="7086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7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53A60-D45E-EC4F-91AE-3E9200337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09" y="3295650"/>
            <a:ext cx="7213600" cy="300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8F7D0-A76B-6C42-BB5C-59D84E150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48" y="184702"/>
            <a:ext cx="7086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0C60E-6207-9F44-8E23-466E1004A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3295650"/>
            <a:ext cx="7213600" cy="300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132FD-D091-0949-9B84-91FC0AC58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52" y="125067"/>
            <a:ext cx="7086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5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6941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12</cp:revision>
  <dcterms:created xsi:type="dcterms:W3CDTF">2020-07-07T20:26:51Z</dcterms:created>
  <dcterms:modified xsi:type="dcterms:W3CDTF">2020-07-13T19:34:16Z</dcterms:modified>
</cp:coreProperties>
</file>