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550" r:id="rId3"/>
    <p:sldId id="538" r:id="rId4"/>
    <p:sldId id="761" r:id="rId5"/>
    <p:sldId id="741" r:id="rId6"/>
    <p:sldId id="767" r:id="rId7"/>
    <p:sldId id="742" r:id="rId8"/>
    <p:sldId id="744" r:id="rId9"/>
    <p:sldId id="745" r:id="rId10"/>
    <p:sldId id="746" r:id="rId11"/>
    <p:sldId id="760" r:id="rId12"/>
    <p:sldId id="748" r:id="rId13"/>
    <p:sldId id="766" r:id="rId14"/>
    <p:sldId id="756" r:id="rId15"/>
    <p:sldId id="749" r:id="rId16"/>
    <p:sldId id="755" r:id="rId17"/>
    <p:sldId id="758" r:id="rId18"/>
    <p:sldId id="757" r:id="rId19"/>
    <p:sldId id="759" r:id="rId20"/>
    <p:sldId id="765" r:id="rId21"/>
    <p:sldId id="747" r:id="rId22"/>
    <p:sldId id="750" r:id="rId23"/>
    <p:sldId id="751" r:id="rId24"/>
    <p:sldId id="752" r:id="rId25"/>
    <p:sldId id="753" r:id="rId26"/>
    <p:sldId id="762" r:id="rId27"/>
    <p:sldId id="768" r:id="rId28"/>
    <p:sldId id="763" r:id="rId29"/>
    <p:sldId id="769" r:id="rId30"/>
    <p:sldId id="754" r:id="rId31"/>
    <p:sldId id="737" r:id="rId32"/>
  </p:sldIdLst>
  <p:sldSz cx="10693400" cy="7561263"/>
  <p:notesSz cx="6807200" cy="9939338"/>
  <p:embeddedFontLst>
    <p:embeddedFont>
      <p:font typeface="HY견고딕" panose="02030600000101010101" pitchFamily="18" charset="-127"/>
      <p:regular r:id="rId35"/>
    </p:embeddedFont>
    <p:embeddedFont>
      <p:font typeface="Rix모던고딕 B" panose="02020603020101020101" pitchFamily="18" charset="-127"/>
      <p:regular r:id="rId36"/>
    </p:embeddedFont>
    <p:embeddedFont>
      <p:font typeface="Rix모던고딕 EB" panose="02020603020101020101" pitchFamily="18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7">
          <p15:clr>
            <a:srgbClr val="A4A3A4"/>
          </p15:clr>
        </p15:guide>
        <p15:guide id="2" orient="horz" pos="4377">
          <p15:clr>
            <a:srgbClr val="A4A3A4"/>
          </p15:clr>
        </p15:guide>
        <p15:guide id="3" orient="horz" pos="703">
          <p15:clr>
            <a:srgbClr val="A4A3A4"/>
          </p15:clr>
        </p15:guide>
        <p15:guide id="4" pos="3368">
          <p15:clr>
            <a:srgbClr val="A4A3A4"/>
          </p15:clr>
        </p15:guide>
        <p15:guide id="5" pos="329">
          <p15:clr>
            <a:srgbClr val="A4A3A4"/>
          </p15:clr>
        </p15:guide>
        <p15:guide id="6" pos="6407">
          <p15:clr>
            <a:srgbClr val="A4A3A4"/>
          </p15:clr>
        </p15:guide>
        <p15:guide id="7" orient="horz" pos="41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66"/>
    <a:srgbClr val="00FF00"/>
    <a:srgbClr val="2FBAFF"/>
    <a:srgbClr val="009242"/>
    <a:srgbClr val="B9E8FF"/>
    <a:srgbClr val="009900"/>
    <a:srgbClr val="00A44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9644" autoAdjust="0"/>
  </p:normalViewPr>
  <p:slideViewPr>
    <p:cSldViewPr showGuides="1">
      <p:cViewPr varScale="1">
        <p:scale>
          <a:sx n="65" d="100"/>
          <a:sy n="65" d="100"/>
        </p:scale>
        <p:origin x="848" y="64"/>
      </p:cViewPr>
      <p:guideLst>
        <p:guide orient="horz" pos="567"/>
        <p:guide orient="horz" pos="4377"/>
        <p:guide orient="horz" pos="703"/>
        <p:guide pos="3368"/>
        <p:guide pos="329"/>
        <p:guide pos="6407"/>
        <p:guide orient="horz" pos="41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3300" y="-102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mha\Desktop\2018-KIOST-Rutgers_Glider(in%20August)\&#53468;&#54413;&#49556;&#47533;(SOULIK,1819)%20&#44288;&#52769;\Jeju_Moslpo_Obs_Soulik_180820~180825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IEODO_significant</a:t>
            </a:r>
            <a:r>
              <a:rPr lang="en-US" altLang="ko-KR" baseline="0"/>
              <a:t> wave height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조위관측소'!$BN$7:$BN$750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43337.375</c:v>
                </c:pt>
                <c:pt idx="584">
                  <c:v>43337.416666666664</c:v>
                </c:pt>
                <c:pt idx="585">
                  <c:v>43337.458333333328</c:v>
                </c:pt>
                <c:pt idx="586">
                  <c:v>43337.499999999993</c:v>
                </c:pt>
                <c:pt idx="587">
                  <c:v>43337.541666666657</c:v>
                </c:pt>
                <c:pt idx="588">
                  <c:v>43337.583333333321</c:v>
                </c:pt>
                <c:pt idx="589">
                  <c:v>43337.624999999985</c:v>
                </c:pt>
                <c:pt idx="590">
                  <c:v>43337.66666666665</c:v>
                </c:pt>
                <c:pt idx="591">
                  <c:v>43337.708333333314</c:v>
                </c:pt>
                <c:pt idx="592">
                  <c:v>43337.749999999978</c:v>
                </c:pt>
                <c:pt idx="593">
                  <c:v>43337.791666666642</c:v>
                </c:pt>
                <c:pt idx="594">
                  <c:v>43337.833333333307</c:v>
                </c:pt>
                <c:pt idx="595">
                  <c:v>43337.874999999971</c:v>
                </c:pt>
                <c:pt idx="596">
                  <c:v>43337.916666666635</c:v>
                </c:pt>
                <c:pt idx="597">
                  <c:v>43337.958333333299</c:v>
                </c:pt>
                <c:pt idx="598">
                  <c:v>43338.291666666664</c:v>
                </c:pt>
                <c:pt idx="599">
                  <c:v>43338.333333333328</c:v>
                </c:pt>
                <c:pt idx="600">
                  <c:v>43338.374999999993</c:v>
                </c:pt>
                <c:pt idx="601">
                  <c:v>43338.416666666657</c:v>
                </c:pt>
                <c:pt idx="602">
                  <c:v>43338.458333333321</c:v>
                </c:pt>
                <c:pt idx="603">
                  <c:v>43338.499999999985</c:v>
                </c:pt>
                <c:pt idx="604">
                  <c:v>43338.54166666665</c:v>
                </c:pt>
                <c:pt idx="605">
                  <c:v>43338.583333333314</c:v>
                </c:pt>
                <c:pt idx="606">
                  <c:v>43338.624999999978</c:v>
                </c:pt>
                <c:pt idx="607">
                  <c:v>43338.666666666642</c:v>
                </c:pt>
                <c:pt idx="608">
                  <c:v>43338.708333333307</c:v>
                </c:pt>
                <c:pt idx="609">
                  <c:v>43338.749999999971</c:v>
                </c:pt>
                <c:pt idx="610">
                  <c:v>43338.791666666635</c:v>
                </c:pt>
                <c:pt idx="611">
                  <c:v>43338.833333333299</c:v>
                </c:pt>
                <c:pt idx="612">
                  <c:v>43338.874999999964</c:v>
                </c:pt>
                <c:pt idx="613">
                  <c:v>43338.916666666628</c:v>
                </c:pt>
                <c:pt idx="614">
                  <c:v>43338.958333333292</c:v>
                </c:pt>
                <c:pt idx="615">
                  <c:v>43338.999999999956</c:v>
                </c:pt>
                <c:pt idx="616">
                  <c:v>43339.041666666621</c:v>
                </c:pt>
                <c:pt idx="617">
                  <c:v>43339.083333333285</c:v>
                </c:pt>
                <c:pt idx="618">
                  <c:v>43339.291666666664</c:v>
                </c:pt>
                <c:pt idx="619">
                  <c:v>43339.333333333328</c:v>
                </c:pt>
                <c:pt idx="620">
                  <c:v>43339.374999999993</c:v>
                </c:pt>
                <c:pt idx="621">
                  <c:v>43339.416666666657</c:v>
                </c:pt>
                <c:pt idx="622">
                  <c:v>43339.458333333321</c:v>
                </c:pt>
                <c:pt idx="623">
                  <c:v>43339.499999999985</c:v>
                </c:pt>
                <c:pt idx="624">
                  <c:v>43339.54166666665</c:v>
                </c:pt>
                <c:pt idx="625">
                  <c:v>43339.583333333314</c:v>
                </c:pt>
                <c:pt idx="626">
                  <c:v>43339.624999999978</c:v>
                </c:pt>
                <c:pt idx="627">
                  <c:v>43339.666666666642</c:v>
                </c:pt>
                <c:pt idx="628">
                  <c:v>43339.708333333307</c:v>
                </c:pt>
                <c:pt idx="629">
                  <c:v>43339.749999999971</c:v>
                </c:pt>
                <c:pt idx="630">
                  <c:v>43339.791666666635</c:v>
                </c:pt>
                <c:pt idx="631">
                  <c:v>43339.833333333299</c:v>
                </c:pt>
                <c:pt idx="632">
                  <c:v>43339.874999999964</c:v>
                </c:pt>
                <c:pt idx="633">
                  <c:v>43339.916666666628</c:v>
                </c:pt>
                <c:pt idx="634">
                  <c:v>43339.958333333292</c:v>
                </c:pt>
                <c:pt idx="635">
                  <c:v>43339.999999999956</c:v>
                </c:pt>
                <c:pt idx="636">
                  <c:v>43340.041666666621</c:v>
                </c:pt>
                <c:pt idx="637">
                  <c:v>43340.083333333285</c:v>
                </c:pt>
                <c:pt idx="638">
                  <c:v>43340.291666666664</c:v>
                </c:pt>
                <c:pt idx="639">
                  <c:v>43340.333333333328</c:v>
                </c:pt>
                <c:pt idx="640">
                  <c:v>43340.374999999993</c:v>
                </c:pt>
                <c:pt idx="641">
                  <c:v>43340.416666666657</c:v>
                </c:pt>
                <c:pt idx="642">
                  <c:v>43340.458333333321</c:v>
                </c:pt>
                <c:pt idx="643">
                  <c:v>43340.499999999985</c:v>
                </c:pt>
                <c:pt idx="644">
                  <c:v>43340.54166666665</c:v>
                </c:pt>
                <c:pt idx="645">
                  <c:v>43340.583333333314</c:v>
                </c:pt>
                <c:pt idx="646">
                  <c:v>43340.624999999978</c:v>
                </c:pt>
                <c:pt idx="647">
                  <c:v>43340.666666666642</c:v>
                </c:pt>
                <c:pt idx="648">
                  <c:v>43340.708333333307</c:v>
                </c:pt>
                <c:pt idx="649">
                  <c:v>43340.749999999971</c:v>
                </c:pt>
                <c:pt idx="650">
                  <c:v>43340.791666666635</c:v>
                </c:pt>
                <c:pt idx="651">
                  <c:v>43340.833333333299</c:v>
                </c:pt>
                <c:pt idx="652">
                  <c:v>43340.874999999964</c:v>
                </c:pt>
                <c:pt idx="653">
                  <c:v>43340.916666666628</c:v>
                </c:pt>
                <c:pt idx="654">
                  <c:v>43340.958333333292</c:v>
                </c:pt>
                <c:pt idx="655">
                  <c:v>43340.999999999956</c:v>
                </c:pt>
                <c:pt idx="656">
                  <c:v>43341.041666666621</c:v>
                </c:pt>
                <c:pt idx="657">
                  <c:v>43341.083333333285</c:v>
                </c:pt>
                <c:pt idx="658">
                  <c:v>43341.124999999949</c:v>
                </c:pt>
                <c:pt idx="659">
                  <c:v>43341.291666666664</c:v>
                </c:pt>
                <c:pt idx="660">
                  <c:v>43341.375</c:v>
                </c:pt>
                <c:pt idx="661">
                  <c:v>43341.416666666664</c:v>
                </c:pt>
                <c:pt idx="662">
                  <c:v>43341.458333333328</c:v>
                </c:pt>
                <c:pt idx="663">
                  <c:v>43341.499999999993</c:v>
                </c:pt>
                <c:pt idx="664">
                  <c:v>43341.541666666657</c:v>
                </c:pt>
                <c:pt idx="665">
                  <c:v>43341.583333333321</c:v>
                </c:pt>
                <c:pt idx="666">
                  <c:v>43341.624999999985</c:v>
                </c:pt>
                <c:pt idx="667">
                  <c:v>43341.66666666665</c:v>
                </c:pt>
                <c:pt idx="668">
                  <c:v>43341.708333333314</c:v>
                </c:pt>
                <c:pt idx="669">
                  <c:v>43341.749999999978</c:v>
                </c:pt>
                <c:pt idx="670">
                  <c:v>43341.791666666642</c:v>
                </c:pt>
                <c:pt idx="671">
                  <c:v>43341.833333333307</c:v>
                </c:pt>
                <c:pt idx="672">
                  <c:v>43341.874999999971</c:v>
                </c:pt>
                <c:pt idx="673">
                  <c:v>43341.916666666635</c:v>
                </c:pt>
                <c:pt idx="674">
                  <c:v>43341.958333333299</c:v>
                </c:pt>
                <c:pt idx="675">
                  <c:v>43341.999999999964</c:v>
                </c:pt>
                <c:pt idx="676">
                  <c:v>43342.041666666628</c:v>
                </c:pt>
                <c:pt idx="677">
                  <c:v>43342.083333333292</c:v>
                </c:pt>
                <c:pt idx="678">
                  <c:v>43342.124999999956</c:v>
                </c:pt>
                <c:pt idx="679">
                  <c:v>43342.166666666621</c:v>
                </c:pt>
                <c:pt idx="680">
                  <c:v>43342.208333333285</c:v>
                </c:pt>
                <c:pt idx="681">
                  <c:v>43342.291666666664</c:v>
                </c:pt>
                <c:pt idx="682">
                  <c:v>43342.375</c:v>
                </c:pt>
                <c:pt idx="683">
                  <c:v>43342.416666666664</c:v>
                </c:pt>
                <c:pt idx="684">
                  <c:v>43342.458333333328</c:v>
                </c:pt>
                <c:pt idx="685">
                  <c:v>43342.499999999993</c:v>
                </c:pt>
                <c:pt idx="686">
                  <c:v>43342.541666666657</c:v>
                </c:pt>
                <c:pt idx="687">
                  <c:v>43342.583333333321</c:v>
                </c:pt>
                <c:pt idx="688">
                  <c:v>43342.624999999985</c:v>
                </c:pt>
                <c:pt idx="689">
                  <c:v>43342.66666666665</c:v>
                </c:pt>
                <c:pt idx="690">
                  <c:v>43342.708333333314</c:v>
                </c:pt>
                <c:pt idx="691">
                  <c:v>43342.749999999978</c:v>
                </c:pt>
                <c:pt idx="692">
                  <c:v>43342.791666666642</c:v>
                </c:pt>
                <c:pt idx="693">
                  <c:v>43342.833333333307</c:v>
                </c:pt>
                <c:pt idx="694">
                  <c:v>43342.874999999971</c:v>
                </c:pt>
                <c:pt idx="695">
                  <c:v>43342.916666666635</c:v>
                </c:pt>
                <c:pt idx="696">
                  <c:v>43342.958333333299</c:v>
                </c:pt>
                <c:pt idx="697">
                  <c:v>43342.999999999964</c:v>
                </c:pt>
                <c:pt idx="698">
                  <c:v>43343.041666666628</c:v>
                </c:pt>
                <c:pt idx="699">
                  <c:v>43343.083333333292</c:v>
                </c:pt>
                <c:pt idx="700">
                  <c:v>43343.124999999956</c:v>
                </c:pt>
                <c:pt idx="701">
                  <c:v>43343.166666666621</c:v>
                </c:pt>
                <c:pt idx="702">
                  <c:v>43343.208333333285</c:v>
                </c:pt>
                <c:pt idx="703">
                  <c:v>43342.333333333336</c:v>
                </c:pt>
                <c:pt idx="704">
                  <c:v>43342.375</c:v>
                </c:pt>
                <c:pt idx="705">
                  <c:v>43342.416666666664</c:v>
                </c:pt>
                <c:pt idx="706">
                  <c:v>43342.458333333328</c:v>
                </c:pt>
                <c:pt idx="707">
                  <c:v>43342.499999999993</c:v>
                </c:pt>
                <c:pt idx="708">
                  <c:v>43342.541666666657</c:v>
                </c:pt>
                <c:pt idx="709">
                  <c:v>43342.583333333321</c:v>
                </c:pt>
                <c:pt idx="710">
                  <c:v>43342.624999999985</c:v>
                </c:pt>
                <c:pt idx="711">
                  <c:v>43342.66666666665</c:v>
                </c:pt>
                <c:pt idx="712">
                  <c:v>43342.708333333314</c:v>
                </c:pt>
              </c:numCache>
            </c:numRef>
          </c:xVal>
          <c:yVal>
            <c:numRef>
              <c:f>'[Jeju_Moslpo_Obs_Soulik_180820~180825.xlsx]Moslpo_모슬포 조위관측소'!$BT$7:$BT$750</c:f>
              <c:numCache>
                <c:formatCode>General</c:formatCode>
                <c:ptCount val="744"/>
                <c:pt idx="0">
                  <c:v>1.07</c:v>
                </c:pt>
                <c:pt idx="1">
                  <c:v>1.3</c:v>
                </c:pt>
                <c:pt idx="2">
                  <c:v>1.45</c:v>
                </c:pt>
                <c:pt idx="3">
                  <c:v>1.53</c:v>
                </c:pt>
                <c:pt idx="4">
                  <c:v>1.65</c:v>
                </c:pt>
                <c:pt idx="5">
                  <c:v>1.41</c:v>
                </c:pt>
                <c:pt idx="6">
                  <c:v>1.1000000000000001</c:v>
                </c:pt>
                <c:pt idx="7">
                  <c:v>1.03</c:v>
                </c:pt>
                <c:pt idx="8">
                  <c:v>0.96</c:v>
                </c:pt>
                <c:pt idx="9">
                  <c:v>0.92</c:v>
                </c:pt>
                <c:pt idx="10">
                  <c:v>0.88</c:v>
                </c:pt>
                <c:pt idx="11">
                  <c:v>0.88</c:v>
                </c:pt>
                <c:pt idx="12">
                  <c:v>1.02</c:v>
                </c:pt>
                <c:pt idx="13">
                  <c:v>1.06</c:v>
                </c:pt>
                <c:pt idx="14">
                  <c:v>1.38</c:v>
                </c:pt>
                <c:pt idx="15">
                  <c:v>1.46</c:v>
                </c:pt>
                <c:pt idx="16">
                  <c:v>1.53</c:v>
                </c:pt>
                <c:pt idx="17">
                  <c:v>1.54</c:v>
                </c:pt>
                <c:pt idx="18">
                  <c:v>1.39</c:v>
                </c:pt>
                <c:pt idx="19">
                  <c:v>1.31</c:v>
                </c:pt>
                <c:pt idx="20">
                  <c:v>1.4</c:v>
                </c:pt>
                <c:pt idx="21">
                  <c:v>1.3</c:v>
                </c:pt>
                <c:pt idx="22">
                  <c:v>1.19</c:v>
                </c:pt>
                <c:pt idx="23">
                  <c:v>1.18</c:v>
                </c:pt>
                <c:pt idx="24">
                  <c:v>1.1399999999999999</c:v>
                </c:pt>
                <c:pt idx="25">
                  <c:v>1.1100000000000001</c:v>
                </c:pt>
                <c:pt idx="26">
                  <c:v>1.17</c:v>
                </c:pt>
                <c:pt idx="27">
                  <c:v>1.33</c:v>
                </c:pt>
                <c:pt idx="28">
                  <c:v>1.36</c:v>
                </c:pt>
                <c:pt idx="29">
                  <c:v>1.35</c:v>
                </c:pt>
                <c:pt idx="30">
                  <c:v>1.25</c:v>
                </c:pt>
                <c:pt idx="31">
                  <c:v>1.1200000000000001</c:v>
                </c:pt>
                <c:pt idx="32">
                  <c:v>1.19</c:v>
                </c:pt>
                <c:pt idx="33">
                  <c:v>1.03</c:v>
                </c:pt>
                <c:pt idx="34">
                  <c:v>0.99</c:v>
                </c:pt>
                <c:pt idx="35">
                  <c:v>1.03</c:v>
                </c:pt>
                <c:pt idx="36">
                  <c:v>1.04</c:v>
                </c:pt>
                <c:pt idx="37">
                  <c:v>1.29</c:v>
                </c:pt>
                <c:pt idx="38">
                  <c:v>1.42</c:v>
                </c:pt>
                <c:pt idx="39">
                  <c:v>1.63</c:v>
                </c:pt>
                <c:pt idx="40">
                  <c:v>1.98</c:v>
                </c:pt>
                <c:pt idx="41">
                  <c:v>2.15</c:v>
                </c:pt>
                <c:pt idx="42">
                  <c:v>2.25</c:v>
                </c:pt>
                <c:pt idx="43">
                  <c:v>2.13</c:v>
                </c:pt>
                <c:pt idx="44">
                  <c:v>1.98</c:v>
                </c:pt>
                <c:pt idx="45">
                  <c:v>2.08</c:v>
                </c:pt>
                <c:pt idx="46">
                  <c:v>2.2400000000000002</c:v>
                </c:pt>
                <c:pt idx="47">
                  <c:v>2.21</c:v>
                </c:pt>
                <c:pt idx="48">
                  <c:v>2.67</c:v>
                </c:pt>
                <c:pt idx="49">
                  <c:v>2.88</c:v>
                </c:pt>
                <c:pt idx="50">
                  <c:v>2.98</c:v>
                </c:pt>
                <c:pt idx="51">
                  <c:v>2.93</c:v>
                </c:pt>
                <c:pt idx="52">
                  <c:v>2.62</c:v>
                </c:pt>
                <c:pt idx="53">
                  <c:v>2.48</c:v>
                </c:pt>
                <c:pt idx="54">
                  <c:v>2.54</c:v>
                </c:pt>
                <c:pt idx="55">
                  <c:v>2.63</c:v>
                </c:pt>
                <c:pt idx="56">
                  <c:v>2.59</c:v>
                </c:pt>
                <c:pt idx="57">
                  <c:v>2.63</c:v>
                </c:pt>
                <c:pt idx="58">
                  <c:v>2.41</c:v>
                </c:pt>
                <c:pt idx="59">
                  <c:v>2.3199999999999998</c:v>
                </c:pt>
                <c:pt idx="60">
                  <c:v>2.1800000000000002</c:v>
                </c:pt>
                <c:pt idx="61">
                  <c:v>2.0099999999999998</c:v>
                </c:pt>
                <c:pt idx="62">
                  <c:v>1.88</c:v>
                </c:pt>
                <c:pt idx="63">
                  <c:v>2.0499999999999998</c:v>
                </c:pt>
                <c:pt idx="64">
                  <c:v>2.2400000000000002</c:v>
                </c:pt>
                <c:pt idx="65">
                  <c:v>2.34</c:v>
                </c:pt>
                <c:pt idx="66">
                  <c:v>2.36</c:v>
                </c:pt>
                <c:pt idx="67">
                  <c:v>2.39</c:v>
                </c:pt>
                <c:pt idx="68">
                  <c:v>2.44</c:v>
                </c:pt>
                <c:pt idx="69">
                  <c:v>2.17</c:v>
                </c:pt>
                <c:pt idx="70">
                  <c:v>2.19</c:v>
                </c:pt>
                <c:pt idx="71">
                  <c:v>2.0099999999999998</c:v>
                </c:pt>
                <c:pt idx="72">
                  <c:v>1.67</c:v>
                </c:pt>
                <c:pt idx="73">
                  <c:v>1.48</c:v>
                </c:pt>
                <c:pt idx="74">
                  <c:v>1.42</c:v>
                </c:pt>
                <c:pt idx="75">
                  <c:v>1.26</c:v>
                </c:pt>
                <c:pt idx="76">
                  <c:v>1.29</c:v>
                </c:pt>
                <c:pt idx="77">
                  <c:v>1.29</c:v>
                </c:pt>
                <c:pt idx="78">
                  <c:v>1.36</c:v>
                </c:pt>
                <c:pt idx="79">
                  <c:v>1.4</c:v>
                </c:pt>
                <c:pt idx="80">
                  <c:v>1.29</c:v>
                </c:pt>
                <c:pt idx="81">
                  <c:v>1.5</c:v>
                </c:pt>
                <c:pt idx="82">
                  <c:v>1.46</c:v>
                </c:pt>
                <c:pt idx="83">
                  <c:v>1.32</c:v>
                </c:pt>
                <c:pt idx="84">
                  <c:v>1.34</c:v>
                </c:pt>
                <c:pt idx="85">
                  <c:v>1.1200000000000001</c:v>
                </c:pt>
                <c:pt idx="86">
                  <c:v>1.18</c:v>
                </c:pt>
                <c:pt idx="87">
                  <c:v>1.08</c:v>
                </c:pt>
                <c:pt idx="88">
                  <c:v>1.01</c:v>
                </c:pt>
                <c:pt idx="89">
                  <c:v>0.98</c:v>
                </c:pt>
                <c:pt idx="90">
                  <c:v>0.89</c:v>
                </c:pt>
                <c:pt idx="91">
                  <c:v>0.9</c:v>
                </c:pt>
                <c:pt idx="92">
                  <c:v>0.93</c:v>
                </c:pt>
                <c:pt idx="93">
                  <c:v>0.94</c:v>
                </c:pt>
                <c:pt idx="94">
                  <c:v>0.96</c:v>
                </c:pt>
                <c:pt idx="95">
                  <c:v>0.88</c:v>
                </c:pt>
                <c:pt idx="96">
                  <c:v>0.69</c:v>
                </c:pt>
                <c:pt idx="97">
                  <c:v>0.71</c:v>
                </c:pt>
                <c:pt idx="98">
                  <c:v>0.65</c:v>
                </c:pt>
                <c:pt idx="99">
                  <c:v>0.57999999999999996</c:v>
                </c:pt>
                <c:pt idx="100">
                  <c:v>0.51</c:v>
                </c:pt>
                <c:pt idx="101">
                  <c:v>0.49</c:v>
                </c:pt>
                <c:pt idx="102">
                  <c:v>0.45</c:v>
                </c:pt>
                <c:pt idx="103">
                  <c:v>0.5</c:v>
                </c:pt>
                <c:pt idx="104">
                  <c:v>0.53</c:v>
                </c:pt>
                <c:pt idx="105">
                  <c:v>0.63</c:v>
                </c:pt>
                <c:pt idx="106">
                  <c:v>0.7</c:v>
                </c:pt>
                <c:pt idx="107">
                  <c:v>0.77</c:v>
                </c:pt>
                <c:pt idx="108">
                  <c:v>0.79</c:v>
                </c:pt>
                <c:pt idx="109">
                  <c:v>0.68</c:v>
                </c:pt>
                <c:pt idx="110">
                  <c:v>0.63</c:v>
                </c:pt>
                <c:pt idx="111">
                  <c:v>0.57999999999999996</c:v>
                </c:pt>
                <c:pt idx="112">
                  <c:v>0.49</c:v>
                </c:pt>
                <c:pt idx="113">
                  <c:v>0.46</c:v>
                </c:pt>
                <c:pt idx="114">
                  <c:v>0.42</c:v>
                </c:pt>
                <c:pt idx="115">
                  <c:v>0.42</c:v>
                </c:pt>
                <c:pt idx="116">
                  <c:v>0.45</c:v>
                </c:pt>
                <c:pt idx="117">
                  <c:v>0.5</c:v>
                </c:pt>
                <c:pt idx="118">
                  <c:v>0.53</c:v>
                </c:pt>
                <c:pt idx="119">
                  <c:v>0.56999999999999995</c:v>
                </c:pt>
                <c:pt idx="120">
                  <c:v>0.68</c:v>
                </c:pt>
                <c:pt idx="121">
                  <c:v>0.46</c:v>
                </c:pt>
                <c:pt idx="122">
                  <c:v>0.36</c:v>
                </c:pt>
                <c:pt idx="123">
                  <c:v>0.32</c:v>
                </c:pt>
                <c:pt idx="124">
                  <c:v>0.36</c:v>
                </c:pt>
                <c:pt idx="125">
                  <c:v>0.28999999999999998</c:v>
                </c:pt>
                <c:pt idx="126">
                  <c:v>0.4</c:v>
                </c:pt>
                <c:pt idx="127">
                  <c:v>0.43</c:v>
                </c:pt>
                <c:pt idx="128">
                  <c:v>0.31</c:v>
                </c:pt>
                <c:pt idx="129">
                  <c:v>0.55000000000000004</c:v>
                </c:pt>
                <c:pt idx="130">
                  <c:v>0.43</c:v>
                </c:pt>
                <c:pt idx="131">
                  <c:v>0.4</c:v>
                </c:pt>
                <c:pt idx="132">
                  <c:v>0.39</c:v>
                </c:pt>
                <c:pt idx="133">
                  <c:v>0.22</c:v>
                </c:pt>
                <c:pt idx="134">
                  <c:v>0.37</c:v>
                </c:pt>
                <c:pt idx="135">
                  <c:v>0.4</c:v>
                </c:pt>
                <c:pt idx="136">
                  <c:v>0.26</c:v>
                </c:pt>
                <c:pt idx="137">
                  <c:v>0.3</c:v>
                </c:pt>
                <c:pt idx="138">
                  <c:v>0.31</c:v>
                </c:pt>
                <c:pt idx="139">
                  <c:v>0.33</c:v>
                </c:pt>
                <c:pt idx="140">
                  <c:v>0.26</c:v>
                </c:pt>
                <c:pt idx="141">
                  <c:v>0.23</c:v>
                </c:pt>
                <c:pt idx="142">
                  <c:v>0.2</c:v>
                </c:pt>
                <c:pt idx="143">
                  <c:v>0.18</c:v>
                </c:pt>
                <c:pt idx="144">
                  <c:v>0.2</c:v>
                </c:pt>
                <c:pt idx="145">
                  <c:v>0.22</c:v>
                </c:pt>
                <c:pt idx="146">
                  <c:v>0.19</c:v>
                </c:pt>
                <c:pt idx="147">
                  <c:v>0.17</c:v>
                </c:pt>
                <c:pt idx="148">
                  <c:v>0.15</c:v>
                </c:pt>
                <c:pt idx="149">
                  <c:v>0.19</c:v>
                </c:pt>
                <c:pt idx="150">
                  <c:v>0.2</c:v>
                </c:pt>
                <c:pt idx="151">
                  <c:v>0.21</c:v>
                </c:pt>
                <c:pt idx="152">
                  <c:v>0.15</c:v>
                </c:pt>
                <c:pt idx="153">
                  <c:v>0.31</c:v>
                </c:pt>
                <c:pt idx="154">
                  <c:v>0.24</c:v>
                </c:pt>
                <c:pt idx="155">
                  <c:v>0.16</c:v>
                </c:pt>
                <c:pt idx="156">
                  <c:v>0.22</c:v>
                </c:pt>
                <c:pt idx="157">
                  <c:v>0.18</c:v>
                </c:pt>
                <c:pt idx="158">
                  <c:v>0.23</c:v>
                </c:pt>
                <c:pt idx="159">
                  <c:v>0.28999999999999998</c:v>
                </c:pt>
                <c:pt idx="160">
                  <c:v>0.3</c:v>
                </c:pt>
                <c:pt idx="161">
                  <c:v>0.27</c:v>
                </c:pt>
                <c:pt idx="162">
                  <c:v>0.33</c:v>
                </c:pt>
                <c:pt idx="163">
                  <c:v>0.28000000000000003</c:v>
                </c:pt>
                <c:pt idx="164">
                  <c:v>0.25</c:v>
                </c:pt>
                <c:pt idx="165">
                  <c:v>0.28999999999999998</c:v>
                </c:pt>
                <c:pt idx="166">
                  <c:v>0.44</c:v>
                </c:pt>
                <c:pt idx="167">
                  <c:v>0.64</c:v>
                </c:pt>
                <c:pt idx="168">
                  <c:v>0.64</c:v>
                </c:pt>
                <c:pt idx="169">
                  <c:v>0.65</c:v>
                </c:pt>
                <c:pt idx="170">
                  <c:v>0.72</c:v>
                </c:pt>
                <c:pt idx="171">
                  <c:v>0.87</c:v>
                </c:pt>
                <c:pt idx="172">
                  <c:v>0.88</c:v>
                </c:pt>
                <c:pt idx="173">
                  <c:v>0.84</c:v>
                </c:pt>
                <c:pt idx="174">
                  <c:v>0.95</c:v>
                </c:pt>
                <c:pt idx="175">
                  <c:v>0.9</c:v>
                </c:pt>
                <c:pt idx="176">
                  <c:v>0.99</c:v>
                </c:pt>
                <c:pt idx="177">
                  <c:v>1.1200000000000001</c:v>
                </c:pt>
                <c:pt idx="178">
                  <c:v>1.18</c:v>
                </c:pt>
                <c:pt idx="179">
                  <c:v>1.18</c:v>
                </c:pt>
                <c:pt idx="180">
                  <c:v>1.17</c:v>
                </c:pt>
                <c:pt idx="181">
                  <c:v>1.1200000000000001</c:v>
                </c:pt>
                <c:pt idx="182">
                  <c:v>1.01</c:v>
                </c:pt>
                <c:pt idx="183">
                  <c:v>0.94</c:v>
                </c:pt>
                <c:pt idx="184">
                  <c:v>0.83</c:v>
                </c:pt>
                <c:pt idx="185">
                  <c:v>0.8</c:v>
                </c:pt>
                <c:pt idx="186">
                  <c:v>0.82</c:v>
                </c:pt>
                <c:pt idx="187">
                  <c:v>0.79</c:v>
                </c:pt>
                <c:pt idx="188">
                  <c:v>0.72</c:v>
                </c:pt>
                <c:pt idx="189">
                  <c:v>0.76</c:v>
                </c:pt>
                <c:pt idx="190">
                  <c:v>0.92</c:v>
                </c:pt>
                <c:pt idx="191">
                  <c:v>0.9</c:v>
                </c:pt>
                <c:pt idx="192">
                  <c:v>0.77</c:v>
                </c:pt>
                <c:pt idx="193">
                  <c:v>0.81</c:v>
                </c:pt>
                <c:pt idx="194">
                  <c:v>0.78</c:v>
                </c:pt>
                <c:pt idx="195">
                  <c:v>0.71</c:v>
                </c:pt>
                <c:pt idx="196">
                  <c:v>0.64</c:v>
                </c:pt>
                <c:pt idx="197">
                  <c:v>0.62</c:v>
                </c:pt>
                <c:pt idx="198">
                  <c:v>0.57999999999999996</c:v>
                </c:pt>
                <c:pt idx="199">
                  <c:v>0.54</c:v>
                </c:pt>
                <c:pt idx="200">
                  <c:v>0.53</c:v>
                </c:pt>
                <c:pt idx="201">
                  <c:v>0.52</c:v>
                </c:pt>
                <c:pt idx="202">
                  <c:v>0.46</c:v>
                </c:pt>
                <c:pt idx="203">
                  <c:v>0.55000000000000004</c:v>
                </c:pt>
                <c:pt idx="204">
                  <c:v>0.49</c:v>
                </c:pt>
                <c:pt idx="205">
                  <c:v>0.38</c:v>
                </c:pt>
                <c:pt idx="206">
                  <c:v>0.43</c:v>
                </c:pt>
                <c:pt idx="207">
                  <c:v>0.38</c:v>
                </c:pt>
                <c:pt idx="208">
                  <c:v>0.44</c:v>
                </c:pt>
                <c:pt idx="209">
                  <c:v>0.38</c:v>
                </c:pt>
                <c:pt idx="210">
                  <c:v>0.32</c:v>
                </c:pt>
                <c:pt idx="211">
                  <c:v>0.33</c:v>
                </c:pt>
                <c:pt idx="212">
                  <c:v>0.33</c:v>
                </c:pt>
                <c:pt idx="213">
                  <c:v>0.33</c:v>
                </c:pt>
                <c:pt idx="214">
                  <c:v>0.35</c:v>
                </c:pt>
                <c:pt idx="215">
                  <c:v>0.52</c:v>
                </c:pt>
                <c:pt idx="216">
                  <c:v>0.44</c:v>
                </c:pt>
                <c:pt idx="217">
                  <c:v>0.32</c:v>
                </c:pt>
                <c:pt idx="218">
                  <c:v>0.35</c:v>
                </c:pt>
                <c:pt idx="219">
                  <c:v>0.38</c:v>
                </c:pt>
                <c:pt idx="220">
                  <c:v>0.4</c:v>
                </c:pt>
                <c:pt idx="221">
                  <c:v>0.41</c:v>
                </c:pt>
                <c:pt idx="222">
                  <c:v>0.42</c:v>
                </c:pt>
                <c:pt idx="223">
                  <c:v>0.41</c:v>
                </c:pt>
                <c:pt idx="224">
                  <c:v>0.4</c:v>
                </c:pt>
                <c:pt idx="225">
                  <c:v>0.42</c:v>
                </c:pt>
                <c:pt idx="226">
                  <c:v>0.46</c:v>
                </c:pt>
                <c:pt idx="227">
                  <c:v>0.4</c:v>
                </c:pt>
                <c:pt idx="228">
                  <c:v>0.38</c:v>
                </c:pt>
                <c:pt idx="229">
                  <c:v>0.33</c:v>
                </c:pt>
                <c:pt idx="230">
                  <c:v>0.26</c:v>
                </c:pt>
                <c:pt idx="231">
                  <c:v>0.23</c:v>
                </c:pt>
                <c:pt idx="232">
                  <c:v>0.26</c:v>
                </c:pt>
                <c:pt idx="233">
                  <c:v>0.26</c:v>
                </c:pt>
                <c:pt idx="234">
                  <c:v>0.28000000000000003</c:v>
                </c:pt>
                <c:pt idx="235">
                  <c:v>0.26</c:v>
                </c:pt>
                <c:pt idx="236">
                  <c:v>0.25</c:v>
                </c:pt>
                <c:pt idx="237">
                  <c:v>0.35</c:v>
                </c:pt>
                <c:pt idx="238">
                  <c:v>0.27</c:v>
                </c:pt>
                <c:pt idx="239">
                  <c:v>0.2</c:v>
                </c:pt>
                <c:pt idx="240">
                  <c:v>0.32</c:v>
                </c:pt>
                <c:pt idx="241">
                  <c:v>0.44</c:v>
                </c:pt>
                <c:pt idx="242">
                  <c:v>0.43</c:v>
                </c:pt>
                <c:pt idx="243">
                  <c:v>0.32</c:v>
                </c:pt>
                <c:pt idx="244">
                  <c:v>0.31</c:v>
                </c:pt>
                <c:pt idx="245">
                  <c:v>0.36</c:v>
                </c:pt>
                <c:pt idx="246">
                  <c:v>0.39</c:v>
                </c:pt>
                <c:pt idx="247">
                  <c:v>0.48</c:v>
                </c:pt>
                <c:pt idx="248">
                  <c:v>0.37</c:v>
                </c:pt>
                <c:pt idx="249">
                  <c:v>0.27</c:v>
                </c:pt>
                <c:pt idx="250">
                  <c:v>0.43</c:v>
                </c:pt>
                <c:pt idx="251">
                  <c:v>0.48</c:v>
                </c:pt>
                <c:pt idx="252">
                  <c:v>0.56000000000000005</c:v>
                </c:pt>
                <c:pt idx="253">
                  <c:v>0.66</c:v>
                </c:pt>
                <c:pt idx="254">
                  <c:v>0.72</c:v>
                </c:pt>
                <c:pt idx="255">
                  <c:v>0.78</c:v>
                </c:pt>
                <c:pt idx="256">
                  <c:v>0.85</c:v>
                </c:pt>
                <c:pt idx="257">
                  <c:v>0.78</c:v>
                </c:pt>
                <c:pt idx="258">
                  <c:v>0.84</c:v>
                </c:pt>
                <c:pt idx="259">
                  <c:v>0.72</c:v>
                </c:pt>
                <c:pt idx="260">
                  <c:v>0.75</c:v>
                </c:pt>
                <c:pt idx="261">
                  <c:v>0.71</c:v>
                </c:pt>
                <c:pt idx="262">
                  <c:v>0.78</c:v>
                </c:pt>
                <c:pt idx="263">
                  <c:v>0.9</c:v>
                </c:pt>
                <c:pt idx="264">
                  <c:v>0.9</c:v>
                </c:pt>
                <c:pt idx="265">
                  <c:v>1.07</c:v>
                </c:pt>
                <c:pt idx="266">
                  <c:v>1.17</c:v>
                </c:pt>
                <c:pt idx="267">
                  <c:v>1.1000000000000001</c:v>
                </c:pt>
                <c:pt idx="268">
                  <c:v>1.21</c:v>
                </c:pt>
                <c:pt idx="269">
                  <c:v>1.1200000000000001</c:v>
                </c:pt>
                <c:pt idx="270">
                  <c:v>1.1399999999999999</c:v>
                </c:pt>
                <c:pt idx="271">
                  <c:v>1.1299999999999999</c:v>
                </c:pt>
                <c:pt idx="272">
                  <c:v>1.04</c:v>
                </c:pt>
                <c:pt idx="273">
                  <c:v>0.97</c:v>
                </c:pt>
                <c:pt idx="274">
                  <c:v>1.25</c:v>
                </c:pt>
                <c:pt idx="275">
                  <c:v>1.28</c:v>
                </c:pt>
                <c:pt idx="276">
                  <c:v>1.34</c:v>
                </c:pt>
                <c:pt idx="277">
                  <c:v>1.71</c:v>
                </c:pt>
                <c:pt idx="278">
                  <c:v>1.87</c:v>
                </c:pt>
                <c:pt idx="279">
                  <c:v>2.2599999999999998</c:v>
                </c:pt>
                <c:pt idx="280">
                  <c:v>2.5499999999999998</c:v>
                </c:pt>
                <c:pt idx="281">
                  <c:v>2.62</c:v>
                </c:pt>
                <c:pt idx="282">
                  <c:v>2.2000000000000002</c:v>
                </c:pt>
                <c:pt idx="283">
                  <c:v>2.31</c:v>
                </c:pt>
                <c:pt idx="284">
                  <c:v>2.69</c:v>
                </c:pt>
                <c:pt idx="285">
                  <c:v>2.35</c:v>
                </c:pt>
                <c:pt idx="286">
                  <c:v>2.11</c:v>
                </c:pt>
                <c:pt idx="287">
                  <c:v>2.15</c:v>
                </c:pt>
                <c:pt idx="288">
                  <c:v>2</c:v>
                </c:pt>
                <c:pt idx="289">
                  <c:v>2.25</c:v>
                </c:pt>
                <c:pt idx="290">
                  <c:v>2.33</c:v>
                </c:pt>
                <c:pt idx="291">
                  <c:v>2.66</c:v>
                </c:pt>
                <c:pt idx="292">
                  <c:v>2.74</c:v>
                </c:pt>
                <c:pt idx="293">
                  <c:v>2.8</c:v>
                </c:pt>
                <c:pt idx="294">
                  <c:v>2.87</c:v>
                </c:pt>
                <c:pt idx="295">
                  <c:v>3.01</c:v>
                </c:pt>
                <c:pt idx="296">
                  <c:v>3.12</c:v>
                </c:pt>
                <c:pt idx="297">
                  <c:v>2.96</c:v>
                </c:pt>
                <c:pt idx="298">
                  <c:v>2.7</c:v>
                </c:pt>
                <c:pt idx="299">
                  <c:v>2.8</c:v>
                </c:pt>
                <c:pt idx="300">
                  <c:v>2.5099999999999998</c:v>
                </c:pt>
                <c:pt idx="301">
                  <c:v>2.52</c:v>
                </c:pt>
                <c:pt idx="302">
                  <c:v>2.8</c:v>
                </c:pt>
                <c:pt idx="303">
                  <c:v>3.13</c:v>
                </c:pt>
                <c:pt idx="304">
                  <c:v>2.85</c:v>
                </c:pt>
                <c:pt idx="305">
                  <c:v>2.94</c:v>
                </c:pt>
                <c:pt idx="306">
                  <c:v>2.61</c:v>
                </c:pt>
                <c:pt idx="307">
                  <c:v>2.2999999999999998</c:v>
                </c:pt>
                <c:pt idx="308">
                  <c:v>2.4300000000000002</c:v>
                </c:pt>
                <c:pt idx="309">
                  <c:v>2.37</c:v>
                </c:pt>
                <c:pt idx="310">
                  <c:v>2.17</c:v>
                </c:pt>
                <c:pt idx="311">
                  <c:v>1.88</c:v>
                </c:pt>
                <c:pt idx="312">
                  <c:v>1.79</c:v>
                </c:pt>
                <c:pt idx="313">
                  <c:v>1.83</c:v>
                </c:pt>
                <c:pt idx="314">
                  <c:v>1.86</c:v>
                </c:pt>
                <c:pt idx="315">
                  <c:v>2</c:v>
                </c:pt>
                <c:pt idx="316">
                  <c:v>1.92</c:v>
                </c:pt>
                <c:pt idx="317">
                  <c:v>1.96</c:v>
                </c:pt>
                <c:pt idx="318">
                  <c:v>1.94</c:v>
                </c:pt>
                <c:pt idx="319">
                  <c:v>1.88</c:v>
                </c:pt>
                <c:pt idx="320">
                  <c:v>2.08</c:v>
                </c:pt>
                <c:pt idx="321">
                  <c:v>1.84</c:v>
                </c:pt>
                <c:pt idx="322">
                  <c:v>1.79</c:v>
                </c:pt>
                <c:pt idx="323">
                  <c:v>1.7</c:v>
                </c:pt>
                <c:pt idx="324">
                  <c:v>1.73</c:v>
                </c:pt>
                <c:pt idx="325">
                  <c:v>1.73</c:v>
                </c:pt>
                <c:pt idx="326">
                  <c:v>1.69</c:v>
                </c:pt>
                <c:pt idx="327">
                  <c:v>1.87</c:v>
                </c:pt>
                <c:pt idx="328">
                  <c:v>2.21</c:v>
                </c:pt>
                <c:pt idx="329">
                  <c:v>2.12</c:v>
                </c:pt>
                <c:pt idx="330">
                  <c:v>2.34</c:v>
                </c:pt>
                <c:pt idx="331">
                  <c:v>1.97</c:v>
                </c:pt>
                <c:pt idx="332">
                  <c:v>1.54</c:v>
                </c:pt>
                <c:pt idx="333">
                  <c:v>2.2000000000000002</c:v>
                </c:pt>
                <c:pt idx="334">
                  <c:v>2.19</c:v>
                </c:pt>
                <c:pt idx="335">
                  <c:v>1.79</c:v>
                </c:pt>
                <c:pt idx="336">
                  <c:v>1.58</c:v>
                </c:pt>
                <c:pt idx="337">
                  <c:v>1.44</c:v>
                </c:pt>
                <c:pt idx="338">
                  <c:v>1.55</c:v>
                </c:pt>
                <c:pt idx="339">
                  <c:v>1.64</c:v>
                </c:pt>
                <c:pt idx="340">
                  <c:v>1.79</c:v>
                </c:pt>
                <c:pt idx="341">
                  <c:v>1.82</c:v>
                </c:pt>
                <c:pt idx="342">
                  <c:v>1.98</c:v>
                </c:pt>
                <c:pt idx="343">
                  <c:v>1.83</c:v>
                </c:pt>
                <c:pt idx="344">
                  <c:v>1.51</c:v>
                </c:pt>
                <c:pt idx="345">
                  <c:v>1.62</c:v>
                </c:pt>
                <c:pt idx="346">
                  <c:v>1.64</c:v>
                </c:pt>
                <c:pt idx="347">
                  <c:v>1.49</c:v>
                </c:pt>
                <c:pt idx="348">
                  <c:v>1.43</c:v>
                </c:pt>
                <c:pt idx="349">
                  <c:v>1.36</c:v>
                </c:pt>
                <c:pt idx="350">
                  <c:v>1.24</c:v>
                </c:pt>
                <c:pt idx="351">
                  <c:v>1.4</c:v>
                </c:pt>
                <c:pt idx="352">
                  <c:v>1.54</c:v>
                </c:pt>
                <c:pt idx="353">
                  <c:v>1.69</c:v>
                </c:pt>
                <c:pt idx="354">
                  <c:v>1.76</c:v>
                </c:pt>
                <c:pt idx="355">
                  <c:v>1.68</c:v>
                </c:pt>
                <c:pt idx="356">
                  <c:v>1.42</c:v>
                </c:pt>
                <c:pt idx="357">
                  <c:v>1.49</c:v>
                </c:pt>
                <c:pt idx="358">
                  <c:v>1.41</c:v>
                </c:pt>
                <c:pt idx="359">
                  <c:v>1.35</c:v>
                </c:pt>
                <c:pt idx="360">
                  <c:v>1.38</c:v>
                </c:pt>
                <c:pt idx="361">
                  <c:v>1.4</c:v>
                </c:pt>
                <c:pt idx="362">
                  <c:v>1.49</c:v>
                </c:pt>
                <c:pt idx="363">
                  <c:v>1.92</c:v>
                </c:pt>
                <c:pt idx="364">
                  <c:v>2.9</c:v>
                </c:pt>
                <c:pt idx="365">
                  <c:v>3.85</c:v>
                </c:pt>
                <c:pt idx="366">
                  <c:v>3.73</c:v>
                </c:pt>
                <c:pt idx="367">
                  <c:v>3.71</c:v>
                </c:pt>
                <c:pt idx="368">
                  <c:v>3.9</c:v>
                </c:pt>
                <c:pt idx="369">
                  <c:v>3.58</c:v>
                </c:pt>
                <c:pt idx="370">
                  <c:v>3.72</c:v>
                </c:pt>
                <c:pt idx="371">
                  <c:v>3.61</c:v>
                </c:pt>
                <c:pt idx="372">
                  <c:v>3.5</c:v>
                </c:pt>
                <c:pt idx="373">
                  <c:v>3.17</c:v>
                </c:pt>
                <c:pt idx="374">
                  <c:v>3.27</c:v>
                </c:pt>
                <c:pt idx="375">
                  <c:v>3.48</c:v>
                </c:pt>
                <c:pt idx="376">
                  <c:v>3.65</c:v>
                </c:pt>
                <c:pt idx="377">
                  <c:v>3.93</c:v>
                </c:pt>
                <c:pt idx="378">
                  <c:v>4.12</c:v>
                </c:pt>
                <c:pt idx="379">
                  <c:v>4.16</c:v>
                </c:pt>
                <c:pt idx="380">
                  <c:v>4.17</c:v>
                </c:pt>
                <c:pt idx="381">
                  <c:v>4.32</c:v>
                </c:pt>
                <c:pt idx="382">
                  <c:v>4.2</c:v>
                </c:pt>
                <c:pt idx="383">
                  <c:v>4.04</c:v>
                </c:pt>
                <c:pt idx="384">
                  <c:v>4.1900000000000004</c:v>
                </c:pt>
                <c:pt idx="385">
                  <c:v>3.91</c:v>
                </c:pt>
                <c:pt idx="386">
                  <c:v>3.76</c:v>
                </c:pt>
                <c:pt idx="387">
                  <c:v>3.53</c:v>
                </c:pt>
                <c:pt idx="388">
                  <c:v>3.61</c:v>
                </c:pt>
                <c:pt idx="389">
                  <c:v>3.67</c:v>
                </c:pt>
                <c:pt idx="390">
                  <c:v>3.52</c:v>
                </c:pt>
                <c:pt idx="391">
                  <c:v>3.48</c:v>
                </c:pt>
                <c:pt idx="392">
                  <c:v>3.6</c:v>
                </c:pt>
                <c:pt idx="393">
                  <c:v>3.88</c:v>
                </c:pt>
                <c:pt idx="394">
                  <c:v>4.24</c:v>
                </c:pt>
                <c:pt idx="395">
                  <c:v>3.98</c:v>
                </c:pt>
                <c:pt idx="396">
                  <c:v>3.63</c:v>
                </c:pt>
                <c:pt idx="397">
                  <c:v>3.68</c:v>
                </c:pt>
                <c:pt idx="398">
                  <c:v>3.39</c:v>
                </c:pt>
                <c:pt idx="399">
                  <c:v>3.43</c:v>
                </c:pt>
                <c:pt idx="400">
                  <c:v>3.29</c:v>
                </c:pt>
                <c:pt idx="401">
                  <c:v>3.53</c:v>
                </c:pt>
                <c:pt idx="402">
                  <c:v>3.64</c:v>
                </c:pt>
                <c:pt idx="403">
                  <c:v>3.64</c:v>
                </c:pt>
                <c:pt idx="404">
                  <c:v>3.49</c:v>
                </c:pt>
                <c:pt idx="405">
                  <c:v>3.63</c:v>
                </c:pt>
                <c:pt idx="406">
                  <c:v>3.58</c:v>
                </c:pt>
                <c:pt idx="407">
                  <c:v>3.07</c:v>
                </c:pt>
                <c:pt idx="408">
                  <c:v>2.99</c:v>
                </c:pt>
                <c:pt idx="409">
                  <c:v>2.82</c:v>
                </c:pt>
                <c:pt idx="410">
                  <c:v>2.97</c:v>
                </c:pt>
                <c:pt idx="411">
                  <c:v>2.78</c:v>
                </c:pt>
                <c:pt idx="412">
                  <c:v>2.99</c:v>
                </c:pt>
                <c:pt idx="413">
                  <c:v>3.01</c:v>
                </c:pt>
                <c:pt idx="414">
                  <c:v>2.93</c:v>
                </c:pt>
                <c:pt idx="415">
                  <c:v>2.94</c:v>
                </c:pt>
                <c:pt idx="416">
                  <c:v>2.99</c:v>
                </c:pt>
                <c:pt idx="417">
                  <c:v>2.6</c:v>
                </c:pt>
                <c:pt idx="418">
                  <c:v>2.5499999999999998</c:v>
                </c:pt>
                <c:pt idx="419">
                  <c:v>2.41</c:v>
                </c:pt>
                <c:pt idx="420">
                  <c:v>2.39</c:v>
                </c:pt>
                <c:pt idx="421">
                  <c:v>2.2000000000000002</c:v>
                </c:pt>
                <c:pt idx="422">
                  <c:v>1.95</c:v>
                </c:pt>
                <c:pt idx="423">
                  <c:v>1.91</c:v>
                </c:pt>
                <c:pt idx="424">
                  <c:v>1.88</c:v>
                </c:pt>
                <c:pt idx="425">
                  <c:v>1.93</c:v>
                </c:pt>
                <c:pt idx="426">
                  <c:v>1.99</c:v>
                </c:pt>
                <c:pt idx="427">
                  <c:v>1.9</c:v>
                </c:pt>
                <c:pt idx="428">
                  <c:v>1.95</c:v>
                </c:pt>
                <c:pt idx="429">
                  <c:v>2.0099999999999998</c:v>
                </c:pt>
                <c:pt idx="430">
                  <c:v>1.75</c:v>
                </c:pt>
                <c:pt idx="431">
                  <c:v>1.7</c:v>
                </c:pt>
                <c:pt idx="432">
                  <c:v>1.47</c:v>
                </c:pt>
                <c:pt idx="433">
                  <c:v>1.28</c:v>
                </c:pt>
                <c:pt idx="434">
                  <c:v>1.2</c:v>
                </c:pt>
                <c:pt idx="435">
                  <c:v>1.1599999999999999</c:v>
                </c:pt>
                <c:pt idx="436">
                  <c:v>1.28</c:v>
                </c:pt>
                <c:pt idx="437">
                  <c:v>1.46</c:v>
                </c:pt>
                <c:pt idx="438">
                  <c:v>1.46</c:v>
                </c:pt>
                <c:pt idx="439">
                  <c:v>1.6</c:v>
                </c:pt>
                <c:pt idx="440">
                  <c:v>1.61</c:v>
                </c:pt>
                <c:pt idx="441">
                  <c:v>1.5</c:v>
                </c:pt>
                <c:pt idx="442">
                  <c:v>1.42</c:v>
                </c:pt>
                <c:pt idx="443">
                  <c:v>1.49</c:v>
                </c:pt>
                <c:pt idx="444">
                  <c:v>1.46</c:v>
                </c:pt>
                <c:pt idx="445">
                  <c:v>1.45</c:v>
                </c:pt>
                <c:pt idx="446">
                  <c:v>1.44</c:v>
                </c:pt>
                <c:pt idx="447">
                  <c:v>1.27</c:v>
                </c:pt>
                <c:pt idx="448">
                  <c:v>1.28</c:v>
                </c:pt>
                <c:pt idx="449">
                  <c:v>1.38</c:v>
                </c:pt>
                <c:pt idx="450">
                  <c:v>1.51</c:v>
                </c:pt>
                <c:pt idx="451">
                  <c:v>1.48</c:v>
                </c:pt>
                <c:pt idx="452">
                  <c:v>1.57</c:v>
                </c:pt>
                <c:pt idx="453">
                  <c:v>1.65</c:v>
                </c:pt>
                <c:pt idx="454">
                  <c:v>1.78</c:v>
                </c:pt>
                <c:pt idx="455">
                  <c:v>1.85</c:v>
                </c:pt>
                <c:pt idx="456">
                  <c:v>1.91</c:v>
                </c:pt>
                <c:pt idx="457">
                  <c:v>1.93</c:v>
                </c:pt>
                <c:pt idx="458">
                  <c:v>1.99</c:v>
                </c:pt>
                <c:pt idx="459">
                  <c:v>2.08</c:v>
                </c:pt>
                <c:pt idx="460">
                  <c:v>2.0099999999999998</c:v>
                </c:pt>
                <c:pt idx="461">
                  <c:v>2</c:v>
                </c:pt>
                <c:pt idx="462">
                  <c:v>1.9</c:v>
                </c:pt>
                <c:pt idx="463">
                  <c:v>2</c:v>
                </c:pt>
                <c:pt idx="464">
                  <c:v>2.1800000000000002</c:v>
                </c:pt>
                <c:pt idx="465">
                  <c:v>2.19</c:v>
                </c:pt>
                <c:pt idx="466">
                  <c:v>2.12</c:v>
                </c:pt>
                <c:pt idx="467">
                  <c:v>2.3199999999999998</c:v>
                </c:pt>
                <c:pt idx="468">
                  <c:v>2.5</c:v>
                </c:pt>
                <c:pt idx="469">
                  <c:v>2.66</c:v>
                </c:pt>
                <c:pt idx="470">
                  <c:v>2.5499999999999998</c:v>
                </c:pt>
                <c:pt idx="471">
                  <c:v>2.39</c:v>
                </c:pt>
                <c:pt idx="472">
                  <c:v>2.2799999999999998</c:v>
                </c:pt>
                <c:pt idx="473">
                  <c:v>2.02</c:v>
                </c:pt>
                <c:pt idx="474">
                  <c:v>1.94</c:v>
                </c:pt>
                <c:pt idx="475">
                  <c:v>1.82</c:v>
                </c:pt>
                <c:pt idx="476">
                  <c:v>1.77</c:v>
                </c:pt>
                <c:pt idx="477">
                  <c:v>1.78</c:v>
                </c:pt>
                <c:pt idx="478">
                  <c:v>1.79</c:v>
                </c:pt>
                <c:pt idx="479">
                  <c:v>1.81</c:v>
                </c:pt>
                <c:pt idx="480">
                  <c:v>1.72</c:v>
                </c:pt>
                <c:pt idx="481">
                  <c:v>1.85</c:v>
                </c:pt>
                <c:pt idx="482">
                  <c:v>1.94</c:v>
                </c:pt>
                <c:pt idx="483">
                  <c:v>1.96</c:v>
                </c:pt>
                <c:pt idx="484">
                  <c:v>1.96</c:v>
                </c:pt>
                <c:pt idx="485">
                  <c:v>1.79</c:v>
                </c:pt>
                <c:pt idx="486">
                  <c:v>1.91</c:v>
                </c:pt>
                <c:pt idx="487">
                  <c:v>1.93</c:v>
                </c:pt>
                <c:pt idx="488">
                  <c:v>2</c:v>
                </c:pt>
                <c:pt idx="489">
                  <c:v>2.27</c:v>
                </c:pt>
                <c:pt idx="490">
                  <c:v>2.31</c:v>
                </c:pt>
                <c:pt idx="491">
                  <c:v>2.44</c:v>
                </c:pt>
                <c:pt idx="492">
                  <c:v>2.2799999999999998</c:v>
                </c:pt>
                <c:pt idx="493">
                  <c:v>2.09</c:v>
                </c:pt>
                <c:pt idx="494">
                  <c:v>1.89</c:v>
                </c:pt>
                <c:pt idx="495">
                  <c:v>1.82</c:v>
                </c:pt>
                <c:pt idx="496">
                  <c:v>1.87</c:v>
                </c:pt>
                <c:pt idx="497">
                  <c:v>1.86</c:v>
                </c:pt>
                <c:pt idx="498">
                  <c:v>2.1800000000000002</c:v>
                </c:pt>
                <c:pt idx="499">
                  <c:v>2.02</c:v>
                </c:pt>
                <c:pt idx="500">
                  <c:v>1.92</c:v>
                </c:pt>
                <c:pt idx="501">
                  <c:v>2.21</c:v>
                </c:pt>
                <c:pt idx="502">
                  <c:v>2.29</c:v>
                </c:pt>
                <c:pt idx="503">
                  <c:v>2.2200000000000002</c:v>
                </c:pt>
                <c:pt idx="504">
                  <c:v>2.1</c:v>
                </c:pt>
                <c:pt idx="505">
                  <c:v>2.46</c:v>
                </c:pt>
                <c:pt idx="506">
                  <c:v>2.46</c:v>
                </c:pt>
                <c:pt idx="507">
                  <c:v>2.37</c:v>
                </c:pt>
                <c:pt idx="508">
                  <c:v>2.54</c:v>
                </c:pt>
                <c:pt idx="509">
                  <c:v>2.61</c:v>
                </c:pt>
                <c:pt idx="510">
                  <c:v>3.05</c:v>
                </c:pt>
                <c:pt idx="511">
                  <c:v>3.57</c:v>
                </c:pt>
                <c:pt idx="512">
                  <c:v>3.96</c:v>
                </c:pt>
                <c:pt idx="513">
                  <c:v>4.74</c:v>
                </c:pt>
                <c:pt idx="514">
                  <c:v>5.0999999999999996</c:v>
                </c:pt>
                <c:pt idx="515">
                  <c:v>5.31</c:v>
                </c:pt>
                <c:pt idx="516">
                  <c:v>5.74</c:v>
                </c:pt>
                <c:pt idx="517">
                  <c:v>5.4</c:v>
                </c:pt>
                <c:pt idx="518">
                  <c:v>5.56</c:v>
                </c:pt>
                <c:pt idx="519">
                  <c:v>5.62</c:v>
                </c:pt>
                <c:pt idx="520">
                  <c:v>5.87</c:v>
                </c:pt>
                <c:pt idx="521">
                  <c:v>5.92</c:v>
                </c:pt>
                <c:pt idx="522">
                  <c:v>5.82</c:v>
                </c:pt>
                <c:pt idx="523">
                  <c:v>5.82</c:v>
                </c:pt>
                <c:pt idx="524">
                  <c:v>6.31</c:v>
                </c:pt>
                <c:pt idx="525">
                  <c:v>6.33</c:v>
                </c:pt>
                <c:pt idx="526">
                  <c:v>6.38</c:v>
                </c:pt>
                <c:pt idx="527">
                  <c:v>6.71</c:v>
                </c:pt>
                <c:pt idx="528">
                  <c:v>6.66</c:v>
                </c:pt>
                <c:pt idx="529">
                  <c:v>6.06</c:v>
                </c:pt>
                <c:pt idx="530">
                  <c:v>5.09</c:v>
                </c:pt>
                <c:pt idx="531">
                  <c:v>4.16</c:v>
                </c:pt>
                <c:pt idx="532">
                  <c:v>3.62</c:v>
                </c:pt>
                <c:pt idx="533">
                  <c:v>3.63</c:v>
                </c:pt>
                <c:pt idx="534">
                  <c:v>3.64</c:v>
                </c:pt>
                <c:pt idx="535">
                  <c:v>3.82</c:v>
                </c:pt>
                <c:pt idx="536">
                  <c:v>4.1399999999999997</c:v>
                </c:pt>
                <c:pt idx="537">
                  <c:v>4.07</c:v>
                </c:pt>
                <c:pt idx="538">
                  <c:v>3.68</c:v>
                </c:pt>
                <c:pt idx="539">
                  <c:v>3.56</c:v>
                </c:pt>
                <c:pt idx="540">
                  <c:v>3.6</c:v>
                </c:pt>
                <c:pt idx="541">
                  <c:v>3.71</c:v>
                </c:pt>
                <c:pt idx="542">
                  <c:v>3.93</c:v>
                </c:pt>
                <c:pt idx="543">
                  <c:v>3.83</c:v>
                </c:pt>
                <c:pt idx="544">
                  <c:v>4.1900000000000004</c:v>
                </c:pt>
                <c:pt idx="545">
                  <c:v>3.8</c:v>
                </c:pt>
                <c:pt idx="546">
                  <c:v>3.48</c:v>
                </c:pt>
                <c:pt idx="547">
                  <c:v>3.39</c:v>
                </c:pt>
                <c:pt idx="548">
                  <c:v>3.36</c:v>
                </c:pt>
                <c:pt idx="549">
                  <c:v>3.52</c:v>
                </c:pt>
                <c:pt idx="550">
                  <c:v>3.59</c:v>
                </c:pt>
                <c:pt idx="551">
                  <c:v>3.38</c:v>
                </c:pt>
                <c:pt idx="552">
                  <c:v>3.31</c:v>
                </c:pt>
                <c:pt idx="553">
                  <c:v>3.25</c:v>
                </c:pt>
                <c:pt idx="554">
                  <c:v>2.96</c:v>
                </c:pt>
                <c:pt idx="555">
                  <c:v>2.97</c:v>
                </c:pt>
                <c:pt idx="556">
                  <c:v>2.94</c:v>
                </c:pt>
                <c:pt idx="557">
                  <c:v>2.8</c:v>
                </c:pt>
                <c:pt idx="558">
                  <c:v>2.6</c:v>
                </c:pt>
                <c:pt idx="559">
                  <c:v>2.56</c:v>
                </c:pt>
                <c:pt idx="560">
                  <c:v>2.2000000000000002</c:v>
                </c:pt>
                <c:pt idx="561">
                  <c:v>2.08</c:v>
                </c:pt>
                <c:pt idx="562">
                  <c:v>1.88</c:v>
                </c:pt>
                <c:pt idx="563">
                  <c:v>1.89</c:v>
                </c:pt>
                <c:pt idx="564">
                  <c:v>1.87</c:v>
                </c:pt>
                <c:pt idx="565">
                  <c:v>1.91</c:v>
                </c:pt>
                <c:pt idx="566">
                  <c:v>1.88</c:v>
                </c:pt>
                <c:pt idx="567">
                  <c:v>1.87</c:v>
                </c:pt>
                <c:pt idx="568">
                  <c:v>1.66</c:v>
                </c:pt>
                <c:pt idx="569">
                  <c:v>1.75</c:v>
                </c:pt>
                <c:pt idx="570">
                  <c:v>1.72</c:v>
                </c:pt>
                <c:pt idx="571">
                  <c:v>1.63</c:v>
                </c:pt>
                <c:pt idx="572">
                  <c:v>1.73</c:v>
                </c:pt>
                <c:pt idx="573">
                  <c:v>1.61</c:v>
                </c:pt>
                <c:pt idx="574">
                  <c:v>1.45</c:v>
                </c:pt>
                <c:pt idx="575">
                  <c:v>1.46</c:v>
                </c:pt>
                <c:pt idx="576">
                  <c:v>1.46</c:v>
                </c:pt>
                <c:pt idx="577">
                  <c:v>1.47</c:v>
                </c:pt>
                <c:pt idx="578">
                  <c:v>1.45</c:v>
                </c:pt>
                <c:pt idx="579">
                  <c:v>1.41</c:v>
                </c:pt>
                <c:pt idx="580">
                  <c:v>1.29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1.81</c:v>
                </c:pt>
                <c:pt idx="621">
                  <c:v>1.94</c:v>
                </c:pt>
                <c:pt idx="622">
                  <c:v>1.72</c:v>
                </c:pt>
                <c:pt idx="623">
                  <c:v>1.75</c:v>
                </c:pt>
                <c:pt idx="624">
                  <c:v>1.68</c:v>
                </c:pt>
                <c:pt idx="625">
                  <c:v>1.74</c:v>
                </c:pt>
                <c:pt idx="626">
                  <c:v>1.99</c:v>
                </c:pt>
                <c:pt idx="627">
                  <c:v>2.08</c:v>
                </c:pt>
                <c:pt idx="628">
                  <c:v>2.15</c:v>
                </c:pt>
                <c:pt idx="629">
                  <c:v>1.97</c:v>
                </c:pt>
                <c:pt idx="630">
                  <c:v>2.08</c:v>
                </c:pt>
                <c:pt idx="631">
                  <c:v>2.16</c:v>
                </c:pt>
                <c:pt idx="632">
                  <c:v>1.9</c:v>
                </c:pt>
                <c:pt idx="633">
                  <c:v>1.95</c:v>
                </c:pt>
                <c:pt idx="634">
                  <c:v>1.99</c:v>
                </c:pt>
                <c:pt idx="635">
                  <c:v>1.8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1.63</c:v>
                </c:pt>
                <c:pt idx="641">
                  <c:v>1.53</c:v>
                </c:pt>
                <c:pt idx="642">
                  <c:v>1.42</c:v>
                </c:pt>
                <c:pt idx="643">
                  <c:v>1.5</c:v>
                </c:pt>
                <c:pt idx="644">
                  <c:v>1.49</c:v>
                </c:pt>
                <c:pt idx="645">
                  <c:v>1.49</c:v>
                </c:pt>
                <c:pt idx="646">
                  <c:v>1.59</c:v>
                </c:pt>
                <c:pt idx="647">
                  <c:v>1.69</c:v>
                </c:pt>
                <c:pt idx="648">
                  <c:v>1.92</c:v>
                </c:pt>
                <c:pt idx="649">
                  <c:v>1.86</c:v>
                </c:pt>
                <c:pt idx="650">
                  <c:v>1.96</c:v>
                </c:pt>
                <c:pt idx="651">
                  <c:v>1.96</c:v>
                </c:pt>
                <c:pt idx="652">
                  <c:v>1.7</c:v>
                </c:pt>
                <c:pt idx="653">
                  <c:v>1.53</c:v>
                </c:pt>
                <c:pt idx="654">
                  <c:v>1.38</c:v>
                </c:pt>
                <c:pt idx="655">
                  <c:v>1.29</c:v>
                </c:pt>
                <c:pt idx="656">
                  <c:v>1.18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1.23</c:v>
                </c:pt>
                <c:pt idx="662">
                  <c:v>1.21</c:v>
                </c:pt>
                <c:pt idx="663">
                  <c:v>1.1000000000000001</c:v>
                </c:pt>
                <c:pt idx="664">
                  <c:v>1.1399999999999999</c:v>
                </c:pt>
                <c:pt idx="665">
                  <c:v>1.1299999999999999</c:v>
                </c:pt>
                <c:pt idx="666">
                  <c:v>1.1299999999999999</c:v>
                </c:pt>
                <c:pt idx="667">
                  <c:v>1.21</c:v>
                </c:pt>
                <c:pt idx="668">
                  <c:v>1.1399999999999999</c:v>
                </c:pt>
                <c:pt idx="669">
                  <c:v>1.19</c:v>
                </c:pt>
                <c:pt idx="670">
                  <c:v>1.42</c:v>
                </c:pt>
                <c:pt idx="671">
                  <c:v>1.41</c:v>
                </c:pt>
                <c:pt idx="672">
                  <c:v>1.33</c:v>
                </c:pt>
                <c:pt idx="673">
                  <c:v>1.24</c:v>
                </c:pt>
                <c:pt idx="674">
                  <c:v>1.08</c:v>
                </c:pt>
                <c:pt idx="675">
                  <c:v>0.99</c:v>
                </c:pt>
                <c:pt idx="676">
                  <c:v>0.95</c:v>
                </c:pt>
                <c:pt idx="677">
                  <c:v>0.96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1.23</c:v>
                </c:pt>
                <c:pt idx="683">
                  <c:v>1.19</c:v>
                </c:pt>
                <c:pt idx="684">
                  <c:v>1.1200000000000001</c:v>
                </c:pt>
                <c:pt idx="685">
                  <c:v>1.1200000000000001</c:v>
                </c:pt>
                <c:pt idx="686">
                  <c:v>1.0900000000000001</c:v>
                </c:pt>
                <c:pt idx="687">
                  <c:v>1.1499999999999999</c:v>
                </c:pt>
                <c:pt idx="688">
                  <c:v>1.17</c:v>
                </c:pt>
                <c:pt idx="689">
                  <c:v>1.1599999999999999</c:v>
                </c:pt>
                <c:pt idx="690">
                  <c:v>1.18</c:v>
                </c:pt>
                <c:pt idx="691">
                  <c:v>1.25</c:v>
                </c:pt>
                <c:pt idx="692">
                  <c:v>1.33</c:v>
                </c:pt>
                <c:pt idx="693">
                  <c:v>1.41</c:v>
                </c:pt>
                <c:pt idx="694">
                  <c:v>1.37</c:v>
                </c:pt>
                <c:pt idx="695">
                  <c:v>1.43</c:v>
                </c:pt>
                <c:pt idx="696">
                  <c:v>1.21</c:v>
                </c:pt>
                <c:pt idx="697">
                  <c:v>1.17</c:v>
                </c:pt>
                <c:pt idx="698">
                  <c:v>1.21</c:v>
                </c:pt>
                <c:pt idx="699">
                  <c:v>1.24</c:v>
                </c:pt>
                <c:pt idx="700">
                  <c:v>1.28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DB-437E-BF70-4F0056DEE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83808"/>
        <c:axId val="195326720"/>
      </c:scatterChart>
      <c:valAx>
        <c:axId val="132983808"/>
        <c:scaling>
          <c:orientation val="minMax"/>
          <c:max val="43329"/>
          <c:min val="433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&quot;-&quot;m&quot;-&quot;d\ 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5326720"/>
        <c:crossesAt val="-2"/>
        <c:crossBetween val="midCat"/>
        <c:majorUnit val="1"/>
      </c:valAx>
      <c:valAx>
        <c:axId val="195326720"/>
        <c:scaling>
          <c:orientation val="minMax"/>
          <c:max val="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2983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Moslpo_suface</a:t>
            </a:r>
            <a:r>
              <a:rPr lang="en-US" altLang="ko-KR" baseline="0"/>
              <a:t> elevation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조위관측소'!$AI$7:$AI$750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43337.291666665253</c:v>
                </c:pt>
                <c:pt idx="584">
                  <c:v>43337.333333331917</c:v>
                </c:pt>
                <c:pt idx="585">
                  <c:v>43337.374999998581</c:v>
                </c:pt>
                <c:pt idx="586">
                  <c:v>43337.416666665245</c:v>
                </c:pt>
                <c:pt idx="587">
                  <c:v>43337.45833333191</c:v>
                </c:pt>
                <c:pt idx="588">
                  <c:v>43337.499999998574</c:v>
                </c:pt>
                <c:pt idx="589">
                  <c:v>43337.541666665238</c:v>
                </c:pt>
                <c:pt idx="590">
                  <c:v>43337.583333331902</c:v>
                </c:pt>
                <c:pt idx="591">
                  <c:v>43337.624999998567</c:v>
                </c:pt>
                <c:pt idx="592">
                  <c:v>43337.666666665231</c:v>
                </c:pt>
                <c:pt idx="593">
                  <c:v>43337.708333331895</c:v>
                </c:pt>
                <c:pt idx="594">
                  <c:v>43337.749999998559</c:v>
                </c:pt>
                <c:pt idx="595">
                  <c:v>43337.791666665224</c:v>
                </c:pt>
                <c:pt idx="596">
                  <c:v>43337.833333331888</c:v>
                </c:pt>
                <c:pt idx="597">
                  <c:v>43337.874999998552</c:v>
                </c:pt>
                <c:pt idx="598">
                  <c:v>43337.916666665216</c:v>
                </c:pt>
                <c:pt idx="599">
                  <c:v>43337.958333331881</c:v>
                </c:pt>
                <c:pt idx="600">
                  <c:v>43337.999999998545</c:v>
                </c:pt>
                <c:pt idx="601">
                  <c:v>43338.041666665209</c:v>
                </c:pt>
                <c:pt idx="602">
                  <c:v>43338.083333331873</c:v>
                </c:pt>
                <c:pt idx="603">
                  <c:v>43338.124999998538</c:v>
                </c:pt>
                <c:pt idx="604">
                  <c:v>43338.166666665202</c:v>
                </c:pt>
                <c:pt idx="605">
                  <c:v>43338.208333331866</c:v>
                </c:pt>
                <c:pt idx="606">
                  <c:v>43338.24999999853</c:v>
                </c:pt>
                <c:pt idx="607">
                  <c:v>43338.291666665194</c:v>
                </c:pt>
                <c:pt idx="608">
                  <c:v>43338.333333331859</c:v>
                </c:pt>
                <c:pt idx="609">
                  <c:v>43338.374999998523</c:v>
                </c:pt>
                <c:pt idx="610">
                  <c:v>43338.416666665187</c:v>
                </c:pt>
                <c:pt idx="611">
                  <c:v>43338.458333331851</c:v>
                </c:pt>
                <c:pt idx="612">
                  <c:v>43338.499999998516</c:v>
                </c:pt>
                <c:pt idx="613">
                  <c:v>43338.54166666518</c:v>
                </c:pt>
                <c:pt idx="614">
                  <c:v>43338.583333331844</c:v>
                </c:pt>
                <c:pt idx="615">
                  <c:v>43338.624999998508</c:v>
                </c:pt>
                <c:pt idx="616">
                  <c:v>43338.666666665173</c:v>
                </c:pt>
                <c:pt idx="617">
                  <c:v>43338.708333331837</c:v>
                </c:pt>
                <c:pt idx="618">
                  <c:v>43338.749999998501</c:v>
                </c:pt>
                <c:pt idx="619">
                  <c:v>43338.791666665165</c:v>
                </c:pt>
                <c:pt idx="620">
                  <c:v>43338.83333333183</c:v>
                </c:pt>
                <c:pt idx="621">
                  <c:v>43338.874999998494</c:v>
                </c:pt>
                <c:pt idx="622">
                  <c:v>43338.916666665158</c:v>
                </c:pt>
                <c:pt idx="623">
                  <c:v>43338.958333331822</c:v>
                </c:pt>
                <c:pt idx="624">
                  <c:v>43338.999999998487</c:v>
                </c:pt>
                <c:pt idx="625">
                  <c:v>43339.041666665151</c:v>
                </c:pt>
                <c:pt idx="626">
                  <c:v>43339.083333331815</c:v>
                </c:pt>
                <c:pt idx="627">
                  <c:v>43339.124999998479</c:v>
                </c:pt>
                <c:pt idx="628">
                  <c:v>43339.166666665144</c:v>
                </c:pt>
                <c:pt idx="629">
                  <c:v>43339.208333331808</c:v>
                </c:pt>
                <c:pt idx="630">
                  <c:v>43339.249999998472</c:v>
                </c:pt>
                <c:pt idx="631">
                  <c:v>43339.291666665136</c:v>
                </c:pt>
                <c:pt idx="632">
                  <c:v>43339.333333331801</c:v>
                </c:pt>
                <c:pt idx="633">
                  <c:v>43339.374999998465</c:v>
                </c:pt>
                <c:pt idx="634">
                  <c:v>43339.416666665129</c:v>
                </c:pt>
                <c:pt idx="635">
                  <c:v>43339.458333331793</c:v>
                </c:pt>
                <c:pt idx="636">
                  <c:v>43339.499999998457</c:v>
                </c:pt>
                <c:pt idx="637">
                  <c:v>43339.541666665122</c:v>
                </c:pt>
                <c:pt idx="638">
                  <c:v>43339.583333331786</c:v>
                </c:pt>
                <c:pt idx="639">
                  <c:v>43339.62499999845</c:v>
                </c:pt>
                <c:pt idx="640">
                  <c:v>43339.666666665114</c:v>
                </c:pt>
                <c:pt idx="641">
                  <c:v>43339.708333331779</c:v>
                </c:pt>
                <c:pt idx="642">
                  <c:v>43339.749999998443</c:v>
                </c:pt>
                <c:pt idx="643">
                  <c:v>43339.791666665107</c:v>
                </c:pt>
                <c:pt idx="644">
                  <c:v>43339.833333331771</c:v>
                </c:pt>
                <c:pt idx="645">
                  <c:v>43339.874999998436</c:v>
                </c:pt>
                <c:pt idx="646">
                  <c:v>43339.9166666651</c:v>
                </c:pt>
                <c:pt idx="647">
                  <c:v>43339.958333331764</c:v>
                </c:pt>
                <c:pt idx="648">
                  <c:v>43339.999999998428</c:v>
                </c:pt>
                <c:pt idx="649">
                  <c:v>43340.041666665093</c:v>
                </c:pt>
                <c:pt idx="650">
                  <c:v>43340.083333331757</c:v>
                </c:pt>
                <c:pt idx="651">
                  <c:v>43340.124999998421</c:v>
                </c:pt>
                <c:pt idx="652">
                  <c:v>43340.166666665085</c:v>
                </c:pt>
                <c:pt idx="653">
                  <c:v>43340.20833333175</c:v>
                </c:pt>
                <c:pt idx="654">
                  <c:v>43340.249999998414</c:v>
                </c:pt>
                <c:pt idx="655">
                  <c:v>43340.291666665078</c:v>
                </c:pt>
                <c:pt idx="656">
                  <c:v>43340.333333331742</c:v>
                </c:pt>
                <c:pt idx="657">
                  <c:v>43340.374999998407</c:v>
                </c:pt>
                <c:pt idx="658">
                  <c:v>43340.416666665071</c:v>
                </c:pt>
                <c:pt idx="659">
                  <c:v>43340.458333331735</c:v>
                </c:pt>
                <c:pt idx="660">
                  <c:v>43340.499999998399</c:v>
                </c:pt>
                <c:pt idx="661">
                  <c:v>43340.541666665064</c:v>
                </c:pt>
                <c:pt idx="662">
                  <c:v>43340.583333331728</c:v>
                </c:pt>
                <c:pt idx="663">
                  <c:v>43340.624999998392</c:v>
                </c:pt>
                <c:pt idx="664">
                  <c:v>43340.666666665056</c:v>
                </c:pt>
                <c:pt idx="665">
                  <c:v>43340.70833333172</c:v>
                </c:pt>
                <c:pt idx="666">
                  <c:v>43340.749999998385</c:v>
                </c:pt>
                <c:pt idx="667">
                  <c:v>43340.791666665049</c:v>
                </c:pt>
                <c:pt idx="668">
                  <c:v>43340.833333331713</c:v>
                </c:pt>
                <c:pt idx="669">
                  <c:v>43340.874999998377</c:v>
                </c:pt>
                <c:pt idx="670">
                  <c:v>43340.916666665042</c:v>
                </c:pt>
                <c:pt idx="671">
                  <c:v>43340.958333331706</c:v>
                </c:pt>
                <c:pt idx="672">
                  <c:v>43340.99999999837</c:v>
                </c:pt>
                <c:pt idx="673">
                  <c:v>43341.041666665034</c:v>
                </c:pt>
                <c:pt idx="674">
                  <c:v>43341.083333331699</c:v>
                </c:pt>
                <c:pt idx="675">
                  <c:v>43341.124999998363</c:v>
                </c:pt>
                <c:pt idx="676">
                  <c:v>43341.166666665027</c:v>
                </c:pt>
                <c:pt idx="677">
                  <c:v>43341.208333331691</c:v>
                </c:pt>
                <c:pt idx="678">
                  <c:v>43341.249999998356</c:v>
                </c:pt>
                <c:pt idx="679">
                  <c:v>43341.29166666502</c:v>
                </c:pt>
                <c:pt idx="680">
                  <c:v>43341.333333331684</c:v>
                </c:pt>
                <c:pt idx="681">
                  <c:v>43341.374999998348</c:v>
                </c:pt>
                <c:pt idx="682">
                  <c:v>43341.416666665013</c:v>
                </c:pt>
                <c:pt idx="683">
                  <c:v>43341.458333331677</c:v>
                </c:pt>
                <c:pt idx="684">
                  <c:v>43341.499999998341</c:v>
                </c:pt>
                <c:pt idx="685">
                  <c:v>43341.541666665005</c:v>
                </c:pt>
                <c:pt idx="686">
                  <c:v>43341.58333333167</c:v>
                </c:pt>
                <c:pt idx="687">
                  <c:v>43341.624999998334</c:v>
                </c:pt>
                <c:pt idx="688">
                  <c:v>43341.666666664998</c:v>
                </c:pt>
                <c:pt idx="689">
                  <c:v>43341.708333331662</c:v>
                </c:pt>
                <c:pt idx="690">
                  <c:v>43341.749999998327</c:v>
                </c:pt>
                <c:pt idx="691">
                  <c:v>43341.791666664991</c:v>
                </c:pt>
                <c:pt idx="692">
                  <c:v>43341.833333331655</c:v>
                </c:pt>
                <c:pt idx="693">
                  <c:v>43341.874999998319</c:v>
                </c:pt>
                <c:pt idx="694">
                  <c:v>43341.916666664983</c:v>
                </c:pt>
                <c:pt idx="695">
                  <c:v>43341.958333331648</c:v>
                </c:pt>
                <c:pt idx="696">
                  <c:v>43341.999999998312</c:v>
                </c:pt>
                <c:pt idx="697">
                  <c:v>43342.041666664976</c:v>
                </c:pt>
                <c:pt idx="698">
                  <c:v>43342.08333333164</c:v>
                </c:pt>
                <c:pt idx="699">
                  <c:v>43342.124999998305</c:v>
                </c:pt>
                <c:pt idx="700">
                  <c:v>43342.166666664969</c:v>
                </c:pt>
                <c:pt idx="701">
                  <c:v>43342.208333331633</c:v>
                </c:pt>
                <c:pt idx="702">
                  <c:v>43342.249999998297</c:v>
                </c:pt>
                <c:pt idx="703">
                  <c:v>43342.291666664962</c:v>
                </c:pt>
                <c:pt idx="704">
                  <c:v>43342.333333331626</c:v>
                </c:pt>
                <c:pt idx="705">
                  <c:v>43342.37499999829</c:v>
                </c:pt>
                <c:pt idx="706">
                  <c:v>43342.416666664954</c:v>
                </c:pt>
                <c:pt idx="707">
                  <c:v>43342.458333331619</c:v>
                </c:pt>
                <c:pt idx="708">
                  <c:v>43342.499999998283</c:v>
                </c:pt>
                <c:pt idx="709">
                  <c:v>43342.541666664947</c:v>
                </c:pt>
                <c:pt idx="710">
                  <c:v>43342.583333331611</c:v>
                </c:pt>
                <c:pt idx="711">
                  <c:v>43342.624999998276</c:v>
                </c:pt>
                <c:pt idx="712">
                  <c:v>43342.66666666494</c:v>
                </c:pt>
                <c:pt idx="713">
                  <c:v>43342.708333331604</c:v>
                </c:pt>
                <c:pt idx="714">
                  <c:v>43342.749999998268</c:v>
                </c:pt>
                <c:pt idx="715">
                  <c:v>43342.791666664933</c:v>
                </c:pt>
                <c:pt idx="716">
                  <c:v>43342.833333331597</c:v>
                </c:pt>
                <c:pt idx="717">
                  <c:v>43342.874999998261</c:v>
                </c:pt>
                <c:pt idx="718">
                  <c:v>43342.916666664925</c:v>
                </c:pt>
                <c:pt idx="719">
                  <c:v>43342.95833333159</c:v>
                </c:pt>
                <c:pt idx="720">
                  <c:v>43342.999999998254</c:v>
                </c:pt>
                <c:pt idx="721">
                  <c:v>43343.041666664918</c:v>
                </c:pt>
                <c:pt idx="722">
                  <c:v>43343.083333331582</c:v>
                </c:pt>
                <c:pt idx="723">
                  <c:v>43343.124999998246</c:v>
                </c:pt>
                <c:pt idx="724">
                  <c:v>43343.166666664911</c:v>
                </c:pt>
                <c:pt idx="725">
                  <c:v>43343.208333331575</c:v>
                </c:pt>
                <c:pt idx="726">
                  <c:v>43343.249999998239</c:v>
                </c:pt>
                <c:pt idx="727">
                  <c:v>43343.291666664903</c:v>
                </c:pt>
                <c:pt idx="728">
                  <c:v>43343.333333331568</c:v>
                </c:pt>
                <c:pt idx="729">
                  <c:v>43343.374999998232</c:v>
                </c:pt>
                <c:pt idx="730">
                  <c:v>43343.416666664896</c:v>
                </c:pt>
                <c:pt idx="731">
                  <c:v>43343.45833333156</c:v>
                </c:pt>
                <c:pt idx="732">
                  <c:v>43343.499999998225</c:v>
                </c:pt>
                <c:pt idx="733">
                  <c:v>43343.541666664889</c:v>
                </c:pt>
                <c:pt idx="734">
                  <c:v>43343.583333331553</c:v>
                </c:pt>
                <c:pt idx="735">
                  <c:v>43343.624999998217</c:v>
                </c:pt>
                <c:pt idx="736">
                  <c:v>43343.666666664882</c:v>
                </c:pt>
                <c:pt idx="737">
                  <c:v>43343.708333331546</c:v>
                </c:pt>
                <c:pt idx="738">
                  <c:v>43343.74999999821</c:v>
                </c:pt>
                <c:pt idx="739">
                  <c:v>43343.791666664874</c:v>
                </c:pt>
                <c:pt idx="740">
                  <c:v>43343.833333331539</c:v>
                </c:pt>
                <c:pt idx="741">
                  <c:v>43343.874999998203</c:v>
                </c:pt>
                <c:pt idx="742">
                  <c:v>43343.916666664867</c:v>
                </c:pt>
                <c:pt idx="743">
                  <c:v>43343.958333331531</c:v>
                </c:pt>
              </c:numCache>
            </c:numRef>
          </c:xVal>
          <c:yVal>
            <c:numRef>
              <c:f>'[Jeju_Moslpo_Obs_Soulik_180820~180825.xlsx]Moslpo_모슬포 조위관측소'!$AJ$7:$AJ$750</c:f>
              <c:numCache>
                <c:formatCode>General</c:formatCode>
                <c:ptCount val="744"/>
                <c:pt idx="0">
                  <c:v>0.81682795698924893</c:v>
                </c:pt>
                <c:pt idx="1">
                  <c:v>0.896827956989249</c:v>
                </c:pt>
                <c:pt idx="2">
                  <c:v>0.81682795698924893</c:v>
                </c:pt>
                <c:pt idx="3">
                  <c:v>0.57682795698924871</c:v>
                </c:pt>
                <c:pt idx="4">
                  <c:v>0.23682795698924886</c:v>
                </c:pt>
                <c:pt idx="5">
                  <c:v>-0.13317204301075103</c:v>
                </c:pt>
                <c:pt idx="6">
                  <c:v>-0.44317204301075108</c:v>
                </c:pt>
                <c:pt idx="7">
                  <c:v>-0.603172043010751</c:v>
                </c:pt>
                <c:pt idx="8">
                  <c:v>-0.56317204301075119</c:v>
                </c:pt>
                <c:pt idx="9">
                  <c:v>-0.31317204301075119</c:v>
                </c:pt>
                <c:pt idx="10">
                  <c:v>3.68279569892489E-2</c:v>
                </c:pt>
                <c:pt idx="11">
                  <c:v>0.37682795698924898</c:v>
                </c:pt>
                <c:pt idx="12">
                  <c:v>0.59682795698924873</c:v>
                </c:pt>
                <c:pt idx="13">
                  <c:v>0.646827956989249</c:v>
                </c:pt>
                <c:pt idx="14">
                  <c:v>0.5168279569892491</c:v>
                </c:pt>
                <c:pt idx="15">
                  <c:v>0.23682795698924886</c:v>
                </c:pt>
                <c:pt idx="16">
                  <c:v>-0.103172043010751</c:v>
                </c:pt>
                <c:pt idx="17">
                  <c:v>-0.43317204301075107</c:v>
                </c:pt>
                <c:pt idx="18">
                  <c:v>-0.72317204301075111</c:v>
                </c:pt>
                <c:pt idx="19">
                  <c:v>-0.87317204301075113</c:v>
                </c:pt>
                <c:pt idx="20">
                  <c:v>-0.79317204301075106</c:v>
                </c:pt>
                <c:pt idx="21">
                  <c:v>-0.49317204301075113</c:v>
                </c:pt>
                <c:pt idx="22">
                  <c:v>-6.3172043010751189E-2</c:v>
                </c:pt>
                <c:pt idx="23">
                  <c:v>0.36682795698924875</c:v>
                </c:pt>
                <c:pt idx="24">
                  <c:v>0.68682795698924903</c:v>
                </c:pt>
                <c:pt idx="25">
                  <c:v>0.86682795698924875</c:v>
                </c:pt>
                <c:pt idx="26">
                  <c:v>0.85682795698924896</c:v>
                </c:pt>
                <c:pt idx="27">
                  <c:v>0.66682795698924902</c:v>
                </c:pt>
                <c:pt idx="28">
                  <c:v>0.36682795698924875</c:v>
                </c:pt>
                <c:pt idx="29">
                  <c:v>2.6827956989248891E-2</c:v>
                </c:pt>
                <c:pt idx="30">
                  <c:v>-0.28317204301075116</c:v>
                </c:pt>
                <c:pt idx="31">
                  <c:v>-0.52317204301075115</c:v>
                </c:pt>
                <c:pt idx="32">
                  <c:v>-0.61317204301075101</c:v>
                </c:pt>
                <c:pt idx="33">
                  <c:v>-0.49317204301075113</c:v>
                </c:pt>
                <c:pt idx="34">
                  <c:v>-0.2131720430107511</c:v>
                </c:pt>
                <c:pt idx="35">
                  <c:v>0.12682795698924898</c:v>
                </c:pt>
                <c:pt idx="36">
                  <c:v>0.41682795698924902</c:v>
                </c:pt>
                <c:pt idx="37">
                  <c:v>0.56682795698924893</c:v>
                </c:pt>
                <c:pt idx="38">
                  <c:v>0.5568279569892487</c:v>
                </c:pt>
                <c:pt idx="39">
                  <c:v>0.38682795698924877</c:v>
                </c:pt>
                <c:pt idx="40">
                  <c:v>0.13682795698924899</c:v>
                </c:pt>
                <c:pt idx="41">
                  <c:v>-0.15317204301075105</c:v>
                </c:pt>
                <c:pt idx="42">
                  <c:v>-0.43317204301075107</c:v>
                </c:pt>
                <c:pt idx="43">
                  <c:v>-0.64317204301075104</c:v>
                </c:pt>
                <c:pt idx="44">
                  <c:v>-0.69317204301075108</c:v>
                </c:pt>
                <c:pt idx="45">
                  <c:v>-0.55317204301075118</c:v>
                </c:pt>
                <c:pt idx="46">
                  <c:v>-0.22317204301075111</c:v>
                </c:pt>
                <c:pt idx="47">
                  <c:v>0.15682795698924878</c:v>
                </c:pt>
                <c:pt idx="48">
                  <c:v>0.50682795698924887</c:v>
                </c:pt>
                <c:pt idx="49">
                  <c:v>0.74682795698924909</c:v>
                </c:pt>
                <c:pt idx="50">
                  <c:v>0.82682795698924871</c:v>
                </c:pt>
                <c:pt idx="51">
                  <c:v>0.73682795698924886</c:v>
                </c:pt>
                <c:pt idx="52">
                  <c:v>0.5168279569892491</c:v>
                </c:pt>
                <c:pt idx="53">
                  <c:v>0.22682795698924885</c:v>
                </c:pt>
                <c:pt idx="54">
                  <c:v>-7.3172043010751198E-2</c:v>
                </c:pt>
                <c:pt idx="55">
                  <c:v>-0.34317204301075122</c:v>
                </c:pt>
                <c:pt idx="56">
                  <c:v>-0.53317204301075116</c:v>
                </c:pt>
                <c:pt idx="57">
                  <c:v>-0.56317204301075119</c:v>
                </c:pt>
                <c:pt idx="58">
                  <c:v>-0.41317204301075106</c:v>
                </c:pt>
                <c:pt idx="59">
                  <c:v>-0.13317204301075103</c:v>
                </c:pt>
                <c:pt idx="60">
                  <c:v>0.146827956989249</c:v>
                </c:pt>
                <c:pt idx="61">
                  <c:v>0.36682795698924875</c:v>
                </c:pt>
                <c:pt idx="62">
                  <c:v>0.45682795698924905</c:v>
                </c:pt>
                <c:pt idx="63">
                  <c:v>0.4268279569892488</c:v>
                </c:pt>
                <c:pt idx="64">
                  <c:v>0.28682795698924868</c:v>
                </c:pt>
                <c:pt idx="65">
                  <c:v>7.6827956989248936E-2</c:v>
                </c:pt>
                <c:pt idx="66">
                  <c:v>-0.15317204301075105</c:v>
                </c:pt>
                <c:pt idx="67">
                  <c:v>-0.37317204301075102</c:v>
                </c:pt>
                <c:pt idx="68">
                  <c:v>-0.53317204301075116</c:v>
                </c:pt>
                <c:pt idx="69">
                  <c:v>-0.55317204301075118</c:v>
                </c:pt>
                <c:pt idx="70">
                  <c:v>-0.39317204301075104</c:v>
                </c:pt>
                <c:pt idx="71">
                  <c:v>-0.11317204301075101</c:v>
                </c:pt>
                <c:pt idx="72">
                  <c:v>0.18682795698924881</c:v>
                </c:pt>
                <c:pt idx="73">
                  <c:v>0.41682795698924902</c:v>
                </c:pt>
                <c:pt idx="74">
                  <c:v>0.5568279569892487</c:v>
                </c:pt>
                <c:pt idx="75">
                  <c:v>0.58682795698924894</c:v>
                </c:pt>
                <c:pt idx="76">
                  <c:v>0.49682795698924909</c:v>
                </c:pt>
                <c:pt idx="77">
                  <c:v>0.29682795698924891</c:v>
                </c:pt>
                <c:pt idx="78">
                  <c:v>4.6827956989248909E-2</c:v>
                </c:pt>
                <c:pt idx="79">
                  <c:v>-0.22317204301075111</c:v>
                </c:pt>
                <c:pt idx="80">
                  <c:v>-0.47317204301075111</c:v>
                </c:pt>
                <c:pt idx="81">
                  <c:v>-0.62317204301075102</c:v>
                </c:pt>
                <c:pt idx="82">
                  <c:v>-0.61317204301075101</c:v>
                </c:pt>
                <c:pt idx="83">
                  <c:v>-0.45317204301075109</c:v>
                </c:pt>
                <c:pt idx="84">
                  <c:v>-0.20317204301075109</c:v>
                </c:pt>
                <c:pt idx="85">
                  <c:v>3.68279569892489E-2</c:v>
                </c:pt>
                <c:pt idx="86">
                  <c:v>0.22682795698924885</c:v>
                </c:pt>
                <c:pt idx="87">
                  <c:v>0.32682795698924871</c:v>
                </c:pt>
                <c:pt idx="88">
                  <c:v>0.33682795698924894</c:v>
                </c:pt>
                <c:pt idx="89">
                  <c:v>0.25682795698924887</c:v>
                </c:pt>
                <c:pt idx="90">
                  <c:v>0.10682795698924896</c:v>
                </c:pt>
                <c:pt idx="91">
                  <c:v>-9.3172043010751215E-2</c:v>
                </c:pt>
                <c:pt idx="92">
                  <c:v>-0.29317204301075117</c:v>
                </c:pt>
                <c:pt idx="93">
                  <c:v>-0.44317204301075108</c:v>
                </c:pt>
                <c:pt idx="94">
                  <c:v>-0.47317204301075111</c:v>
                </c:pt>
                <c:pt idx="95">
                  <c:v>-0.353172043010751</c:v>
                </c:pt>
                <c:pt idx="96">
                  <c:v>-0.13317204301075103</c:v>
                </c:pt>
                <c:pt idx="97">
                  <c:v>9.6827956989248953E-2</c:v>
                </c:pt>
                <c:pt idx="98">
                  <c:v>0.28682795698924868</c:v>
                </c:pt>
                <c:pt idx="99">
                  <c:v>0.38682795698924877</c:v>
                </c:pt>
                <c:pt idx="100">
                  <c:v>0.38682795698924877</c:v>
                </c:pt>
                <c:pt idx="101">
                  <c:v>0.3068279569892487</c:v>
                </c:pt>
                <c:pt idx="102">
                  <c:v>0.13682795698924899</c:v>
                </c:pt>
                <c:pt idx="103">
                  <c:v>-8.3172043010751207E-2</c:v>
                </c:pt>
                <c:pt idx="104">
                  <c:v>-0.353172043010751</c:v>
                </c:pt>
                <c:pt idx="105">
                  <c:v>-0.603172043010751</c:v>
                </c:pt>
                <c:pt idx="106">
                  <c:v>-0.75317204301075114</c:v>
                </c:pt>
                <c:pt idx="107">
                  <c:v>-0.73317204301075112</c:v>
                </c:pt>
                <c:pt idx="108">
                  <c:v>-0.5731720430107512</c:v>
                </c:pt>
                <c:pt idx="109">
                  <c:v>-0.31317204301075119</c:v>
                </c:pt>
                <c:pt idx="110">
                  <c:v>-3.3172043010751162E-2</c:v>
                </c:pt>
                <c:pt idx="111">
                  <c:v>0.1768279569892488</c:v>
                </c:pt>
                <c:pt idx="112">
                  <c:v>0.31682795698924893</c:v>
                </c:pt>
                <c:pt idx="113">
                  <c:v>0.36682795698924875</c:v>
                </c:pt>
                <c:pt idx="114">
                  <c:v>0.34682795698924873</c:v>
                </c:pt>
                <c:pt idx="115">
                  <c:v>0.24682795698924886</c:v>
                </c:pt>
                <c:pt idx="116">
                  <c:v>6.6827956989248927E-2</c:v>
                </c:pt>
                <c:pt idx="117">
                  <c:v>-0.13317204301075103</c:v>
                </c:pt>
                <c:pt idx="118">
                  <c:v>-0.29317204301075117</c:v>
                </c:pt>
                <c:pt idx="119">
                  <c:v>-0.353172043010751</c:v>
                </c:pt>
                <c:pt idx="120">
                  <c:v>-0.29317204301075117</c:v>
                </c:pt>
                <c:pt idx="121">
                  <c:v>-0.13317204301075103</c:v>
                </c:pt>
                <c:pt idx="122">
                  <c:v>5.6827956989248918E-2</c:v>
                </c:pt>
                <c:pt idx="123">
                  <c:v>0.22682795698924885</c:v>
                </c:pt>
                <c:pt idx="124">
                  <c:v>0.32682795698924871</c:v>
                </c:pt>
                <c:pt idx="125">
                  <c:v>0.33682795698924894</c:v>
                </c:pt>
                <c:pt idx="126">
                  <c:v>0.26682795698924888</c:v>
                </c:pt>
                <c:pt idx="127">
                  <c:v>0.12682795698924898</c:v>
                </c:pt>
                <c:pt idx="128">
                  <c:v>-9.3172043010751215E-2</c:v>
                </c:pt>
                <c:pt idx="129">
                  <c:v>-0.353172043010751</c:v>
                </c:pt>
                <c:pt idx="130">
                  <c:v>-0.59317204301075122</c:v>
                </c:pt>
                <c:pt idx="131">
                  <c:v>-0.75317204301075114</c:v>
                </c:pt>
                <c:pt idx="132">
                  <c:v>-0.75317204301075114</c:v>
                </c:pt>
                <c:pt idx="133">
                  <c:v>-0.59317204301075122</c:v>
                </c:pt>
                <c:pt idx="134">
                  <c:v>-0.33317204301075121</c:v>
                </c:pt>
                <c:pt idx="135">
                  <c:v>-4.3172043010751171E-2</c:v>
                </c:pt>
                <c:pt idx="136">
                  <c:v>0.20682795698924883</c:v>
                </c:pt>
                <c:pt idx="137">
                  <c:v>0.396827956989249</c:v>
                </c:pt>
                <c:pt idx="138">
                  <c:v>0.50682795698924887</c:v>
                </c:pt>
                <c:pt idx="139">
                  <c:v>0.5168279569892491</c:v>
                </c:pt>
                <c:pt idx="140">
                  <c:v>0.43682795698924903</c:v>
                </c:pt>
                <c:pt idx="141">
                  <c:v>0.26682795698924888</c:v>
                </c:pt>
                <c:pt idx="142">
                  <c:v>6.6827956989248927E-2</c:v>
                </c:pt>
                <c:pt idx="143">
                  <c:v>-0.11317204301075101</c:v>
                </c:pt>
                <c:pt idx="144">
                  <c:v>-0.22317204301075111</c:v>
                </c:pt>
                <c:pt idx="145">
                  <c:v>-0.23317204301075112</c:v>
                </c:pt>
                <c:pt idx="146">
                  <c:v>-0.14317204301075104</c:v>
                </c:pt>
                <c:pt idx="147">
                  <c:v>1.6827956989248882E-2</c:v>
                </c:pt>
                <c:pt idx="148">
                  <c:v>0.19682795698924882</c:v>
                </c:pt>
                <c:pt idx="149">
                  <c:v>0.32682795698924871</c:v>
                </c:pt>
                <c:pt idx="150">
                  <c:v>0.36682795698924875</c:v>
                </c:pt>
                <c:pt idx="151">
                  <c:v>0.3068279569892487</c:v>
                </c:pt>
                <c:pt idx="152">
                  <c:v>0.15682795698924878</c:v>
                </c:pt>
                <c:pt idx="153">
                  <c:v>-8.3172043010751207E-2</c:v>
                </c:pt>
                <c:pt idx="154">
                  <c:v>-0.37317204301075102</c:v>
                </c:pt>
                <c:pt idx="155">
                  <c:v>-0.65317204301075105</c:v>
                </c:pt>
                <c:pt idx="156">
                  <c:v>-0.8431720430107511</c:v>
                </c:pt>
                <c:pt idx="157">
                  <c:v>-0.87317204301075113</c:v>
                </c:pt>
                <c:pt idx="158">
                  <c:v>-0.7131720430107511</c:v>
                </c:pt>
                <c:pt idx="159">
                  <c:v>-0.42317204301075106</c:v>
                </c:pt>
                <c:pt idx="160">
                  <c:v>-7.3172043010751198E-2</c:v>
                </c:pt>
                <c:pt idx="161">
                  <c:v>0.27682795698924889</c:v>
                </c:pt>
                <c:pt idx="162">
                  <c:v>0.5568279569892487</c:v>
                </c:pt>
                <c:pt idx="163">
                  <c:v>0.72682795698924907</c:v>
                </c:pt>
                <c:pt idx="164">
                  <c:v>0.75682795698924887</c:v>
                </c:pt>
                <c:pt idx="165">
                  <c:v>0.65682795698924878</c:v>
                </c:pt>
                <c:pt idx="166">
                  <c:v>0.43682795698924903</c:v>
                </c:pt>
                <c:pt idx="167">
                  <c:v>0.1768279569892488</c:v>
                </c:pt>
                <c:pt idx="168">
                  <c:v>-6.3172043010751189E-2</c:v>
                </c:pt>
                <c:pt idx="169">
                  <c:v>-0.24317204301075113</c:v>
                </c:pt>
                <c:pt idx="170">
                  <c:v>-0.29317204301075117</c:v>
                </c:pt>
                <c:pt idx="171">
                  <c:v>-0.22317204301075111</c:v>
                </c:pt>
                <c:pt idx="172">
                  <c:v>-4.3172043010751171E-2</c:v>
                </c:pt>
                <c:pt idx="173">
                  <c:v>0.1768279569892488</c:v>
                </c:pt>
                <c:pt idx="174">
                  <c:v>0.35682795698924896</c:v>
                </c:pt>
                <c:pt idx="175">
                  <c:v>0.4268279569892488</c:v>
                </c:pt>
                <c:pt idx="176">
                  <c:v>0.35682795698924896</c:v>
                </c:pt>
                <c:pt idx="177">
                  <c:v>0.16682795698924879</c:v>
                </c:pt>
                <c:pt idx="178">
                  <c:v>-0.12317204301075102</c:v>
                </c:pt>
                <c:pt idx="179">
                  <c:v>-0.4631720430107511</c:v>
                </c:pt>
                <c:pt idx="180">
                  <c:v>-0.80317204301075107</c:v>
                </c:pt>
                <c:pt idx="181">
                  <c:v>-1.0431720430107512</c:v>
                </c:pt>
                <c:pt idx="182">
                  <c:v>-1.0831720430107512</c:v>
                </c:pt>
                <c:pt idx="183">
                  <c:v>-0.89317204301075115</c:v>
                </c:pt>
                <c:pt idx="184">
                  <c:v>-0.51317204301075114</c:v>
                </c:pt>
                <c:pt idx="185">
                  <c:v>-5.317204301075118E-2</c:v>
                </c:pt>
                <c:pt idx="186">
                  <c:v>0.37682795698924898</c:v>
                </c:pt>
                <c:pt idx="187">
                  <c:v>0.70682795698924905</c:v>
                </c:pt>
                <c:pt idx="188">
                  <c:v>0.90682795698924878</c:v>
                </c:pt>
                <c:pt idx="189">
                  <c:v>0.93682795698924903</c:v>
                </c:pt>
                <c:pt idx="190">
                  <c:v>0.78682795698924868</c:v>
                </c:pt>
                <c:pt idx="191">
                  <c:v>0.50682795698924887</c:v>
                </c:pt>
                <c:pt idx="192">
                  <c:v>0.1768279569892488</c:v>
                </c:pt>
                <c:pt idx="193">
                  <c:v>-0.14317204301075104</c:v>
                </c:pt>
                <c:pt idx="194">
                  <c:v>-0.38317204301075103</c:v>
                </c:pt>
                <c:pt idx="195">
                  <c:v>-0.47317204301075111</c:v>
                </c:pt>
                <c:pt idx="196">
                  <c:v>-0.36317204301075101</c:v>
                </c:pt>
                <c:pt idx="197">
                  <c:v>-0.11317204301075101</c:v>
                </c:pt>
                <c:pt idx="198">
                  <c:v>0.1768279569892488</c:v>
                </c:pt>
                <c:pt idx="199">
                  <c:v>0.40682795698924878</c:v>
                </c:pt>
                <c:pt idx="200">
                  <c:v>0.49682795698924909</c:v>
                </c:pt>
                <c:pt idx="201">
                  <c:v>0.4268279569892488</c:v>
                </c:pt>
                <c:pt idx="202">
                  <c:v>0.19682795698924882</c:v>
                </c:pt>
                <c:pt idx="203">
                  <c:v>-0.16317204301075106</c:v>
                </c:pt>
                <c:pt idx="204">
                  <c:v>-0.58317204301075121</c:v>
                </c:pt>
                <c:pt idx="205">
                  <c:v>-0.99317204301075113</c:v>
                </c:pt>
                <c:pt idx="206">
                  <c:v>-1.2631720430107511</c:v>
                </c:pt>
                <c:pt idx="207">
                  <c:v>-1.2931720430107512</c:v>
                </c:pt>
                <c:pt idx="208">
                  <c:v>-1.0331720430107512</c:v>
                </c:pt>
                <c:pt idx="209">
                  <c:v>-0.55317204301075118</c:v>
                </c:pt>
                <c:pt idx="210">
                  <c:v>-3.1720430107511355E-3</c:v>
                </c:pt>
                <c:pt idx="211">
                  <c:v>0.50682795698924887</c:v>
                </c:pt>
                <c:pt idx="212">
                  <c:v>0.896827956989249</c:v>
                </c:pt>
                <c:pt idx="213">
                  <c:v>1.1168279569892487</c:v>
                </c:pt>
                <c:pt idx="214">
                  <c:v>1.106827956989249</c:v>
                </c:pt>
                <c:pt idx="215">
                  <c:v>0.87682795698924898</c:v>
                </c:pt>
                <c:pt idx="216">
                  <c:v>0.50682795698924887</c:v>
                </c:pt>
                <c:pt idx="217">
                  <c:v>7.6827956989248936E-2</c:v>
                </c:pt>
                <c:pt idx="218">
                  <c:v>-0.31317204301075119</c:v>
                </c:pt>
                <c:pt idx="219">
                  <c:v>-0.5731720430107512</c:v>
                </c:pt>
                <c:pt idx="220">
                  <c:v>-0.63317204301075103</c:v>
                </c:pt>
                <c:pt idx="221">
                  <c:v>-0.45317204301075109</c:v>
                </c:pt>
                <c:pt idx="222">
                  <c:v>-0.12317204301075102</c:v>
                </c:pt>
                <c:pt idx="223">
                  <c:v>0.24682795698924886</c:v>
                </c:pt>
                <c:pt idx="224">
                  <c:v>0.52682795698924889</c:v>
                </c:pt>
                <c:pt idx="225">
                  <c:v>0.63682795698924877</c:v>
                </c:pt>
                <c:pt idx="226">
                  <c:v>0.53682795698924868</c:v>
                </c:pt>
                <c:pt idx="227">
                  <c:v>0.25682795698924887</c:v>
                </c:pt>
                <c:pt idx="228">
                  <c:v>-0.16317204301075106</c:v>
                </c:pt>
                <c:pt idx="229">
                  <c:v>-0.64317204301075104</c:v>
                </c:pt>
                <c:pt idx="230">
                  <c:v>-1.113172043010751</c:v>
                </c:pt>
                <c:pt idx="231">
                  <c:v>-1.4131720430107511</c:v>
                </c:pt>
                <c:pt idx="232">
                  <c:v>-1.4131720430107511</c:v>
                </c:pt>
                <c:pt idx="233">
                  <c:v>-1.073172043010751</c:v>
                </c:pt>
                <c:pt idx="234">
                  <c:v>-0.51317204301075114</c:v>
                </c:pt>
                <c:pt idx="235">
                  <c:v>0.11682795698924897</c:v>
                </c:pt>
                <c:pt idx="236">
                  <c:v>0.68682795698924903</c:v>
                </c:pt>
                <c:pt idx="237">
                  <c:v>1.0868279569892489</c:v>
                </c:pt>
                <c:pt idx="238">
                  <c:v>1.2768279569892489</c:v>
                </c:pt>
                <c:pt idx="239">
                  <c:v>1.2268279569892491</c:v>
                </c:pt>
                <c:pt idx="240">
                  <c:v>0.93682795698924903</c:v>
                </c:pt>
                <c:pt idx="241">
                  <c:v>0.49682795698924909</c:v>
                </c:pt>
                <c:pt idx="242">
                  <c:v>6.8279569892488734E-3</c:v>
                </c:pt>
                <c:pt idx="243">
                  <c:v>-0.43317204301075107</c:v>
                </c:pt>
                <c:pt idx="244">
                  <c:v>-0.68317204301075107</c:v>
                </c:pt>
                <c:pt idx="245">
                  <c:v>-0.67317204301075106</c:v>
                </c:pt>
                <c:pt idx="246">
                  <c:v>-0.41317204301075106</c:v>
                </c:pt>
                <c:pt idx="247">
                  <c:v>-3.1720430107511355E-3</c:v>
                </c:pt>
                <c:pt idx="248">
                  <c:v>0.396827956989249</c:v>
                </c:pt>
                <c:pt idx="249">
                  <c:v>0.70682795698924905</c:v>
                </c:pt>
                <c:pt idx="250">
                  <c:v>0.81682795698924893</c:v>
                </c:pt>
                <c:pt idx="251">
                  <c:v>0.6768279569892488</c:v>
                </c:pt>
                <c:pt idx="252">
                  <c:v>0.32682795698924871</c:v>
                </c:pt>
                <c:pt idx="253">
                  <c:v>-0.17317204301075106</c:v>
                </c:pt>
                <c:pt idx="254">
                  <c:v>-0.72317204301075111</c:v>
                </c:pt>
                <c:pt idx="255">
                  <c:v>-1.2131720430107511</c:v>
                </c:pt>
                <c:pt idx="256">
                  <c:v>-1.4931720430107511</c:v>
                </c:pt>
                <c:pt idx="257">
                  <c:v>-1.4231720430107511</c:v>
                </c:pt>
                <c:pt idx="258">
                  <c:v>-1.0131720430107511</c:v>
                </c:pt>
                <c:pt idx="259">
                  <c:v>-0.37317204301075102</c:v>
                </c:pt>
                <c:pt idx="260">
                  <c:v>0.31682795698924893</c:v>
                </c:pt>
                <c:pt idx="261">
                  <c:v>0.90682795698924878</c:v>
                </c:pt>
                <c:pt idx="262">
                  <c:v>1.2968279569892489</c:v>
                </c:pt>
                <c:pt idx="263">
                  <c:v>1.4268279569892488</c:v>
                </c:pt>
                <c:pt idx="264">
                  <c:v>1.2968279569892489</c:v>
                </c:pt>
                <c:pt idx="265">
                  <c:v>0.9268279569892488</c:v>
                </c:pt>
                <c:pt idx="266">
                  <c:v>0.41682795698924902</c:v>
                </c:pt>
                <c:pt idx="267">
                  <c:v>-0.13317204301075103</c:v>
                </c:pt>
                <c:pt idx="268">
                  <c:v>-0.59317204301075122</c:v>
                </c:pt>
                <c:pt idx="269">
                  <c:v>-0.82317204301075109</c:v>
                </c:pt>
                <c:pt idx="270">
                  <c:v>-0.74317204301075113</c:v>
                </c:pt>
                <c:pt idx="271">
                  <c:v>-0.37317204301075102</c:v>
                </c:pt>
                <c:pt idx="272">
                  <c:v>0.12682795698924898</c:v>
                </c:pt>
                <c:pt idx="273">
                  <c:v>0.59682795698924873</c:v>
                </c:pt>
                <c:pt idx="274">
                  <c:v>0.88682795698924877</c:v>
                </c:pt>
                <c:pt idx="275">
                  <c:v>0.9268279569892488</c:v>
                </c:pt>
                <c:pt idx="276">
                  <c:v>0.71682795698924884</c:v>
                </c:pt>
                <c:pt idx="277">
                  <c:v>0.29682795698924891</c:v>
                </c:pt>
                <c:pt idx="278">
                  <c:v>-0.25317204301075114</c:v>
                </c:pt>
                <c:pt idx="279">
                  <c:v>-0.8331720430107511</c:v>
                </c:pt>
                <c:pt idx="280">
                  <c:v>-1.3131720430107512</c:v>
                </c:pt>
                <c:pt idx="281">
                  <c:v>-1.5631720430107512</c:v>
                </c:pt>
                <c:pt idx="282">
                  <c:v>-1.4431720430107511</c:v>
                </c:pt>
                <c:pt idx="283">
                  <c:v>-0.95317204301075109</c:v>
                </c:pt>
                <c:pt idx="284">
                  <c:v>-0.23317204301075112</c:v>
                </c:pt>
                <c:pt idx="285">
                  <c:v>0.47682795698924907</c:v>
                </c:pt>
                <c:pt idx="286">
                  <c:v>1.0468279569892489</c:v>
                </c:pt>
                <c:pt idx="287">
                  <c:v>1.3668279569892487</c:v>
                </c:pt>
                <c:pt idx="288">
                  <c:v>1.416827956989249</c:v>
                </c:pt>
                <c:pt idx="289">
                  <c:v>1.1768279569892488</c:v>
                </c:pt>
                <c:pt idx="290">
                  <c:v>0.73682795698924886</c:v>
                </c:pt>
                <c:pt idx="291">
                  <c:v>0.1768279569892488</c:v>
                </c:pt>
                <c:pt idx="292">
                  <c:v>-0.37317204301075102</c:v>
                </c:pt>
                <c:pt idx="293">
                  <c:v>-0.78317204301075116</c:v>
                </c:pt>
                <c:pt idx="294">
                  <c:v>-0.93317204301075107</c:v>
                </c:pt>
                <c:pt idx="295">
                  <c:v>-0.74317204301075113</c:v>
                </c:pt>
                <c:pt idx="296">
                  <c:v>-0.30317204301075118</c:v>
                </c:pt>
                <c:pt idx="297">
                  <c:v>0.21682795698924884</c:v>
                </c:pt>
                <c:pt idx="298">
                  <c:v>0.646827956989249</c:v>
                </c:pt>
                <c:pt idx="299">
                  <c:v>0.88682795698924877</c:v>
                </c:pt>
                <c:pt idx="300">
                  <c:v>0.88682795698924877</c:v>
                </c:pt>
                <c:pt idx="301">
                  <c:v>0.62682795698924898</c:v>
                </c:pt>
                <c:pt idx="302">
                  <c:v>0.18682795698924881</c:v>
                </c:pt>
                <c:pt idx="303">
                  <c:v>-0.353172043010751</c:v>
                </c:pt>
                <c:pt idx="304">
                  <c:v>-0.91317204301075106</c:v>
                </c:pt>
                <c:pt idx="305">
                  <c:v>-1.3531720430107512</c:v>
                </c:pt>
                <c:pt idx="306">
                  <c:v>-1.5131720430107511</c:v>
                </c:pt>
                <c:pt idx="307">
                  <c:v>-1.2931720430107512</c:v>
                </c:pt>
                <c:pt idx="308">
                  <c:v>-0.72317204301075111</c:v>
                </c:pt>
                <c:pt idx="309">
                  <c:v>-3.3172043010751162E-2</c:v>
                </c:pt>
                <c:pt idx="310">
                  <c:v>0.59682795698924873</c:v>
                </c:pt>
                <c:pt idx="311">
                  <c:v>1.0568279569892487</c:v>
                </c:pt>
                <c:pt idx="312">
                  <c:v>1.2768279569892489</c:v>
                </c:pt>
                <c:pt idx="313">
                  <c:v>1.2268279569892491</c:v>
                </c:pt>
                <c:pt idx="314">
                  <c:v>0.9268279569892488</c:v>
                </c:pt>
                <c:pt idx="315">
                  <c:v>0.46682795698924884</c:v>
                </c:pt>
                <c:pt idx="316">
                  <c:v>-7.3172043010751198E-2</c:v>
                </c:pt>
                <c:pt idx="317">
                  <c:v>-0.56317204301075119</c:v>
                </c:pt>
                <c:pt idx="318">
                  <c:v>-0.88317204301075114</c:v>
                </c:pt>
                <c:pt idx="319">
                  <c:v>-0.93317204301075107</c:v>
                </c:pt>
                <c:pt idx="320">
                  <c:v>-0.67317204301075106</c:v>
                </c:pt>
                <c:pt idx="321">
                  <c:v>-0.20317204301075109</c:v>
                </c:pt>
                <c:pt idx="322">
                  <c:v>0.28682795698924868</c:v>
                </c:pt>
                <c:pt idx="323">
                  <c:v>0.66682795698924902</c:v>
                </c:pt>
                <c:pt idx="324">
                  <c:v>0.84682795698924873</c:v>
                </c:pt>
                <c:pt idx="325">
                  <c:v>0.8068279569892487</c:v>
                </c:pt>
                <c:pt idx="326">
                  <c:v>0.54682795698924891</c:v>
                </c:pt>
                <c:pt idx="327">
                  <c:v>0.12682795698924898</c:v>
                </c:pt>
                <c:pt idx="328">
                  <c:v>-0.38317204301075103</c:v>
                </c:pt>
                <c:pt idx="329">
                  <c:v>-0.86317204301075112</c:v>
                </c:pt>
                <c:pt idx="330">
                  <c:v>-1.2231720430107511</c:v>
                </c:pt>
                <c:pt idx="331">
                  <c:v>-1.3131720430107512</c:v>
                </c:pt>
                <c:pt idx="332">
                  <c:v>-1.0631720430107512</c:v>
                </c:pt>
                <c:pt idx="333">
                  <c:v>-0.51317204301075114</c:v>
                </c:pt>
                <c:pt idx="334">
                  <c:v>0.12682795698924898</c:v>
                </c:pt>
                <c:pt idx="335">
                  <c:v>0.6768279569892488</c:v>
                </c:pt>
                <c:pt idx="336">
                  <c:v>1.0268279569892489</c:v>
                </c:pt>
                <c:pt idx="337">
                  <c:v>1.1368279569892488</c:v>
                </c:pt>
                <c:pt idx="338">
                  <c:v>1.0168279569892491</c:v>
                </c:pt>
                <c:pt idx="339">
                  <c:v>0.68682795698924903</c:v>
                </c:pt>
                <c:pt idx="340">
                  <c:v>0.22682795698924885</c:v>
                </c:pt>
                <c:pt idx="341">
                  <c:v>-0.26317204301075114</c:v>
                </c:pt>
                <c:pt idx="342">
                  <c:v>-0.66317204301075106</c:v>
                </c:pt>
                <c:pt idx="343">
                  <c:v>-0.89317204301075115</c:v>
                </c:pt>
                <c:pt idx="344">
                  <c:v>-0.8431720430107511</c:v>
                </c:pt>
                <c:pt idx="345">
                  <c:v>-0.52317204301075115</c:v>
                </c:pt>
                <c:pt idx="346">
                  <c:v>-7.3172043010751198E-2</c:v>
                </c:pt>
                <c:pt idx="347">
                  <c:v>0.36682795698924875</c:v>
                </c:pt>
                <c:pt idx="348">
                  <c:v>0.66682795698924902</c:v>
                </c:pt>
                <c:pt idx="349">
                  <c:v>0.78682795698924868</c:v>
                </c:pt>
                <c:pt idx="350">
                  <c:v>0.71682795698924884</c:v>
                </c:pt>
                <c:pt idx="351">
                  <c:v>0.45682795698924905</c:v>
                </c:pt>
                <c:pt idx="352">
                  <c:v>6.6827956989248927E-2</c:v>
                </c:pt>
                <c:pt idx="353">
                  <c:v>-0.36317204301075101</c:v>
                </c:pt>
                <c:pt idx="354">
                  <c:v>-0.75317204301075114</c:v>
                </c:pt>
                <c:pt idx="355">
                  <c:v>-0.99317204301075113</c:v>
                </c:pt>
                <c:pt idx="356">
                  <c:v>-0.98317204301075112</c:v>
                </c:pt>
                <c:pt idx="357">
                  <c:v>-0.70317204301075109</c:v>
                </c:pt>
                <c:pt idx="358">
                  <c:v>-0.22317204301075111</c:v>
                </c:pt>
                <c:pt idx="359">
                  <c:v>0.27682795698924889</c:v>
                </c:pt>
                <c:pt idx="360">
                  <c:v>0.66682795698924902</c:v>
                </c:pt>
                <c:pt idx="361">
                  <c:v>0.896827956989249</c:v>
                </c:pt>
                <c:pt idx="362">
                  <c:v>0.9268279569892488</c:v>
                </c:pt>
                <c:pt idx="363">
                  <c:v>0.7668279569892491</c:v>
                </c:pt>
                <c:pt idx="364">
                  <c:v>0.44682795698924882</c:v>
                </c:pt>
                <c:pt idx="365">
                  <c:v>4.6827956989248909E-2</c:v>
                </c:pt>
                <c:pt idx="366">
                  <c:v>-0.353172043010751</c:v>
                </c:pt>
                <c:pt idx="367">
                  <c:v>-0.66317204301075106</c:v>
                </c:pt>
                <c:pt idx="368">
                  <c:v>-0.80317204301075107</c:v>
                </c:pt>
                <c:pt idx="369">
                  <c:v>-0.70317204301075109</c:v>
                </c:pt>
                <c:pt idx="370">
                  <c:v>-0.39317204301075104</c:v>
                </c:pt>
                <c:pt idx="371">
                  <c:v>6.8279569892488734E-3</c:v>
                </c:pt>
                <c:pt idx="372">
                  <c:v>0.35682795698924896</c:v>
                </c:pt>
                <c:pt idx="373">
                  <c:v>0.59682795698924873</c:v>
                </c:pt>
                <c:pt idx="374">
                  <c:v>0.68682795698924903</c:v>
                </c:pt>
                <c:pt idx="375">
                  <c:v>0.60682795698924896</c:v>
                </c:pt>
                <c:pt idx="376">
                  <c:v>0.38682795698924877</c:v>
                </c:pt>
                <c:pt idx="377">
                  <c:v>9.6827956989248953E-2</c:v>
                </c:pt>
                <c:pt idx="378">
                  <c:v>-0.2131720430107511</c:v>
                </c:pt>
                <c:pt idx="379">
                  <c:v>-0.47317204301075111</c:v>
                </c:pt>
                <c:pt idx="380">
                  <c:v>-0.603172043010751</c:v>
                </c:pt>
                <c:pt idx="381">
                  <c:v>-0.53317204301075116</c:v>
                </c:pt>
                <c:pt idx="382">
                  <c:v>-0.26317204301075114</c:v>
                </c:pt>
                <c:pt idx="383">
                  <c:v>0.13682795698924899</c:v>
                </c:pt>
                <c:pt idx="384">
                  <c:v>0.53682795698924868</c:v>
                </c:pt>
                <c:pt idx="385">
                  <c:v>0.82682795698924871</c:v>
                </c:pt>
                <c:pt idx="386">
                  <c:v>0.9268279569892488</c:v>
                </c:pt>
                <c:pt idx="387">
                  <c:v>0.85682795698924896</c:v>
                </c:pt>
                <c:pt idx="388">
                  <c:v>0.646827956989249</c:v>
                </c:pt>
                <c:pt idx="389">
                  <c:v>0.34682795698924873</c:v>
                </c:pt>
                <c:pt idx="390">
                  <c:v>2.6827956989248891E-2</c:v>
                </c:pt>
                <c:pt idx="391">
                  <c:v>-0.28317204301075116</c:v>
                </c:pt>
                <c:pt idx="392">
                  <c:v>-0.50317204301075114</c:v>
                </c:pt>
                <c:pt idx="393">
                  <c:v>-0.5731720430107512</c:v>
                </c:pt>
                <c:pt idx="394">
                  <c:v>-0.44317204301075108</c:v>
                </c:pt>
                <c:pt idx="395">
                  <c:v>-0.15317204301075105</c:v>
                </c:pt>
                <c:pt idx="396">
                  <c:v>0.16682795698924879</c:v>
                </c:pt>
                <c:pt idx="397">
                  <c:v>0.4268279569892488</c:v>
                </c:pt>
                <c:pt idx="398">
                  <c:v>0.58682795698924894</c:v>
                </c:pt>
                <c:pt idx="399">
                  <c:v>0.63682795698924877</c:v>
                </c:pt>
                <c:pt idx="400">
                  <c:v>0.58682795698924894</c:v>
                </c:pt>
                <c:pt idx="401">
                  <c:v>0.44682795698924882</c:v>
                </c:pt>
                <c:pt idx="402">
                  <c:v>0.24682795698924886</c:v>
                </c:pt>
                <c:pt idx="403">
                  <c:v>1.6827956989248882E-2</c:v>
                </c:pt>
                <c:pt idx="404">
                  <c:v>-0.15317204301075105</c:v>
                </c:pt>
                <c:pt idx="405">
                  <c:v>-0.24317204301075113</c:v>
                </c:pt>
                <c:pt idx="406">
                  <c:v>-0.19317204301075108</c:v>
                </c:pt>
                <c:pt idx="407">
                  <c:v>-2.3172043010751153E-2</c:v>
                </c:pt>
                <c:pt idx="408">
                  <c:v>0.22682795698924885</c:v>
                </c:pt>
                <c:pt idx="409">
                  <c:v>0.46682795698924884</c:v>
                </c:pt>
                <c:pt idx="410">
                  <c:v>0.63682795698924877</c:v>
                </c:pt>
                <c:pt idx="411">
                  <c:v>0.66682795698924902</c:v>
                </c:pt>
                <c:pt idx="412">
                  <c:v>0.56682795698924893</c:v>
                </c:pt>
                <c:pt idx="413">
                  <c:v>0.38682795698924877</c:v>
                </c:pt>
                <c:pt idx="414">
                  <c:v>0.15682795698924878</c:v>
                </c:pt>
                <c:pt idx="415">
                  <c:v>-8.3172043010751207E-2</c:v>
                </c:pt>
                <c:pt idx="416">
                  <c:v>-0.3231720430107512</c:v>
                </c:pt>
                <c:pt idx="417">
                  <c:v>-0.51317204301075114</c:v>
                </c:pt>
                <c:pt idx="418">
                  <c:v>-0.58317204301075121</c:v>
                </c:pt>
                <c:pt idx="419">
                  <c:v>-0.48317204301075112</c:v>
                </c:pt>
                <c:pt idx="420">
                  <c:v>-0.26317204301075114</c:v>
                </c:pt>
                <c:pt idx="421">
                  <c:v>-3.1720430107511355E-3</c:v>
                </c:pt>
                <c:pt idx="422">
                  <c:v>0.22682795698924885</c:v>
                </c:pt>
                <c:pt idx="423">
                  <c:v>0.396827956989249</c:v>
                </c:pt>
                <c:pt idx="424">
                  <c:v>0.48682795698924886</c:v>
                </c:pt>
                <c:pt idx="425">
                  <c:v>0.48682795698924886</c:v>
                </c:pt>
                <c:pt idx="426">
                  <c:v>0.40682795698924878</c:v>
                </c:pt>
                <c:pt idx="427">
                  <c:v>0.26682795698924888</c:v>
                </c:pt>
                <c:pt idx="428">
                  <c:v>7.6827956989248936E-2</c:v>
                </c:pt>
                <c:pt idx="429">
                  <c:v>-8.3172043010751207E-2</c:v>
                </c:pt>
                <c:pt idx="430">
                  <c:v>-0.18317204301075107</c:v>
                </c:pt>
                <c:pt idx="431">
                  <c:v>-0.18317204301075107</c:v>
                </c:pt>
                <c:pt idx="432">
                  <c:v>-9.3172043010751215E-2</c:v>
                </c:pt>
                <c:pt idx="433">
                  <c:v>5.6827956989248918E-2</c:v>
                </c:pt>
                <c:pt idx="434">
                  <c:v>0.19682795698924882</c:v>
                </c:pt>
                <c:pt idx="435">
                  <c:v>0.28682795698924868</c:v>
                </c:pt>
                <c:pt idx="436">
                  <c:v>0.28682795698924868</c:v>
                </c:pt>
                <c:pt idx="437">
                  <c:v>0.21682795698924884</c:v>
                </c:pt>
                <c:pt idx="438">
                  <c:v>8.6827956989248944E-2</c:v>
                </c:pt>
                <c:pt idx="439">
                  <c:v>-8.3172043010751207E-2</c:v>
                </c:pt>
                <c:pt idx="440">
                  <c:v>-0.27317204301075115</c:v>
                </c:pt>
                <c:pt idx="441">
                  <c:v>-0.4631720430107511</c:v>
                </c:pt>
                <c:pt idx="442">
                  <c:v>-0.603172043010751</c:v>
                </c:pt>
                <c:pt idx="443">
                  <c:v>-0.62317204301075102</c:v>
                </c:pt>
                <c:pt idx="444">
                  <c:v>-0.52317204301075115</c:v>
                </c:pt>
                <c:pt idx="445">
                  <c:v>-0.34317204301075122</c:v>
                </c:pt>
                <c:pt idx="446">
                  <c:v>-0.13317204301075103</c:v>
                </c:pt>
                <c:pt idx="447">
                  <c:v>5.6827956989248918E-2</c:v>
                </c:pt>
                <c:pt idx="448">
                  <c:v>0.22682795698924885</c:v>
                </c:pt>
                <c:pt idx="449">
                  <c:v>0.34682795698924873</c:v>
                </c:pt>
                <c:pt idx="450">
                  <c:v>0.40682795698924878</c:v>
                </c:pt>
                <c:pt idx="451">
                  <c:v>0.38682795698924877</c:v>
                </c:pt>
                <c:pt idx="452">
                  <c:v>0.29682795698924891</c:v>
                </c:pt>
                <c:pt idx="453">
                  <c:v>0.16682795698924879</c:v>
                </c:pt>
                <c:pt idx="454">
                  <c:v>1.6827956989248882E-2</c:v>
                </c:pt>
                <c:pt idx="455">
                  <c:v>-9.3172043010751215E-2</c:v>
                </c:pt>
                <c:pt idx="456">
                  <c:v>-0.14317204301075104</c:v>
                </c:pt>
                <c:pt idx="457">
                  <c:v>-0.11317204301075101</c:v>
                </c:pt>
                <c:pt idx="458">
                  <c:v>-4.3172043010751171E-2</c:v>
                </c:pt>
                <c:pt idx="459">
                  <c:v>5.6827956989248918E-2</c:v>
                </c:pt>
                <c:pt idx="460">
                  <c:v>0.12682795698924898</c:v>
                </c:pt>
                <c:pt idx="461">
                  <c:v>0.15682795698924878</c:v>
                </c:pt>
                <c:pt idx="462">
                  <c:v>0.13682795698924899</c:v>
                </c:pt>
                <c:pt idx="463">
                  <c:v>5.6827956989248918E-2</c:v>
                </c:pt>
                <c:pt idx="464">
                  <c:v>-7.3172043010751198E-2</c:v>
                </c:pt>
                <c:pt idx="465">
                  <c:v>-0.23317204301075112</c:v>
                </c:pt>
                <c:pt idx="466">
                  <c:v>-0.39317204301075104</c:v>
                </c:pt>
                <c:pt idx="467">
                  <c:v>-0.51317204301075114</c:v>
                </c:pt>
                <c:pt idx="468">
                  <c:v>-0.56317204301075119</c:v>
                </c:pt>
                <c:pt idx="469">
                  <c:v>-0.50317204301075114</c:v>
                </c:pt>
                <c:pt idx="470">
                  <c:v>-0.353172043010751</c:v>
                </c:pt>
                <c:pt idx="471">
                  <c:v>-0.14317204301075104</c:v>
                </c:pt>
                <c:pt idx="472">
                  <c:v>8.6827956989248944E-2</c:v>
                </c:pt>
                <c:pt idx="473">
                  <c:v>0.27682795698924889</c:v>
                </c:pt>
                <c:pt idx="474">
                  <c:v>0.4268279569892488</c:v>
                </c:pt>
                <c:pt idx="475">
                  <c:v>0.50682795698924887</c:v>
                </c:pt>
                <c:pt idx="476">
                  <c:v>0.50682795698924887</c:v>
                </c:pt>
                <c:pt idx="477">
                  <c:v>0.4268279569892488</c:v>
                </c:pt>
                <c:pt idx="478">
                  <c:v>0.29682795698924891</c:v>
                </c:pt>
                <c:pt idx="479">
                  <c:v>0.146827956989249</c:v>
                </c:pt>
                <c:pt idx="480">
                  <c:v>6.8279569892488734E-3</c:v>
                </c:pt>
                <c:pt idx="481">
                  <c:v>-8.3172043010751207E-2</c:v>
                </c:pt>
                <c:pt idx="482">
                  <c:v>-0.103172043010751</c:v>
                </c:pt>
                <c:pt idx="483">
                  <c:v>-5.317204301075118E-2</c:v>
                </c:pt>
                <c:pt idx="484">
                  <c:v>4.6827956989248909E-2</c:v>
                </c:pt>
                <c:pt idx="485">
                  <c:v>0.146827956989249</c:v>
                </c:pt>
                <c:pt idx="486">
                  <c:v>0.21682795698924884</c:v>
                </c:pt>
                <c:pt idx="487">
                  <c:v>0.21682795698924884</c:v>
                </c:pt>
                <c:pt idx="488">
                  <c:v>0.16682795698924879</c:v>
                </c:pt>
                <c:pt idx="489">
                  <c:v>4.6827956989248909E-2</c:v>
                </c:pt>
                <c:pt idx="490">
                  <c:v>-0.12317204301075102</c:v>
                </c:pt>
                <c:pt idx="491">
                  <c:v>-0.3231720430107512</c:v>
                </c:pt>
                <c:pt idx="492">
                  <c:v>-0.50317204301075114</c:v>
                </c:pt>
                <c:pt idx="493">
                  <c:v>-0.59317204301075122</c:v>
                </c:pt>
                <c:pt idx="494">
                  <c:v>-0.55317204301075118</c:v>
                </c:pt>
                <c:pt idx="495">
                  <c:v>-0.40317204301075105</c:v>
                </c:pt>
                <c:pt idx="496">
                  <c:v>-0.16317204301075106</c:v>
                </c:pt>
                <c:pt idx="497">
                  <c:v>8.6827956989248944E-2</c:v>
                </c:pt>
                <c:pt idx="498">
                  <c:v>0.32682795698924871</c:v>
                </c:pt>
                <c:pt idx="499">
                  <c:v>0.49682795698924909</c:v>
                </c:pt>
                <c:pt idx="500">
                  <c:v>0.59682795698924873</c:v>
                </c:pt>
                <c:pt idx="501">
                  <c:v>0.60682795698924896</c:v>
                </c:pt>
                <c:pt idx="502">
                  <c:v>0.52682795698924889</c:v>
                </c:pt>
                <c:pt idx="503">
                  <c:v>0.38682795698924877</c:v>
                </c:pt>
                <c:pt idx="504">
                  <c:v>0.20682795698924883</c:v>
                </c:pt>
                <c:pt idx="505">
                  <c:v>2.6827956989248891E-2</c:v>
                </c:pt>
                <c:pt idx="506">
                  <c:v>-8.3172043010751207E-2</c:v>
                </c:pt>
                <c:pt idx="507">
                  <c:v>-8.3172043010751207E-2</c:v>
                </c:pt>
                <c:pt idx="508">
                  <c:v>6.8279569892488734E-3</c:v>
                </c:pt>
                <c:pt idx="509">
                  <c:v>0.146827956989249</c:v>
                </c:pt>
                <c:pt idx="510">
                  <c:v>0.28682795698924868</c:v>
                </c:pt>
                <c:pt idx="511">
                  <c:v>0.36682795698924875</c:v>
                </c:pt>
                <c:pt idx="512">
                  <c:v>0.36682795698924875</c:v>
                </c:pt>
                <c:pt idx="513">
                  <c:v>0.28682795698924868</c:v>
                </c:pt>
                <c:pt idx="514">
                  <c:v>0.13682795698924899</c:v>
                </c:pt>
                <c:pt idx="515">
                  <c:v>-5.317204301075118E-2</c:v>
                </c:pt>
                <c:pt idx="516">
                  <c:v>-0.24317204301075113</c:v>
                </c:pt>
                <c:pt idx="517">
                  <c:v>-0.40317204301075105</c:v>
                </c:pt>
                <c:pt idx="518">
                  <c:v>-0.47317204301075111</c:v>
                </c:pt>
                <c:pt idx="519">
                  <c:v>-0.41317204301075106</c:v>
                </c:pt>
                <c:pt idx="520">
                  <c:v>-0.20317204301075109</c:v>
                </c:pt>
                <c:pt idx="521">
                  <c:v>9.6827956989248953E-2</c:v>
                </c:pt>
                <c:pt idx="522">
                  <c:v>0.40682795698924878</c:v>
                </c:pt>
                <c:pt idx="523">
                  <c:v>0.66682795698924902</c:v>
                </c:pt>
                <c:pt idx="524">
                  <c:v>0.84682795698924873</c:v>
                </c:pt>
                <c:pt idx="525">
                  <c:v>0.94682795698924882</c:v>
                </c:pt>
                <c:pt idx="526">
                  <c:v>0.91682795698924902</c:v>
                </c:pt>
                <c:pt idx="527">
                  <c:v>0.78682795698924868</c:v>
                </c:pt>
                <c:pt idx="528">
                  <c:v>0.57682795698924871</c:v>
                </c:pt>
                <c:pt idx="529">
                  <c:v>0.35682795698924896</c:v>
                </c:pt>
                <c:pt idx="530">
                  <c:v>0.1768279569892488</c:v>
                </c:pt>
                <c:pt idx="531">
                  <c:v>8.6827956989248944E-2</c:v>
                </c:pt>
                <c:pt idx="532">
                  <c:v>8.6827956989248944E-2</c:v>
                </c:pt>
                <c:pt idx="533">
                  <c:v>0.1768279569892488</c:v>
                </c:pt>
                <c:pt idx="534">
                  <c:v>0.32682795698924871</c:v>
                </c:pt>
                <c:pt idx="535">
                  <c:v>0.45682795698924905</c:v>
                </c:pt>
                <c:pt idx="536">
                  <c:v>0.50682795698924887</c:v>
                </c:pt>
                <c:pt idx="537">
                  <c:v>0.44682795698924882</c:v>
                </c:pt>
                <c:pt idx="538">
                  <c:v>0.32682795698924871</c:v>
                </c:pt>
                <c:pt idx="539">
                  <c:v>0.15682795698924878</c:v>
                </c:pt>
                <c:pt idx="540">
                  <c:v>-4.3172043010751171E-2</c:v>
                </c:pt>
                <c:pt idx="541">
                  <c:v>-0.25317204301075114</c:v>
                </c:pt>
                <c:pt idx="542">
                  <c:v>-0.41317204301075106</c:v>
                </c:pt>
                <c:pt idx="543">
                  <c:v>-0.45317204301075109</c:v>
                </c:pt>
                <c:pt idx="544">
                  <c:v>-0.353172043010751</c:v>
                </c:pt>
                <c:pt idx="545">
                  <c:v>-0.12317204301075102</c:v>
                </c:pt>
                <c:pt idx="546">
                  <c:v>0.16682795698924879</c:v>
                </c:pt>
                <c:pt idx="547">
                  <c:v>0.46682795698924884</c:v>
                </c:pt>
                <c:pt idx="548">
                  <c:v>0.70682795698924905</c:v>
                </c:pt>
                <c:pt idx="549">
                  <c:v>0.83682795698924894</c:v>
                </c:pt>
                <c:pt idx="550">
                  <c:v>0.83682795698924894</c:v>
                </c:pt>
                <c:pt idx="551">
                  <c:v>0.69682795698924882</c:v>
                </c:pt>
                <c:pt idx="552">
                  <c:v>0.45682795698924905</c:v>
                </c:pt>
                <c:pt idx="553">
                  <c:v>0.18682795698924881</c:v>
                </c:pt>
                <c:pt idx="554">
                  <c:v>-7.3172043010751198E-2</c:v>
                </c:pt>
                <c:pt idx="555">
                  <c:v>-0.26317204301075114</c:v>
                </c:pt>
                <c:pt idx="556">
                  <c:v>-0.33317204301075121</c:v>
                </c:pt>
                <c:pt idx="557">
                  <c:v>-0.24317204301075113</c:v>
                </c:pt>
                <c:pt idx="558">
                  <c:v>-3.3172043010751162E-2</c:v>
                </c:pt>
                <c:pt idx="559">
                  <c:v>0.19682795698924882</c:v>
                </c:pt>
                <c:pt idx="560">
                  <c:v>0.37682795698924898</c:v>
                </c:pt>
                <c:pt idx="561">
                  <c:v>0.4268279569892488</c:v>
                </c:pt>
                <c:pt idx="562">
                  <c:v>0.33682795698924894</c:v>
                </c:pt>
                <c:pt idx="563">
                  <c:v>0.146827956989249</c:v>
                </c:pt>
                <c:pt idx="564">
                  <c:v>-0.12317204301075102</c:v>
                </c:pt>
                <c:pt idx="565">
                  <c:v>-0.42317204301075106</c:v>
                </c:pt>
                <c:pt idx="566">
                  <c:v>-0.7131720430107511</c:v>
                </c:pt>
                <c:pt idx="567">
                  <c:v>-0.90317204301075116</c:v>
                </c:pt>
                <c:pt idx="568">
                  <c:v>-0.91317204301075106</c:v>
                </c:pt>
                <c:pt idx="569">
                  <c:v>-0.7131720430107511</c:v>
                </c:pt>
                <c:pt idx="570">
                  <c:v>-0.36317204301075101</c:v>
                </c:pt>
                <c:pt idx="571">
                  <c:v>4.6827956989248909E-2</c:v>
                </c:pt>
                <c:pt idx="572">
                  <c:v>0.396827956989249</c:v>
                </c:pt>
                <c:pt idx="573">
                  <c:v>0.62682795698924898</c:v>
                </c:pt>
                <c:pt idx="574">
                  <c:v>0.71682795698924884</c:v>
                </c:pt>
                <c:pt idx="575">
                  <c:v>0.66682795698924902</c:v>
                </c:pt>
                <c:pt idx="576">
                  <c:v>0.47682795698924907</c:v>
                </c:pt>
                <c:pt idx="577">
                  <c:v>0.20682795698924883</c:v>
                </c:pt>
                <c:pt idx="578">
                  <c:v>-8.3172043010751207E-2</c:v>
                </c:pt>
                <c:pt idx="579">
                  <c:v>-0.33317204301075121</c:v>
                </c:pt>
                <c:pt idx="580">
                  <c:v>-0.47317204301075111</c:v>
                </c:pt>
                <c:pt idx="581">
                  <c:v>-0.43317204301075107</c:v>
                </c:pt>
                <c:pt idx="582">
                  <c:v>-0.23317204301075112</c:v>
                </c:pt>
                <c:pt idx="583">
                  <c:v>6.6827956989248927E-2</c:v>
                </c:pt>
                <c:pt idx="584">
                  <c:v>0.34682795698924873</c:v>
                </c:pt>
                <c:pt idx="585">
                  <c:v>0.50682795698924887</c:v>
                </c:pt>
                <c:pt idx="586">
                  <c:v>0.5168279569892491</c:v>
                </c:pt>
                <c:pt idx="587">
                  <c:v>0.36682795698924875</c:v>
                </c:pt>
                <c:pt idx="588">
                  <c:v>8.6827956989248944E-2</c:v>
                </c:pt>
                <c:pt idx="589">
                  <c:v>-0.27317204301075115</c:v>
                </c:pt>
                <c:pt idx="590">
                  <c:v>-0.63317204301075103</c:v>
                </c:pt>
                <c:pt idx="591">
                  <c:v>-0.92317204301075106</c:v>
                </c:pt>
                <c:pt idx="592">
                  <c:v>-1.0431720430107512</c:v>
                </c:pt>
                <c:pt idx="593">
                  <c:v>-0.95317204301075109</c:v>
                </c:pt>
                <c:pt idx="594">
                  <c:v>-0.64317204301075104</c:v>
                </c:pt>
                <c:pt idx="595">
                  <c:v>-0.20317204301075109</c:v>
                </c:pt>
                <c:pt idx="596">
                  <c:v>0.24682795698924886</c:v>
                </c:pt>
                <c:pt idx="597">
                  <c:v>0.62682795698924898</c:v>
                </c:pt>
                <c:pt idx="598">
                  <c:v>0.85682795698924896</c:v>
                </c:pt>
                <c:pt idx="599">
                  <c:v>0.896827956989249</c:v>
                </c:pt>
                <c:pt idx="600">
                  <c:v>0.73682795698924886</c:v>
                </c:pt>
                <c:pt idx="601">
                  <c:v>0.43682795698924903</c:v>
                </c:pt>
                <c:pt idx="602">
                  <c:v>6.6827956989248927E-2</c:v>
                </c:pt>
                <c:pt idx="603">
                  <c:v>-0.29317204301075117</c:v>
                </c:pt>
                <c:pt idx="604">
                  <c:v>-0.55317204301075118</c:v>
                </c:pt>
                <c:pt idx="605">
                  <c:v>-0.62317204301075102</c:v>
                </c:pt>
                <c:pt idx="606">
                  <c:v>-0.48317204301075112</c:v>
                </c:pt>
                <c:pt idx="607">
                  <c:v>-0.18317204301075107</c:v>
                </c:pt>
                <c:pt idx="608">
                  <c:v>0.16682795698924879</c:v>
                </c:pt>
                <c:pt idx="609">
                  <c:v>0.44682795698924882</c:v>
                </c:pt>
                <c:pt idx="610">
                  <c:v>0.58682795698924894</c:v>
                </c:pt>
                <c:pt idx="611">
                  <c:v>0.5168279569892491</c:v>
                </c:pt>
                <c:pt idx="612">
                  <c:v>0.28682795698924868</c:v>
                </c:pt>
                <c:pt idx="613">
                  <c:v>-7.3172043010751198E-2</c:v>
                </c:pt>
                <c:pt idx="614">
                  <c:v>-0.48317204301075112</c:v>
                </c:pt>
                <c:pt idx="615">
                  <c:v>-0.85317204301075111</c:v>
                </c:pt>
                <c:pt idx="616">
                  <c:v>-1.093172043010751</c:v>
                </c:pt>
                <c:pt idx="617">
                  <c:v>-1.113172043010751</c:v>
                </c:pt>
                <c:pt idx="618">
                  <c:v>-0.87317204301075113</c:v>
                </c:pt>
                <c:pt idx="619">
                  <c:v>-0.43317204301075107</c:v>
                </c:pt>
                <c:pt idx="620">
                  <c:v>7.6827956989248936E-2</c:v>
                </c:pt>
                <c:pt idx="621">
                  <c:v>0.52682795698924889</c:v>
                </c:pt>
                <c:pt idx="622">
                  <c:v>0.82682795698924871</c:v>
                </c:pt>
                <c:pt idx="623">
                  <c:v>0.94682795698924882</c:v>
                </c:pt>
                <c:pt idx="624">
                  <c:v>0.85682795698924896</c:v>
                </c:pt>
                <c:pt idx="625">
                  <c:v>0.57682795698924871</c:v>
                </c:pt>
                <c:pt idx="626">
                  <c:v>0.19682795698924882</c:v>
                </c:pt>
                <c:pt idx="627">
                  <c:v>-0.20317204301075109</c:v>
                </c:pt>
                <c:pt idx="628">
                  <c:v>-0.55317204301075118</c:v>
                </c:pt>
                <c:pt idx="629">
                  <c:v>-0.74317204301075113</c:v>
                </c:pt>
                <c:pt idx="630">
                  <c:v>-0.69317204301075108</c:v>
                </c:pt>
                <c:pt idx="631">
                  <c:v>-0.42317204301075106</c:v>
                </c:pt>
                <c:pt idx="632">
                  <c:v>-2.3172043010751153E-2</c:v>
                </c:pt>
                <c:pt idx="633">
                  <c:v>0.34682795698924873</c:v>
                </c:pt>
                <c:pt idx="634">
                  <c:v>0.57682795698924871</c:v>
                </c:pt>
                <c:pt idx="635">
                  <c:v>0.61682795698924875</c:v>
                </c:pt>
                <c:pt idx="636">
                  <c:v>0.45682795698924905</c:v>
                </c:pt>
                <c:pt idx="637">
                  <c:v>0.146827956989249</c:v>
                </c:pt>
                <c:pt idx="638">
                  <c:v>-0.26317204301075114</c:v>
                </c:pt>
                <c:pt idx="639">
                  <c:v>-0.67317204301075106</c:v>
                </c:pt>
                <c:pt idx="640">
                  <c:v>-1.0131720430107511</c:v>
                </c:pt>
                <c:pt idx="641">
                  <c:v>-1.1831720430107511</c:v>
                </c:pt>
                <c:pt idx="642">
                  <c:v>-1.0831720430107512</c:v>
                </c:pt>
                <c:pt idx="643">
                  <c:v>-0.72317204301075111</c:v>
                </c:pt>
                <c:pt idx="644">
                  <c:v>-0.2131720430107511</c:v>
                </c:pt>
                <c:pt idx="645">
                  <c:v>0.28682795698924868</c:v>
                </c:pt>
                <c:pt idx="646">
                  <c:v>0.6768279569892488</c:v>
                </c:pt>
                <c:pt idx="647">
                  <c:v>0.87682795698924898</c:v>
                </c:pt>
                <c:pt idx="648">
                  <c:v>0.87682795698924898</c:v>
                </c:pt>
                <c:pt idx="649">
                  <c:v>0.6768279569892488</c:v>
                </c:pt>
                <c:pt idx="650">
                  <c:v>0.31682795698924893</c:v>
                </c:pt>
                <c:pt idx="651">
                  <c:v>-0.11317204301075101</c:v>
                </c:pt>
                <c:pt idx="652">
                  <c:v>-0.52317204301075115</c:v>
                </c:pt>
                <c:pt idx="653">
                  <c:v>-0.80317204301075107</c:v>
                </c:pt>
                <c:pt idx="654">
                  <c:v>-0.87317204301075113</c:v>
                </c:pt>
                <c:pt idx="655">
                  <c:v>-0.68317204301075107</c:v>
                </c:pt>
                <c:pt idx="656">
                  <c:v>-0.30317204301075118</c:v>
                </c:pt>
                <c:pt idx="657">
                  <c:v>0.12682795698924898</c:v>
                </c:pt>
                <c:pt idx="658">
                  <c:v>0.46682795698924884</c:v>
                </c:pt>
                <c:pt idx="659">
                  <c:v>0.63682795698924877</c:v>
                </c:pt>
                <c:pt idx="660">
                  <c:v>0.60682795698924896</c:v>
                </c:pt>
                <c:pt idx="661">
                  <c:v>0.37682795698924898</c:v>
                </c:pt>
                <c:pt idx="662">
                  <c:v>-3.1720430107511355E-3</c:v>
                </c:pt>
                <c:pt idx="663">
                  <c:v>-0.43317204301075107</c:v>
                </c:pt>
                <c:pt idx="664">
                  <c:v>-0.85317204301075111</c:v>
                </c:pt>
                <c:pt idx="665">
                  <c:v>-1.133172043010751</c:v>
                </c:pt>
                <c:pt idx="666">
                  <c:v>-1.1831720430107511</c:v>
                </c:pt>
                <c:pt idx="667">
                  <c:v>-0.94317204301075108</c:v>
                </c:pt>
                <c:pt idx="668">
                  <c:v>-0.49317204301075113</c:v>
                </c:pt>
                <c:pt idx="669">
                  <c:v>3.68279569892489E-2</c:v>
                </c:pt>
                <c:pt idx="670">
                  <c:v>0.49682795698924909</c:v>
                </c:pt>
                <c:pt idx="671">
                  <c:v>0.78682795698924868</c:v>
                </c:pt>
                <c:pt idx="672">
                  <c:v>0.87682795698924898</c:v>
                </c:pt>
                <c:pt idx="673">
                  <c:v>0.75682795698924887</c:v>
                </c:pt>
                <c:pt idx="674">
                  <c:v>0.44682795698924882</c:v>
                </c:pt>
                <c:pt idx="675">
                  <c:v>3.68279569892489E-2</c:v>
                </c:pt>
                <c:pt idx="676">
                  <c:v>-0.38317204301075103</c:v>
                </c:pt>
                <c:pt idx="677">
                  <c:v>-0.74317204301075113</c:v>
                </c:pt>
                <c:pt idx="678">
                  <c:v>-0.92317204301075106</c:v>
                </c:pt>
                <c:pt idx="679">
                  <c:v>-0.8431720430107511</c:v>
                </c:pt>
                <c:pt idx="680">
                  <c:v>-0.53317204301075116</c:v>
                </c:pt>
                <c:pt idx="681">
                  <c:v>-0.103172043010751</c:v>
                </c:pt>
                <c:pt idx="682">
                  <c:v>0.29682795698924891</c:v>
                </c:pt>
                <c:pt idx="683">
                  <c:v>0.57682795698924871</c:v>
                </c:pt>
                <c:pt idx="684">
                  <c:v>0.66682795698924902</c:v>
                </c:pt>
                <c:pt idx="685">
                  <c:v>0.5568279569892487</c:v>
                </c:pt>
                <c:pt idx="686">
                  <c:v>0.25682795698924887</c:v>
                </c:pt>
                <c:pt idx="687">
                  <c:v>-0.15317204301075105</c:v>
                </c:pt>
                <c:pt idx="688">
                  <c:v>-0.58317204301075121</c:v>
                </c:pt>
                <c:pt idx="689">
                  <c:v>-0.94317204301075108</c:v>
                </c:pt>
                <c:pt idx="690">
                  <c:v>-1.133172043010751</c:v>
                </c:pt>
                <c:pt idx="691">
                  <c:v>-1.0631720430107512</c:v>
                </c:pt>
                <c:pt idx="692">
                  <c:v>-0.73317204301075112</c:v>
                </c:pt>
                <c:pt idx="693">
                  <c:v>-0.24317204301075113</c:v>
                </c:pt>
                <c:pt idx="694">
                  <c:v>0.25682795698924887</c:v>
                </c:pt>
                <c:pt idx="695">
                  <c:v>0.62682795698924898</c:v>
                </c:pt>
                <c:pt idx="696">
                  <c:v>0.81682795698924893</c:v>
                </c:pt>
                <c:pt idx="697">
                  <c:v>0.77682795698924889</c:v>
                </c:pt>
                <c:pt idx="698">
                  <c:v>0.54682795698924891</c:v>
                </c:pt>
                <c:pt idx="699">
                  <c:v>0.18682795698924881</c:v>
                </c:pt>
                <c:pt idx="700">
                  <c:v>-0.23317204301075112</c:v>
                </c:pt>
                <c:pt idx="701">
                  <c:v>-0.64317204301075104</c:v>
                </c:pt>
                <c:pt idx="702">
                  <c:v>-0.94317204301075108</c:v>
                </c:pt>
                <c:pt idx="703">
                  <c:v>-1.0131720430107511</c:v>
                </c:pt>
                <c:pt idx="704">
                  <c:v>-0.82317204301075109</c:v>
                </c:pt>
                <c:pt idx="705">
                  <c:v>-0.43317204301075107</c:v>
                </c:pt>
                <c:pt idx="706">
                  <c:v>1.6827956989248882E-2</c:v>
                </c:pt>
                <c:pt idx="707">
                  <c:v>0.396827956989249</c:v>
                </c:pt>
                <c:pt idx="708">
                  <c:v>0.60682795698924896</c:v>
                </c:pt>
                <c:pt idx="709">
                  <c:v>0.61682795698924875</c:v>
                </c:pt>
                <c:pt idx="710">
                  <c:v>0.4268279569892488</c:v>
                </c:pt>
                <c:pt idx="711">
                  <c:v>9.6827956989248953E-2</c:v>
                </c:pt>
                <c:pt idx="712">
                  <c:v>-0.30317204301075118</c:v>
                </c:pt>
                <c:pt idx="713">
                  <c:v>-0.68317204301075107</c:v>
                </c:pt>
                <c:pt idx="714">
                  <c:v>-0.95317204301075109</c:v>
                </c:pt>
                <c:pt idx="715">
                  <c:v>-1.0331720430107512</c:v>
                </c:pt>
                <c:pt idx="716">
                  <c:v>-0.86317204301075112</c:v>
                </c:pt>
                <c:pt idx="717">
                  <c:v>-0.48317204301075112</c:v>
                </c:pt>
                <c:pt idx="718">
                  <c:v>-1.3172043010751144E-2</c:v>
                </c:pt>
                <c:pt idx="719">
                  <c:v>0.396827956989249</c:v>
                </c:pt>
                <c:pt idx="720">
                  <c:v>0.65682795698924878</c:v>
                </c:pt>
                <c:pt idx="721">
                  <c:v>0.72682795698924907</c:v>
                </c:pt>
                <c:pt idx="722">
                  <c:v>0.60682795698924896</c:v>
                </c:pt>
                <c:pt idx="723">
                  <c:v>0.32682795698924871</c:v>
                </c:pt>
                <c:pt idx="724">
                  <c:v>-5.317204301075118E-2</c:v>
                </c:pt>
                <c:pt idx="725">
                  <c:v>-0.44317204301075108</c:v>
                </c:pt>
                <c:pt idx="726">
                  <c:v>-0.78317204301075116</c:v>
                </c:pt>
                <c:pt idx="727">
                  <c:v>-0.9631720430107511</c:v>
                </c:pt>
                <c:pt idx="728">
                  <c:v>-0.91317204301075106</c:v>
                </c:pt>
                <c:pt idx="729">
                  <c:v>-0.62317204301075102</c:v>
                </c:pt>
                <c:pt idx="730">
                  <c:v>-0.2131720430107511</c:v>
                </c:pt>
                <c:pt idx="731">
                  <c:v>0.18682795698924881</c:v>
                </c:pt>
                <c:pt idx="732">
                  <c:v>0.47682795698924907</c:v>
                </c:pt>
                <c:pt idx="733">
                  <c:v>0.59682795698924873</c:v>
                </c:pt>
                <c:pt idx="734">
                  <c:v>0.54682795698924891</c:v>
                </c:pt>
                <c:pt idx="735">
                  <c:v>0.33682795698924894</c:v>
                </c:pt>
                <c:pt idx="736">
                  <c:v>2.6827956989248891E-2</c:v>
                </c:pt>
                <c:pt idx="737">
                  <c:v>-0.31317204301075119</c:v>
                </c:pt>
                <c:pt idx="738">
                  <c:v>-0.63317204301075103</c:v>
                </c:pt>
                <c:pt idx="739">
                  <c:v>-0.82317204301075109</c:v>
                </c:pt>
                <c:pt idx="740">
                  <c:v>-0.80317204301075107</c:v>
                </c:pt>
                <c:pt idx="741">
                  <c:v>-0.5731720430107512</c:v>
                </c:pt>
                <c:pt idx="742">
                  <c:v>-0.20317204301075109</c:v>
                </c:pt>
                <c:pt idx="743">
                  <c:v>0.1768279569892488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CC-43A1-8009-1ACC952F7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44640"/>
        <c:axId val="231015168"/>
      </c:scatterChart>
      <c:valAx>
        <c:axId val="213744640"/>
        <c:scaling>
          <c:orientation val="minMax"/>
          <c:max val="43338"/>
          <c:min val="433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31015168"/>
        <c:crossesAt val="-2"/>
        <c:crossBetween val="midCat"/>
        <c:majorUnit val="1"/>
      </c:valAx>
      <c:valAx>
        <c:axId val="231015168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3744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IEODO_significant</a:t>
            </a:r>
            <a:r>
              <a:rPr lang="en-US" altLang="ko-KR" baseline="0"/>
              <a:t> wave height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조위관측소'!$BN$7:$BN$750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43337.375</c:v>
                </c:pt>
                <c:pt idx="584">
                  <c:v>43337.416666666664</c:v>
                </c:pt>
                <c:pt idx="585">
                  <c:v>43337.458333333328</c:v>
                </c:pt>
                <c:pt idx="586">
                  <c:v>43337.499999999993</c:v>
                </c:pt>
                <c:pt idx="587">
                  <c:v>43337.541666666657</c:v>
                </c:pt>
                <c:pt idx="588">
                  <c:v>43337.583333333321</c:v>
                </c:pt>
                <c:pt idx="589">
                  <c:v>43337.624999999985</c:v>
                </c:pt>
                <c:pt idx="590">
                  <c:v>43337.66666666665</c:v>
                </c:pt>
                <c:pt idx="591">
                  <c:v>43337.708333333314</c:v>
                </c:pt>
                <c:pt idx="592">
                  <c:v>43337.749999999978</c:v>
                </c:pt>
                <c:pt idx="593">
                  <c:v>43337.791666666642</c:v>
                </c:pt>
                <c:pt idx="594">
                  <c:v>43337.833333333307</c:v>
                </c:pt>
                <c:pt idx="595">
                  <c:v>43337.874999999971</c:v>
                </c:pt>
                <c:pt idx="596">
                  <c:v>43337.916666666635</c:v>
                </c:pt>
                <c:pt idx="597">
                  <c:v>43337.958333333299</c:v>
                </c:pt>
                <c:pt idx="598">
                  <c:v>43338.291666666664</c:v>
                </c:pt>
                <c:pt idx="599">
                  <c:v>43338.333333333328</c:v>
                </c:pt>
                <c:pt idx="600">
                  <c:v>43338.374999999993</c:v>
                </c:pt>
                <c:pt idx="601">
                  <c:v>43338.416666666657</c:v>
                </c:pt>
                <c:pt idx="602">
                  <c:v>43338.458333333321</c:v>
                </c:pt>
                <c:pt idx="603">
                  <c:v>43338.499999999985</c:v>
                </c:pt>
                <c:pt idx="604">
                  <c:v>43338.54166666665</c:v>
                </c:pt>
                <c:pt idx="605">
                  <c:v>43338.583333333314</c:v>
                </c:pt>
                <c:pt idx="606">
                  <c:v>43338.624999999978</c:v>
                </c:pt>
                <c:pt idx="607">
                  <c:v>43338.666666666642</c:v>
                </c:pt>
                <c:pt idx="608">
                  <c:v>43338.708333333307</c:v>
                </c:pt>
                <c:pt idx="609">
                  <c:v>43338.749999999971</c:v>
                </c:pt>
                <c:pt idx="610">
                  <c:v>43338.791666666635</c:v>
                </c:pt>
                <c:pt idx="611">
                  <c:v>43338.833333333299</c:v>
                </c:pt>
                <c:pt idx="612">
                  <c:v>43338.874999999964</c:v>
                </c:pt>
                <c:pt idx="613">
                  <c:v>43338.916666666628</c:v>
                </c:pt>
                <c:pt idx="614">
                  <c:v>43338.958333333292</c:v>
                </c:pt>
                <c:pt idx="615">
                  <c:v>43338.999999999956</c:v>
                </c:pt>
                <c:pt idx="616">
                  <c:v>43339.041666666621</c:v>
                </c:pt>
                <c:pt idx="617">
                  <c:v>43339.083333333285</c:v>
                </c:pt>
                <c:pt idx="618">
                  <c:v>43339.291666666664</c:v>
                </c:pt>
                <c:pt idx="619">
                  <c:v>43339.333333333328</c:v>
                </c:pt>
                <c:pt idx="620">
                  <c:v>43339.374999999993</c:v>
                </c:pt>
                <c:pt idx="621">
                  <c:v>43339.416666666657</c:v>
                </c:pt>
                <c:pt idx="622">
                  <c:v>43339.458333333321</c:v>
                </c:pt>
                <c:pt idx="623">
                  <c:v>43339.499999999985</c:v>
                </c:pt>
                <c:pt idx="624">
                  <c:v>43339.54166666665</c:v>
                </c:pt>
                <c:pt idx="625">
                  <c:v>43339.583333333314</c:v>
                </c:pt>
                <c:pt idx="626">
                  <c:v>43339.624999999978</c:v>
                </c:pt>
                <c:pt idx="627">
                  <c:v>43339.666666666642</c:v>
                </c:pt>
                <c:pt idx="628">
                  <c:v>43339.708333333307</c:v>
                </c:pt>
                <c:pt idx="629">
                  <c:v>43339.749999999971</c:v>
                </c:pt>
                <c:pt idx="630">
                  <c:v>43339.791666666635</c:v>
                </c:pt>
                <c:pt idx="631">
                  <c:v>43339.833333333299</c:v>
                </c:pt>
                <c:pt idx="632">
                  <c:v>43339.874999999964</c:v>
                </c:pt>
                <c:pt idx="633">
                  <c:v>43339.916666666628</c:v>
                </c:pt>
                <c:pt idx="634">
                  <c:v>43339.958333333292</c:v>
                </c:pt>
                <c:pt idx="635">
                  <c:v>43339.999999999956</c:v>
                </c:pt>
                <c:pt idx="636">
                  <c:v>43340.041666666621</c:v>
                </c:pt>
                <c:pt idx="637">
                  <c:v>43340.083333333285</c:v>
                </c:pt>
                <c:pt idx="638">
                  <c:v>43340.291666666664</c:v>
                </c:pt>
                <c:pt idx="639">
                  <c:v>43340.333333333328</c:v>
                </c:pt>
                <c:pt idx="640">
                  <c:v>43340.374999999993</c:v>
                </c:pt>
                <c:pt idx="641">
                  <c:v>43340.416666666657</c:v>
                </c:pt>
                <c:pt idx="642">
                  <c:v>43340.458333333321</c:v>
                </c:pt>
                <c:pt idx="643">
                  <c:v>43340.499999999985</c:v>
                </c:pt>
                <c:pt idx="644">
                  <c:v>43340.54166666665</c:v>
                </c:pt>
                <c:pt idx="645">
                  <c:v>43340.583333333314</c:v>
                </c:pt>
                <c:pt idx="646">
                  <c:v>43340.624999999978</c:v>
                </c:pt>
                <c:pt idx="647">
                  <c:v>43340.666666666642</c:v>
                </c:pt>
                <c:pt idx="648">
                  <c:v>43340.708333333307</c:v>
                </c:pt>
                <c:pt idx="649">
                  <c:v>43340.749999999971</c:v>
                </c:pt>
                <c:pt idx="650">
                  <c:v>43340.791666666635</c:v>
                </c:pt>
                <c:pt idx="651">
                  <c:v>43340.833333333299</c:v>
                </c:pt>
                <c:pt idx="652">
                  <c:v>43340.874999999964</c:v>
                </c:pt>
                <c:pt idx="653">
                  <c:v>43340.916666666628</c:v>
                </c:pt>
                <c:pt idx="654">
                  <c:v>43340.958333333292</c:v>
                </c:pt>
                <c:pt idx="655">
                  <c:v>43340.999999999956</c:v>
                </c:pt>
                <c:pt idx="656">
                  <c:v>43341.041666666621</c:v>
                </c:pt>
                <c:pt idx="657">
                  <c:v>43341.083333333285</c:v>
                </c:pt>
                <c:pt idx="658">
                  <c:v>43341.124999999949</c:v>
                </c:pt>
                <c:pt idx="659">
                  <c:v>43341.291666666664</c:v>
                </c:pt>
                <c:pt idx="660">
                  <c:v>43341.375</c:v>
                </c:pt>
                <c:pt idx="661">
                  <c:v>43341.416666666664</c:v>
                </c:pt>
                <c:pt idx="662">
                  <c:v>43341.458333333328</c:v>
                </c:pt>
                <c:pt idx="663">
                  <c:v>43341.499999999993</c:v>
                </c:pt>
                <c:pt idx="664">
                  <c:v>43341.541666666657</c:v>
                </c:pt>
                <c:pt idx="665">
                  <c:v>43341.583333333321</c:v>
                </c:pt>
                <c:pt idx="666">
                  <c:v>43341.624999999985</c:v>
                </c:pt>
                <c:pt idx="667">
                  <c:v>43341.66666666665</c:v>
                </c:pt>
                <c:pt idx="668">
                  <c:v>43341.708333333314</c:v>
                </c:pt>
                <c:pt idx="669">
                  <c:v>43341.749999999978</c:v>
                </c:pt>
                <c:pt idx="670">
                  <c:v>43341.791666666642</c:v>
                </c:pt>
                <c:pt idx="671">
                  <c:v>43341.833333333307</c:v>
                </c:pt>
                <c:pt idx="672">
                  <c:v>43341.874999999971</c:v>
                </c:pt>
                <c:pt idx="673">
                  <c:v>43341.916666666635</c:v>
                </c:pt>
                <c:pt idx="674">
                  <c:v>43341.958333333299</c:v>
                </c:pt>
                <c:pt idx="675">
                  <c:v>43341.999999999964</c:v>
                </c:pt>
                <c:pt idx="676">
                  <c:v>43342.041666666628</c:v>
                </c:pt>
                <c:pt idx="677">
                  <c:v>43342.083333333292</c:v>
                </c:pt>
                <c:pt idx="678">
                  <c:v>43342.124999999956</c:v>
                </c:pt>
                <c:pt idx="679">
                  <c:v>43342.166666666621</c:v>
                </c:pt>
                <c:pt idx="680">
                  <c:v>43342.208333333285</c:v>
                </c:pt>
                <c:pt idx="681">
                  <c:v>43342.291666666664</c:v>
                </c:pt>
                <c:pt idx="682">
                  <c:v>43342.375</c:v>
                </c:pt>
                <c:pt idx="683">
                  <c:v>43342.416666666664</c:v>
                </c:pt>
                <c:pt idx="684">
                  <c:v>43342.458333333328</c:v>
                </c:pt>
                <c:pt idx="685">
                  <c:v>43342.499999999993</c:v>
                </c:pt>
                <c:pt idx="686">
                  <c:v>43342.541666666657</c:v>
                </c:pt>
                <c:pt idx="687">
                  <c:v>43342.583333333321</c:v>
                </c:pt>
                <c:pt idx="688">
                  <c:v>43342.624999999985</c:v>
                </c:pt>
                <c:pt idx="689">
                  <c:v>43342.66666666665</c:v>
                </c:pt>
                <c:pt idx="690">
                  <c:v>43342.708333333314</c:v>
                </c:pt>
                <c:pt idx="691">
                  <c:v>43342.749999999978</c:v>
                </c:pt>
                <c:pt idx="692">
                  <c:v>43342.791666666642</c:v>
                </c:pt>
                <c:pt idx="693">
                  <c:v>43342.833333333307</c:v>
                </c:pt>
                <c:pt idx="694">
                  <c:v>43342.874999999971</c:v>
                </c:pt>
                <c:pt idx="695">
                  <c:v>43342.916666666635</c:v>
                </c:pt>
                <c:pt idx="696">
                  <c:v>43342.958333333299</c:v>
                </c:pt>
                <c:pt idx="697">
                  <c:v>43342.999999999964</c:v>
                </c:pt>
                <c:pt idx="698">
                  <c:v>43343.041666666628</c:v>
                </c:pt>
                <c:pt idx="699">
                  <c:v>43343.083333333292</c:v>
                </c:pt>
                <c:pt idx="700">
                  <c:v>43343.124999999956</c:v>
                </c:pt>
                <c:pt idx="701">
                  <c:v>43343.166666666621</c:v>
                </c:pt>
                <c:pt idx="702">
                  <c:v>43343.208333333285</c:v>
                </c:pt>
                <c:pt idx="703">
                  <c:v>43342.333333333336</c:v>
                </c:pt>
                <c:pt idx="704">
                  <c:v>43342.375</c:v>
                </c:pt>
                <c:pt idx="705">
                  <c:v>43342.416666666664</c:v>
                </c:pt>
                <c:pt idx="706">
                  <c:v>43342.458333333328</c:v>
                </c:pt>
                <c:pt idx="707">
                  <c:v>43342.499999999993</c:v>
                </c:pt>
                <c:pt idx="708">
                  <c:v>43342.541666666657</c:v>
                </c:pt>
                <c:pt idx="709">
                  <c:v>43342.583333333321</c:v>
                </c:pt>
                <c:pt idx="710">
                  <c:v>43342.624999999985</c:v>
                </c:pt>
                <c:pt idx="711">
                  <c:v>43342.66666666665</c:v>
                </c:pt>
                <c:pt idx="712">
                  <c:v>43342.708333333314</c:v>
                </c:pt>
              </c:numCache>
            </c:numRef>
          </c:xVal>
          <c:yVal>
            <c:numRef>
              <c:f>'[Jeju_Moslpo_Obs_Soulik_180820~180825.xlsx]Moslpo_모슬포 조위관측소'!$BT$7:$BT$750</c:f>
              <c:numCache>
                <c:formatCode>General</c:formatCode>
                <c:ptCount val="744"/>
                <c:pt idx="0">
                  <c:v>1.07</c:v>
                </c:pt>
                <c:pt idx="1">
                  <c:v>1.3</c:v>
                </c:pt>
                <c:pt idx="2">
                  <c:v>1.45</c:v>
                </c:pt>
                <c:pt idx="3">
                  <c:v>1.53</c:v>
                </c:pt>
                <c:pt idx="4">
                  <c:v>1.65</c:v>
                </c:pt>
                <c:pt idx="5">
                  <c:v>1.41</c:v>
                </c:pt>
                <c:pt idx="6">
                  <c:v>1.1000000000000001</c:v>
                </c:pt>
                <c:pt idx="7">
                  <c:v>1.03</c:v>
                </c:pt>
                <c:pt idx="8">
                  <c:v>0.96</c:v>
                </c:pt>
                <c:pt idx="9">
                  <c:v>0.92</c:v>
                </c:pt>
                <c:pt idx="10">
                  <c:v>0.88</c:v>
                </c:pt>
                <c:pt idx="11">
                  <c:v>0.88</c:v>
                </c:pt>
                <c:pt idx="12">
                  <c:v>1.02</c:v>
                </c:pt>
                <c:pt idx="13">
                  <c:v>1.06</c:v>
                </c:pt>
                <c:pt idx="14">
                  <c:v>1.38</c:v>
                </c:pt>
                <c:pt idx="15">
                  <c:v>1.46</c:v>
                </c:pt>
                <c:pt idx="16">
                  <c:v>1.53</c:v>
                </c:pt>
                <c:pt idx="17">
                  <c:v>1.54</c:v>
                </c:pt>
                <c:pt idx="18">
                  <c:v>1.39</c:v>
                </c:pt>
                <c:pt idx="19">
                  <c:v>1.31</c:v>
                </c:pt>
                <c:pt idx="20">
                  <c:v>1.4</c:v>
                </c:pt>
                <c:pt idx="21">
                  <c:v>1.3</c:v>
                </c:pt>
                <c:pt idx="22">
                  <c:v>1.19</c:v>
                </c:pt>
                <c:pt idx="23">
                  <c:v>1.18</c:v>
                </c:pt>
                <c:pt idx="24">
                  <c:v>1.1399999999999999</c:v>
                </c:pt>
                <c:pt idx="25">
                  <c:v>1.1100000000000001</c:v>
                </c:pt>
                <c:pt idx="26">
                  <c:v>1.17</c:v>
                </c:pt>
                <c:pt idx="27">
                  <c:v>1.33</c:v>
                </c:pt>
                <c:pt idx="28">
                  <c:v>1.36</c:v>
                </c:pt>
                <c:pt idx="29">
                  <c:v>1.35</c:v>
                </c:pt>
                <c:pt idx="30">
                  <c:v>1.25</c:v>
                </c:pt>
                <c:pt idx="31">
                  <c:v>1.1200000000000001</c:v>
                </c:pt>
                <c:pt idx="32">
                  <c:v>1.19</c:v>
                </c:pt>
                <c:pt idx="33">
                  <c:v>1.03</c:v>
                </c:pt>
                <c:pt idx="34">
                  <c:v>0.99</c:v>
                </c:pt>
                <c:pt idx="35">
                  <c:v>1.03</c:v>
                </c:pt>
                <c:pt idx="36">
                  <c:v>1.04</c:v>
                </c:pt>
                <c:pt idx="37">
                  <c:v>1.29</c:v>
                </c:pt>
                <c:pt idx="38">
                  <c:v>1.42</c:v>
                </c:pt>
                <c:pt idx="39">
                  <c:v>1.63</c:v>
                </c:pt>
                <c:pt idx="40">
                  <c:v>1.98</c:v>
                </c:pt>
                <c:pt idx="41">
                  <c:v>2.15</c:v>
                </c:pt>
                <c:pt idx="42">
                  <c:v>2.25</c:v>
                </c:pt>
                <c:pt idx="43">
                  <c:v>2.13</c:v>
                </c:pt>
                <c:pt idx="44">
                  <c:v>1.98</c:v>
                </c:pt>
                <c:pt idx="45">
                  <c:v>2.08</c:v>
                </c:pt>
                <c:pt idx="46">
                  <c:v>2.2400000000000002</c:v>
                </c:pt>
                <c:pt idx="47">
                  <c:v>2.21</c:v>
                </c:pt>
                <c:pt idx="48">
                  <c:v>2.67</c:v>
                </c:pt>
                <c:pt idx="49">
                  <c:v>2.88</c:v>
                </c:pt>
                <c:pt idx="50">
                  <c:v>2.98</c:v>
                </c:pt>
                <c:pt idx="51">
                  <c:v>2.93</c:v>
                </c:pt>
                <c:pt idx="52">
                  <c:v>2.62</c:v>
                </c:pt>
                <c:pt idx="53">
                  <c:v>2.48</c:v>
                </c:pt>
                <c:pt idx="54">
                  <c:v>2.54</c:v>
                </c:pt>
                <c:pt idx="55">
                  <c:v>2.63</c:v>
                </c:pt>
                <c:pt idx="56">
                  <c:v>2.59</c:v>
                </c:pt>
                <c:pt idx="57">
                  <c:v>2.63</c:v>
                </c:pt>
                <c:pt idx="58">
                  <c:v>2.41</c:v>
                </c:pt>
                <c:pt idx="59">
                  <c:v>2.3199999999999998</c:v>
                </c:pt>
                <c:pt idx="60">
                  <c:v>2.1800000000000002</c:v>
                </c:pt>
                <c:pt idx="61">
                  <c:v>2.0099999999999998</c:v>
                </c:pt>
                <c:pt idx="62">
                  <c:v>1.88</c:v>
                </c:pt>
                <c:pt idx="63">
                  <c:v>2.0499999999999998</c:v>
                </c:pt>
                <c:pt idx="64">
                  <c:v>2.2400000000000002</c:v>
                </c:pt>
                <c:pt idx="65">
                  <c:v>2.34</c:v>
                </c:pt>
                <c:pt idx="66">
                  <c:v>2.36</c:v>
                </c:pt>
                <c:pt idx="67">
                  <c:v>2.39</c:v>
                </c:pt>
                <c:pt idx="68">
                  <c:v>2.44</c:v>
                </c:pt>
                <c:pt idx="69">
                  <c:v>2.17</c:v>
                </c:pt>
                <c:pt idx="70">
                  <c:v>2.19</c:v>
                </c:pt>
                <c:pt idx="71">
                  <c:v>2.0099999999999998</c:v>
                </c:pt>
                <c:pt idx="72">
                  <c:v>1.67</c:v>
                </c:pt>
                <c:pt idx="73">
                  <c:v>1.48</c:v>
                </c:pt>
                <c:pt idx="74">
                  <c:v>1.42</c:v>
                </c:pt>
                <c:pt idx="75">
                  <c:v>1.26</c:v>
                </c:pt>
                <c:pt idx="76">
                  <c:v>1.29</c:v>
                </c:pt>
                <c:pt idx="77">
                  <c:v>1.29</c:v>
                </c:pt>
                <c:pt idx="78">
                  <c:v>1.36</c:v>
                </c:pt>
                <c:pt idx="79">
                  <c:v>1.4</c:v>
                </c:pt>
                <c:pt idx="80">
                  <c:v>1.29</c:v>
                </c:pt>
                <c:pt idx="81">
                  <c:v>1.5</c:v>
                </c:pt>
                <c:pt idx="82">
                  <c:v>1.46</c:v>
                </c:pt>
                <c:pt idx="83">
                  <c:v>1.32</c:v>
                </c:pt>
                <c:pt idx="84">
                  <c:v>1.34</c:v>
                </c:pt>
                <c:pt idx="85">
                  <c:v>1.1200000000000001</c:v>
                </c:pt>
                <c:pt idx="86">
                  <c:v>1.18</c:v>
                </c:pt>
                <c:pt idx="87">
                  <c:v>1.08</c:v>
                </c:pt>
                <c:pt idx="88">
                  <c:v>1.01</c:v>
                </c:pt>
                <c:pt idx="89">
                  <c:v>0.98</c:v>
                </c:pt>
                <c:pt idx="90">
                  <c:v>0.89</c:v>
                </c:pt>
                <c:pt idx="91">
                  <c:v>0.9</c:v>
                </c:pt>
                <c:pt idx="92">
                  <c:v>0.93</c:v>
                </c:pt>
                <c:pt idx="93">
                  <c:v>0.94</c:v>
                </c:pt>
                <c:pt idx="94">
                  <c:v>0.96</c:v>
                </c:pt>
                <c:pt idx="95">
                  <c:v>0.88</c:v>
                </c:pt>
                <c:pt idx="96">
                  <c:v>0.69</c:v>
                </c:pt>
                <c:pt idx="97">
                  <c:v>0.71</c:v>
                </c:pt>
                <c:pt idx="98">
                  <c:v>0.65</c:v>
                </c:pt>
                <c:pt idx="99">
                  <c:v>0.57999999999999996</c:v>
                </c:pt>
                <c:pt idx="100">
                  <c:v>0.51</c:v>
                </c:pt>
                <c:pt idx="101">
                  <c:v>0.49</c:v>
                </c:pt>
                <c:pt idx="102">
                  <c:v>0.45</c:v>
                </c:pt>
                <c:pt idx="103">
                  <c:v>0.5</c:v>
                </c:pt>
                <c:pt idx="104">
                  <c:v>0.53</c:v>
                </c:pt>
                <c:pt idx="105">
                  <c:v>0.63</c:v>
                </c:pt>
                <c:pt idx="106">
                  <c:v>0.7</c:v>
                </c:pt>
                <c:pt idx="107">
                  <c:v>0.77</c:v>
                </c:pt>
                <c:pt idx="108">
                  <c:v>0.79</c:v>
                </c:pt>
                <c:pt idx="109">
                  <c:v>0.68</c:v>
                </c:pt>
                <c:pt idx="110">
                  <c:v>0.63</c:v>
                </c:pt>
                <c:pt idx="111">
                  <c:v>0.57999999999999996</c:v>
                </c:pt>
                <c:pt idx="112">
                  <c:v>0.49</c:v>
                </c:pt>
                <c:pt idx="113">
                  <c:v>0.46</c:v>
                </c:pt>
                <c:pt idx="114">
                  <c:v>0.42</c:v>
                </c:pt>
                <c:pt idx="115">
                  <c:v>0.42</c:v>
                </c:pt>
                <c:pt idx="116">
                  <c:v>0.45</c:v>
                </c:pt>
                <c:pt idx="117">
                  <c:v>0.5</c:v>
                </c:pt>
                <c:pt idx="118">
                  <c:v>0.53</c:v>
                </c:pt>
                <c:pt idx="119">
                  <c:v>0.56999999999999995</c:v>
                </c:pt>
                <c:pt idx="120">
                  <c:v>0.68</c:v>
                </c:pt>
                <c:pt idx="121">
                  <c:v>0.46</c:v>
                </c:pt>
                <c:pt idx="122">
                  <c:v>0.36</c:v>
                </c:pt>
                <c:pt idx="123">
                  <c:v>0.32</c:v>
                </c:pt>
                <c:pt idx="124">
                  <c:v>0.36</c:v>
                </c:pt>
                <c:pt idx="125">
                  <c:v>0.28999999999999998</c:v>
                </c:pt>
                <c:pt idx="126">
                  <c:v>0.4</c:v>
                </c:pt>
                <c:pt idx="127">
                  <c:v>0.43</c:v>
                </c:pt>
                <c:pt idx="128">
                  <c:v>0.31</c:v>
                </c:pt>
                <c:pt idx="129">
                  <c:v>0.55000000000000004</c:v>
                </c:pt>
                <c:pt idx="130">
                  <c:v>0.43</c:v>
                </c:pt>
                <c:pt idx="131">
                  <c:v>0.4</c:v>
                </c:pt>
                <c:pt idx="132">
                  <c:v>0.39</c:v>
                </c:pt>
                <c:pt idx="133">
                  <c:v>0.22</c:v>
                </c:pt>
                <c:pt idx="134">
                  <c:v>0.37</c:v>
                </c:pt>
                <c:pt idx="135">
                  <c:v>0.4</c:v>
                </c:pt>
                <c:pt idx="136">
                  <c:v>0.26</c:v>
                </c:pt>
                <c:pt idx="137">
                  <c:v>0.3</c:v>
                </c:pt>
                <c:pt idx="138">
                  <c:v>0.31</c:v>
                </c:pt>
                <c:pt idx="139">
                  <c:v>0.33</c:v>
                </c:pt>
                <c:pt idx="140">
                  <c:v>0.26</c:v>
                </c:pt>
                <c:pt idx="141">
                  <c:v>0.23</c:v>
                </c:pt>
                <c:pt idx="142">
                  <c:v>0.2</c:v>
                </c:pt>
                <c:pt idx="143">
                  <c:v>0.18</c:v>
                </c:pt>
                <c:pt idx="144">
                  <c:v>0.2</c:v>
                </c:pt>
                <c:pt idx="145">
                  <c:v>0.22</c:v>
                </c:pt>
                <c:pt idx="146">
                  <c:v>0.19</c:v>
                </c:pt>
                <c:pt idx="147">
                  <c:v>0.17</c:v>
                </c:pt>
                <c:pt idx="148">
                  <c:v>0.15</c:v>
                </c:pt>
                <c:pt idx="149">
                  <c:v>0.19</c:v>
                </c:pt>
                <c:pt idx="150">
                  <c:v>0.2</c:v>
                </c:pt>
                <c:pt idx="151">
                  <c:v>0.21</c:v>
                </c:pt>
                <c:pt idx="152">
                  <c:v>0.15</c:v>
                </c:pt>
                <c:pt idx="153">
                  <c:v>0.31</c:v>
                </c:pt>
                <c:pt idx="154">
                  <c:v>0.24</c:v>
                </c:pt>
                <c:pt idx="155">
                  <c:v>0.16</c:v>
                </c:pt>
                <c:pt idx="156">
                  <c:v>0.22</c:v>
                </c:pt>
                <c:pt idx="157">
                  <c:v>0.18</c:v>
                </c:pt>
                <c:pt idx="158">
                  <c:v>0.23</c:v>
                </c:pt>
                <c:pt idx="159">
                  <c:v>0.28999999999999998</c:v>
                </c:pt>
                <c:pt idx="160">
                  <c:v>0.3</c:v>
                </c:pt>
                <c:pt idx="161">
                  <c:v>0.27</c:v>
                </c:pt>
                <c:pt idx="162">
                  <c:v>0.33</c:v>
                </c:pt>
                <c:pt idx="163">
                  <c:v>0.28000000000000003</c:v>
                </c:pt>
                <c:pt idx="164">
                  <c:v>0.25</c:v>
                </c:pt>
                <c:pt idx="165">
                  <c:v>0.28999999999999998</c:v>
                </c:pt>
                <c:pt idx="166">
                  <c:v>0.44</c:v>
                </c:pt>
                <c:pt idx="167">
                  <c:v>0.64</c:v>
                </c:pt>
                <c:pt idx="168">
                  <c:v>0.64</c:v>
                </c:pt>
                <c:pt idx="169">
                  <c:v>0.65</c:v>
                </c:pt>
                <c:pt idx="170">
                  <c:v>0.72</c:v>
                </c:pt>
                <c:pt idx="171">
                  <c:v>0.87</c:v>
                </c:pt>
                <c:pt idx="172">
                  <c:v>0.88</c:v>
                </c:pt>
                <c:pt idx="173">
                  <c:v>0.84</c:v>
                </c:pt>
                <c:pt idx="174">
                  <c:v>0.95</c:v>
                </c:pt>
                <c:pt idx="175">
                  <c:v>0.9</c:v>
                </c:pt>
                <c:pt idx="176">
                  <c:v>0.99</c:v>
                </c:pt>
                <c:pt idx="177">
                  <c:v>1.1200000000000001</c:v>
                </c:pt>
                <c:pt idx="178">
                  <c:v>1.18</c:v>
                </c:pt>
                <c:pt idx="179">
                  <c:v>1.18</c:v>
                </c:pt>
                <c:pt idx="180">
                  <c:v>1.17</c:v>
                </c:pt>
                <c:pt idx="181">
                  <c:v>1.1200000000000001</c:v>
                </c:pt>
                <c:pt idx="182">
                  <c:v>1.01</c:v>
                </c:pt>
                <c:pt idx="183">
                  <c:v>0.94</c:v>
                </c:pt>
                <c:pt idx="184">
                  <c:v>0.83</c:v>
                </c:pt>
                <c:pt idx="185">
                  <c:v>0.8</c:v>
                </c:pt>
                <c:pt idx="186">
                  <c:v>0.82</c:v>
                </c:pt>
                <c:pt idx="187">
                  <c:v>0.79</c:v>
                </c:pt>
                <c:pt idx="188">
                  <c:v>0.72</c:v>
                </c:pt>
                <c:pt idx="189">
                  <c:v>0.76</c:v>
                </c:pt>
                <c:pt idx="190">
                  <c:v>0.92</c:v>
                </c:pt>
                <c:pt idx="191">
                  <c:v>0.9</c:v>
                </c:pt>
                <c:pt idx="192">
                  <c:v>0.77</c:v>
                </c:pt>
                <c:pt idx="193">
                  <c:v>0.81</c:v>
                </c:pt>
                <c:pt idx="194">
                  <c:v>0.78</c:v>
                </c:pt>
                <c:pt idx="195">
                  <c:v>0.71</c:v>
                </c:pt>
                <c:pt idx="196">
                  <c:v>0.64</c:v>
                </c:pt>
                <c:pt idx="197">
                  <c:v>0.62</c:v>
                </c:pt>
                <c:pt idx="198">
                  <c:v>0.57999999999999996</c:v>
                </c:pt>
                <c:pt idx="199">
                  <c:v>0.54</c:v>
                </c:pt>
                <c:pt idx="200">
                  <c:v>0.53</c:v>
                </c:pt>
                <c:pt idx="201">
                  <c:v>0.52</c:v>
                </c:pt>
                <c:pt idx="202">
                  <c:v>0.46</c:v>
                </c:pt>
                <c:pt idx="203">
                  <c:v>0.55000000000000004</c:v>
                </c:pt>
                <c:pt idx="204">
                  <c:v>0.49</c:v>
                </c:pt>
                <c:pt idx="205">
                  <c:v>0.38</c:v>
                </c:pt>
                <c:pt idx="206">
                  <c:v>0.43</c:v>
                </c:pt>
                <c:pt idx="207">
                  <c:v>0.38</c:v>
                </c:pt>
                <c:pt idx="208">
                  <c:v>0.44</c:v>
                </c:pt>
                <c:pt idx="209">
                  <c:v>0.38</c:v>
                </c:pt>
                <c:pt idx="210">
                  <c:v>0.32</c:v>
                </c:pt>
                <c:pt idx="211">
                  <c:v>0.33</c:v>
                </c:pt>
                <c:pt idx="212">
                  <c:v>0.33</c:v>
                </c:pt>
                <c:pt idx="213">
                  <c:v>0.33</c:v>
                </c:pt>
                <c:pt idx="214">
                  <c:v>0.35</c:v>
                </c:pt>
                <c:pt idx="215">
                  <c:v>0.52</c:v>
                </c:pt>
                <c:pt idx="216">
                  <c:v>0.44</c:v>
                </c:pt>
                <c:pt idx="217">
                  <c:v>0.32</c:v>
                </c:pt>
                <c:pt idx="218">
                  <c:v>0.35</c:v>
                </c:pt>
                <c:pt idx="219">
                  <c:v>0.38</c:v>
                </c:pt>
                <c:pt idx="220">
                  <c:v>0.4</c:v>
                </c:pt>
                <c:pt idx="221">
                  <c:v>0.41</c:v>
                </c:pt>
                <c:pt idx="222">
                  <c:v>0.42</c:v>
                </c:pt>
                <c:pt idx="223">
                  <c:v>0.41</c:v>
                </c:pt>
                <c:pt idx="224">
                  <c:v>0.4</c:v>
                </c:pt>
                <c:pt idx="225">
                  <c:v>0.42</c:v>
                </c:pt>
                <c:pt idx="226">
                  <c:v>0.46</c:v>
                </c:pt>
                <c:pt idx="227">
                  <c:v>0.4</c:v>
                </c:pt>
                <c:pt idx="228">
                  <c:v>0.38</c:v>
                </c:pt>
                <c:pt idx="229">
                  <c:v>0.33</c:v>
                </c:pt>
                <c:pt idx="230">
                  <c:v>0.26</c:v>
                </c:pt>
                <c:pt idx="231">
                  <c:v>0.23</c:v>
                </c:pt>
                <c:pt idx="232">
                  <c:v>0.26</c:v>
                </c:pt>
                <c:pt idx="233">
                  <c:v>0.26</c:v>
                </c:pt>
                <c:pt idx="234">
                  <c:v>0.28000000000000003</c:v>
                </c:pt>
                <c:pt idx="235">
                  <c:v>0.26</c:v>
                </c:pt>
                <c:pt idx="236">
                  <c:v>0.25</c:v>
                </c:pt>
                <c:pt idx="237">
                  <c:v>0.35</c:v>
                </c:pt>
                <c:pt idx="238">
                  <c:v>0.27</c:v>
                </c:pt>
                <c:pt idx="239">
                  <c:v>0.2</c:v>
                </c:pt>
                <c:pt idx="240">
                  <c:v>0.32</c:v>
                </c:pt>
                <c:pt idx="241">
                  <c:v>0.44</c:v>
                </c:pt>
                <c:pt idx="242">
                  <c:v>0.43</c:v>
                </c:pt>
                <c:pt idx="243">
                  <c:v>0.32</c:v>
                </c:pt>
                <c:pt idx="244">
                  <c:v>0.31</c:v>
                </c:pt>
                <c:pt idx="245">
                  <c:v>0.36</c:v>
                </c:pt>
                <c:pt idx="246">
                  <c:v>0.39</c:v>
                </c:pt>
                <c:pt idx="247">
                  <c:v>0.48</c:v>
                </c:pt>
                <c:pt idx="248">
                  <c:v>0.37</c:v>
                </c:pt>
                <c:pt idx="249">
                  <c:v>0.27</c:v>
                </c:pt>
                <c:pt idx="250">
                  <c:v>0.43</c:v>
                </c:pt>
                <c:pt idx="251">
                  <c:v>0.48</c:v>
                </c:pt>
                <c:pt idx="252">
                  <c:v>0.56000000000000005</c:v>
                </c:pt>
                <c:pt idx="253">
                  <c:v>0.66</c:v>
                </c:pt>
                <c:pt idx="254">
                  <c:v>0.72</c:v>
                </c:pt>
                <c:pt idx="255">
                  <c:v>0.78</c:v>
                </c:pt>
                <c:pt idx="256">
                  <c:v>0.85</c:v>
                </c:pt>
                <c:pt idx="257">
                  <c:v>0.78</c:v>
                </c:pt>
                <c:pt idx="258">
                  <c:v>0.84</c:v>
                </c:pt>
                <c:pt idx="259">
                  <c:v>0.72</c:v>
                </c:pt>
                <c:pt idx="260">
                  <c:v>0.75</c:v>
                </c:pt>
                <c:pt idx="261">
                  <c:v>0.71</c:v>
                </c:pt>
                <c:pt idx="262">
                  <c:v>0.78</c:v>
                </c:pt>
                <c:pt idx="263">
                  <c:v>0.9</c:v>
                </c:pt>
                <c:pt idx="264">
                  <c:v>0.9</c:v>
                </c:pt>
                <c:pt idx="265">
                  <c:v>1.07</c:v>
                </c:pt>
                <c:pt idx="266">
                  <c:v>1.17</c:v>
                </c:pt>
                <c:pt idx="267">
                  <c:v>1.1000000000000001</c:v>
                </c:pt>
                <c:pt idx="268">
                  <c:v>1.21</c:v>
                </c:pt>
                <c:pt idx="269">
                  <c:v>1.1200000000000001</c:v>
                </c:pt>
                <c:pt idx="270">
                  <c:v>1.1399999999999999</c:v>
                </c:pt>
                <c:pt idx="271">
                  <c:v>1.1299999999999999</c:v>
                </c:pt>
                <c:pt idx="272">
                  <c:v>1.04</c:v>
                </c:pt>
                <c:pt idx="273">
                  <c:v>0.97</c:v>
                </c:pt>
                <c:pt idx="274">
                  <c:v>1.25</c:v>
                </c:pt>
                <c:pt idx="275">
                  <c:v>1.28</c:v>
                </c:pt>
                <c:pt idx="276">
                  <c:v>1.34</c:v>
                </c:pt>
                <c:pt idx="277">
                  <c:v>1.71</c:v>
                </c:pt>
                <c:pt idx="278">
                  <c:v>1.87</c:v>
                </c:pt>
                <c:pt idx="279">
                  <c:v>2.2599999999999998</c:v>
                </c:pt>
                <c:pt idx="280">
                  <c:v>2.5499999999999998</c:v>
                </c:pt>
                <c:pt idx="281">
                  <c:v>2.62</c:v>
                </c:pt>
                <c:pt idx="282">
                  <c:v>2.2000000000000002</c:v>
                </c:pt>
                <c:pt idx="283">
                  <c:v>2.31</c:v>
                </c:pt>
                <c:pt idx="284">
                  <c:v>2.69</c:v>
                </c:pt>
                <c:pt idx="285">
                  <c:v>2.35</c:v>
                </c:pt>
                <c:pt idx="286">
                  <c:v>2.11</c:v>
                </c:pt>
                <c:pt idx="287">
                  <c:v>2.15</c:v>
                </c:pt>
                <c:pt idx="288">
                  <c:v>2</c:v>
                </c:pt>
                <c:pt idx="289">
                  <c:v>2.25</c:v>
                </c:pt>
                <c:pt idx="290">
                  <c:v>2.33</c:v>
                </c:pt>
                <c:pt idx="291">
                  <c:v>2.66</c:v>
                </c:pt>
                <c:pt idx="292">
                  <c:v>2.74</c:v>
                </c:pt>
                <c:pt idx="293">
                  <c:v>2.8</c:v>
                </c:pt>
                <c:pt idx="294">
                  <c:v>2.87</c:v>
                </c:pt>
                <c:pt idx="295">
                  <c:v>3.01</c:v>
                </c:pt>
                <c:pt idx="296">
                  <c:v>3.12</c:v>
                </c:pt>
                <c:pt idx="297">
                  <c:v>2.96</c:v>
                </c:pt>
                <c:pt idx="298">
                  <c:v>2.7</c:v>
                </c:pt>
                <c:pt idx="299">
                  <c:v>2.8</c:v>
                </c:pt>
                <c:pt idx="300">
                  <c:v>2.5099999999999998</c:v>
                </c:pt>
                <c:pt idx="301">
                  <c:v>2.52</c:v>
                </c:pt>
                <c:pt idx="302">
                  <c:v>2.8</c:v>
                </c:pt>
                <c:pt idx="303">
                  <c:v>3.13</c:v>
                </c:pt>
                <c:pt idx="304">
                  <c:v>2.85</c:v>
                </c:pt>
                <c:pt idx="305">
                  <c:v>2.94</c:v>
                </c:pt>
                <c:pt idx="306">
                  <c:v>2.61</c:v>
                </c:pt>
                <c:pt idx="307">
                  <c:v>2.2999999999999998</c:v>
                </c:pt>
                <c:pt idx="308">
                  <c:v>2.4300000000000002</c:v>
                </c:pt>
                <c:pt idx="309">
                  <c:v>2.37</c:v>
                </c:pt>
                <c:pt idx="310">
                  <c:v>2.17</c:v>
                </c:pt>
                <c:pt idx="311">
                  <c:v>1.88</c:v>
                </c:pt>
                <c:pt idx="312">
                  <c:v>1.79</c:v>
                </c:pt>
                <c:pt idx="313">
                  <c:v>1.83</c:v>
                </c:pt>
                <c:pt idx="314">
                  <c:v>1.86</c:v>
                </c:pt>
                <c:pt idx="315">
                  <c:v>2</c:v>
                </c:pt>
                <c:pt idx="316">
                  <c:v>1.92</c:v>
                </c:pt>
                <c:pt idx="317">
                  <c:v>1.96</c:v>
                </c:pt>
                <c:pt idx="318">
                  <c:v>1.94</c:v>
                </c:pt>
                <c:pt idx="319">
                  <c:v>1.88</c:v>
                </c:pt>
                <c:pt idx="320">
                  <c:v>2.08</c:v>
                </c:pt>
                <c:pt idx="321">
                  <c:v>1.84</c:v>
                </c:pt>
                <c:pt idx="322">
                  <c:v>1.79</c:v>
                </c:pt>
                <c:pt idx="323">
                  <c:v>1.7</c:v>
                </c:pt>
                <c:pt idx="324">
                  <c:v>1.73</c:v>
                </c:pt>
                <c:pt idx="325">
                  <c:v>1.73</c:v>
                </c:pt>
                <c:pt idx="326">
                  <c:v>1.69</c:v>
                </c:pt>
                <c:pt idx="327">
                  <c:v>1.87</c:v>
                </c:pt>
                <c:pt idx="328">
                  <c:v>2.21</c:v>
                </c:pt>
                <c:pt idx="329">
                  <c:v>2.12</c:v>
                </c:pt>
                <c:pt idx="330">
                  <c:v>2.34</c:v>
                </c:pt>
                <c:pt idx="331">
                  <c:v>1.97</c:v>
                </c:pt>
                <c:pt idx="332">
                  <c:v>1.54</c:v>
                </c:pt>
                <c:pt idx="333">
                  <c:v>2.2000000000000002</c:v>
                </c:pt>
                <c:pt idx="334">
                  <c:v>2.19</c:v>
                </c:pt>
                <c:pt idx="335">
                  <c:v>1.79</c:v>
                </c:pt>
                <c:pt idx="336">
                  <c:v>1.58</c:v>
                </c:pt>
                <c:pt idx="337">
                  <c:v>1.44</c:v>
                </c:pt>
                <c:pt idx="338">
                  <c:v>1.55</c:v>
                </c:pt>
                <c:pt idx="339">
                  <c:v>1.64</c:v>
                </c:pt>
                <c:pt idx="340">
                  <c:v>1.79</c:v>
                </c:pt>
                <c:pt idx="341">
                  <c:v>1.82</c:v>
                </c:pt>
                <c:pt idx="342">
                  <c:v>1.98</c:v>
                </c:pt>
                <c:pt idx="343">
                  <c:v>1.83</c:v>
                </c:pt>
                <c:pt idx="344">
                  <c:v>1.51</c:v>
                </c:pt>
                <c:pt idx="345">
                  <c:v>1.62</c:v>
                </c:pt>
                <c:pt idx="346">
                  <c:v>1.64</c:v>
                </c:pt>
                <c:pt idx="347">
                  <c:v>1.49</c:v>
                </c:pt>
                <c:pt idx="348">
                  <c:v>1.43</c:v>
                </c:pt>
                <c:pt idx="349">
                  <c:v>1.36</c:v>
                </c:pt>
                <c:pt idx="350">
                  <c:v>1.24</c:v>
                </c:pt>
                <c:pt idx="351">
                  <c:v>1.4</c:v>
                </c:pt>
                <c:pt idx="352">
                  <c:v>1.54</c:v>
                </c:pt>
                <c:pt idx="353">
                  <c:v>1.69</c:v>
                </c:pt>
                <c:pt idx="354">
                  <c:v>1.76</c:v>
                </c:pt>
                <c:pt idx="355">
                  <c:v>1.68</c:v>
                </c:pt>
                <c:pt idx="356">
                  <c:v>1.42</c:v>
                </c:pt>
                <c:pt idx="357">
                  <c:v>1.49</c:v>
                </c:pt>
                <c:pt idx="358">
                  <c:v>1.41</c:v>
                </c:pt>
                <c:pt idx="359">
                  <c:v>1.35</c:v>
                </c:pt>
                <c:pt idx="360">
                  <c:v>1.38</c:v>
                </c:pt>
                <c:pt idx="361">
                  <c:v>1.4</c:v>
                </c:pt>
                <c:pt idx="362">
                  <c:v>1.49</c:v>
                </c:pt>
                <c:pt idx="363">
                  <c:v>1.92</c:v>
                </c:pt>
                <c:pt idx="364">
                  <c:v>2.9</c:v>
                </c:pt>
                <c:pt idx="365">
                  <c:v>3.85</c:v>
                </c:pt>
                <c:pt idx="366">
                  <c:v>3.73</c:v>
                </c:pt>
                <c:pt idx="367">
                  <c:v>3.71</c:v>
                </c:pt>
                <c:pt idx="368">
                  <c:v>3.9</c:v>
                </c:pt>
                <c:pt idx="369">
                  <c:v>3.58</c:v>
                </c:pt>
                <c:pt idx="370">
                  <c:v>3.72</c:v>
                </c:pt>
                <c:pt idx="371">
                  <c:v>3.61</c:v>
                </c:pt>
                <c:pt idx="372">
                  <c:v>3.5</c:v>
                </c:pt>
                <c:pt idx="373">
                  <c:v>3.17</c:v>
                </c:pt>
                <c:pt idx="374">
                  <c:v>3.27</c:v>
                </c:pt>
                <c:pt idx="375">
                  <c:v>3.48</c:v>
                </c:pt>
                <c:pt idx="376">
                  <c:v>3.65</c:v>
                </c:pt>
                <c:pt idx="377">
                  <c:v>3.93</c:v>
                </c:pt>
                <c:pt idx="378">
                  <c:v>4.12</c:v>
                </c:pt>
                <c:pt idx="379">
                  <c:v>4.16</c:v>
                </c:pt>
                <c:pt idx="380">
                  <c:v>4.17</c:v>
                </c:pt>
                <c:pt idx="381">
                  <c:v>4.32</c:v>
                </c:pt>
                <c:pt idx="382">
                  <c:v>4.2</c:v>
                </c:pt>
                <c:pt idx="383">
                  <c:v>4.04</c:v>
                </c:pt>
                <c:pt idx="384">
                  <c:v>4.1900000000000004</c:v>
                </c:pt>
                <c:pt idx="385">
                  <c:v>3.91</c:v>
                </c:pt>
                <c:pt idx="386">
                  <c:v>3.76</c:v>
                </c:pt>
                <c:pt idx="387">
                  <c:v>3.53</c:v>
                </c:pt>
                <c:pt idx="388">
                  <c:v>3.61</c:v>
                </c:pt>
                <c:pt idx="389">
                  <c:v>3.67</c:v>
                </c:pt>
                <c:pt idx="390">
                  <c:v>3.52</c:v>
                </c:pt>
                <c:pt idx="391">
                  <c:v>3.48</c:v>
                </c:pt>
                <c:pt idx="392">
                  <c:v>3.6</c:v>
                </c:pt>
                <c:pt idx="393">
                  <c:v>3.88</c:v>
                </c:pt>
                <c:pt idx="394">
                  <c:v>4.24</c:v>
                </c:pt>
                <c:pt idx="395">
                  <c:v>3.98</c:v>
                </c:pt>
                <c:pt idx="396">
                  <c:v>3.63</c:v>
                </c:pt>
                <c:pt idx="397">
                  <c:v>3.68</c:v>
                </c:pt>
                <c:pt idx="398">
                  <c:v>3.39</c:v>
                </c:pt>
                <c:pt idx="399">
                  <c:v>3.43</c:v>
                </c:pt>
                <c:pt idx="400">
                  <c:v>3.29</c:v>
                </c:pt>
                <c:pt idx="401">
                  <c:v>3.53</c:v>
                </c:pt>
                <c:pt idx="402">
                  <c:v>3.64</c:v>
                </c:pt>
                <c:pt idx="403">
                  <c:v>3.64</c:v>
                </c:pt>
                <c:pt idx="404">
                  <c:v>3.49</c:v>
                </c:pt>
                <c:pt idx="405">
                  <c:v>3.63</c:v>
                </c:pt>
                <c:pt idx="406">
                  <c:v>3.58</c:v>
                </c:pt>
                <c:pt idx="407">
                  <c:v>3.07</c:v>
                </c:pt>
                <c:pt idx="408">
                  <c:v>2.99</c:v>
                </c:pt>
                <c:pt idx="409">
                  <c:v>2.82</c:v>
                </c:pt>
                <c:pt idx="410">
                  <c:v>2.97</c:v>
                </c:pt>
                <c:pt idx="411">
                  <c:v>2.78</c:v>
                </c:pt>
                <c:pt idx="412">
                  <c:v>2.99</c:v>
                </c:pt>
                <c:pt idx="413">
                  <c:v>3.01</c:v>
                </c:pt>
                <c:pt idx="414">
                  <c:v>2.93</c:v>
                </c:pt>
                <c:pt idx="415">
                  <c:v>2.94</c:v>
                </c:pt>
                <c:pt idx="416">
                  <c:v>2.99</c:v>
                </c:pt>
                <c:pt idx="417">
                  <c:v>2.6</c:v>
                </c:pt>
                <c:pt idx="418">
                  <c:v>2.5499999999999998</c:v>
                </c:pt>
                <c:pt idx="419">
                  <c:v>2.41</c:v>
                </c:pt>
                <c:pt idx="420">
                  <c:v>2.39</c:v>
                </c:pt>
                <c:pt idx="421">
                  <c:v>2.2000000000000002</c:v>
                </c:pt>
                <c:pt idx="422">
                  <c:v>1.95</c:v>
                </c:pt>
                <c:pt idx="423">
                  <c:v>1.91</c:v>
                </c:pt>
                <c:pt idx="424">
                  <c:v>1.88</c:v>
                </c:pt>
                <c:pt idx="425">
                  <c:v>1.93</c:v>
                </c:pt>
                <c:pt idx="426">
                  <c:v>1.99</c:v>
                </c:pt>
                <c:pt idx="427">
                  <c:v>1.9</c:v>
                </c:pt>
                <c:pt idx="428">
                  <c:v>1.95</c:v>
                </c:pt>
                <c:pt idx="429">
                  <c:v>2.0099999999999998</c:v>
                </c:pt>
                <c:pt idx="430">
                  <c:v>1.75</c:v>
                </c:pt>
                <c:pt idx="431">
                  <c:v>1.7</c:v>
                </c:pt>
                <c:pt idx="432">
                  <c:v>1.47</c:v>
                </c:pt>
                <c:pt idx="433">
                  <c:v>1.28</c:v>
                </c:pt>
                <c:pt idx="434">
                  <c:v>1.2</c:v>
                </c:pt>
                <c:pt idx="435">
                  <c:v>1.1599999999999999</c:v>
                </c:pt>
                <c:pt idx="436">
                  <c:v>1.28</c:v>
                </c:pt>
                <c:pt idx="437">
                  <c:v>1.46</c:v>
                </c:pt>
                <c:pt idx="438">
                  <c:v>1.46</c:v>
                </c:pt>
                <c:pt idx="439">
                  <c:v>1.6</c:v>
                </c:pt>
                <c:pt idx="440">
                  <c:v>1.61</c:v>
                </c:pt>
                <c:pt idx="441">
                  <c:v>1.5</c:v>
                </c:pt>
                <c:pt idx="442">
                  <c:v>1.42</c:v>
                </c:pt>
                <c:pt idx="443">
                  <c:v>1.49</c:v>
                </c:pt>
                <c:pt idx="444">
                  <c:v>1.46</c:v>
                </c:pt>
                <c:pt idx="445">
                  <c:v>1.45</c:v>
                </c:pt>
                <c:pt idx="446">
                  <c:v>1.44</c:v>
                </c:pt>
                <c:pt idx="447">
                  <c:v>1.27</c:v>
                </c:pt>
                <c:pt idx="448">
                  <c:v>1.28</c:v>
                </c:pt>
                <c:pt idx="449">
                  <c:v>1.38</c:v>
                </c:pt>
                <c:pt idx="450">
                  <c:v>1.51</c:v>
                </c:pt>
                <c:pt idx="451">
                  <c:v>1.48</c:v>
                </c:pt>
                <c:pt idx="452">
                  <c:v>1.57</c:v>
                </c:pt>
                <c:pt idx="453">
                  <c:v>1.65</c:v>
                </c:pt>
                <c:pt idx="454">
                  <c:v>1.78</c:v>
                </c:pt>
                <c:pt idx="455">
                  <c:v>1.85</c:v>
                </c:pt>
                <c:pt idx="456">
                  <c:v>1.91</c:v>
                </c:pt>
                <c:pt idx="457">
                  <c:v>1.93</c:v>
                </c:pt>
                <c:pt idx="458">
                  <c:v>1.99</c:v>
                </c:pt>
                <c:pt idx="459">
                  <c:v>2.08</c:v>
                </c:pt>
                <c:pt idx="460">
                  <c:v>2.0099999999999998</c:v>
                </c:pt>
                <c:pt idx="461">
                  <c:v>2</c:v>
                </c:pt>
                <c:pt idx="462">
                  <c:v>1.9</c:v>
                </c:pt>
                <c:pt idx="463">
                  <c:v>2</c:v>
                </c:pt>
                <c:pt idx="464">
                  <c:v>2.1800000000000002</c:v>
                </c:pt>
                <c:pt idx="465">
                  <c:v>2.19</c:v>
                </c:pt>
                <c:pt idx="466">
                  <c:v>2.12</c:v>
                </c:pt>
                <c:pt idx="467">
                  <c:v>2.3199999999999998</c:v>
                </c:pt>
                <c:pt idx="468">
                  <c:v>2.5</c:v>
                </c:pt>
                <c:pt idx="469">
                  <c:v>2.66</c:v>
                </c:pt>
                <c:pt idx="470">
                  <c:v>2.5499999999999998</c:v>
                </c:pt>
                <c:pt idx="471">
                  <c:v>2.39</c:v>
                </c:pt>
                <c:pt idx="472">
                  <c:v>2.2799999999999998</c:v>
                </c:pt>
                <c:pt idx="473">
                  <c:v>2.02</c:v>
                </c:pt>
                <c:pt idx="474">
                  <c:v>1.94</c:v>
                </c:pt>
                <c:pt idx="475">
                  <c:v>1.82</c:v>
                </c:pt>
                <c:pt idx="476">
                  <c:v>1.77</c:v>
                </c:pt>
                <c:pt idx="477">
                  <c:v>1.78</c:v>
                </c:pt>
                <c:pt idx="478">
                  <c:v>1.79</c:v>
                </c:pt>
                <c:pt idx="479">
                  <c:v>1.81</c:v>
                </c:pt>
                <c:pt idx="480">
                  <c:v>1.72</c:v>
                </c:pt>
                <c:pt idx="481">
                  <c:v>1.85</c:v>
                </c:pt>
                <c:pt idx="482">
                  <c:v>1.94</c:v>
                </c:pt>
                <c:pt idx="483">
                  <c:v>1.96</c:v>
                </c:pt>
                <c:pt idx="484">
                  <c:v>1.96</c:v>
                </c:pt>
                <c:pt idx="485">
                  <c:v>1.79</c:v>
                </c:pt>
                <c:pt idx="486">
                  <c:v>1.91</c:v>
                </c:pt>
                <c:pt idx="487">
                  <c:v>1.93</c:v>
                </c:pt>
                <c:pt idx="488">
                  <c:v>2</c:v>
                </c:pt>
                <c:pt idx="489">
                  <c:v>2.27</c:v>
                </c:pt>
                <c:pt idx="490">
                  <c:v>2.31</c:v>
                </c:pt>
                <c:pt idx="491">
                  <c:v>2.44</c:v>
                </c:pt>
                <c:pt idx="492">
                  <c:v>2.2799999999999998</c:v>
                </c:pt>
                <c:pt idx="493">
                  <c:v>2.09</c:v>
                </c:pt>
                <c:pt idx="494">
                  <c:v>1.89</c:v>
                </c:pt>
                <c:pt idx="495">
                  <c:v>1.82</c:v>
                </c:pt>
                <c:pt idx="496">
                  <c:v>1.87</c:v>
                </c:pt>
                <c:pt idx="497">
                  <c:v>1.86</c:v>
                </c:pt>
                <c:pt idx="498">
                  <c:v>2.1800000000000002</c:v>
                </c:pt>
                <c:pt idx="499">
                  <c:v>2.02</c:v>
                </c:pt>
                <c:pt idx="500">
                  <c:v>1.92</c:v>
                </c:pt>
                <c:pt idx="501">
                  <c:v>2.21</c:v>
                </c:pt>
                <c:pt idx="502">
                  <c:v>2.29</c:v>
                </c:pt>
                <c:pt idx="503">
                  <c:v>2.2200000000000002</c:v>
                </c:pt>
                <c:pt idx="504">
                  <c:v>2.1</c:v>
                </c:pt>
                <c:pt idx="505">
                  <c:v>2.46</c:v>
                </c:pt>
                <c:pt idx="506">
                  <c:v>2.46</c:v>
                </c:pt>
                <c:pt idx="507">
                  <c:v>2.37</c:v>
                </c:pt>
                <c:pt idx="508">
                  <c:v>2.54</c:v>
                </c:pt>
                <c:pt idx="509">
                  <c:v>2.61</c:v>
                </c:pt>
                <c:pt idx="510">
                  <c:v>3.05</c:v>
                </c:pt>
                <c:pt idx="511">
                  <c:v>3.57</c:v>
                </c:pt>
                <c:pt idx="512">
                  <c:v>3.96</c:v>
                </c:pt>
                <c:pt idx="513">
                  <c:v>4.74</c:v>
                </c:pt>
                <c:pt idx="514">
                  <c:v>5.0999999999999996</c:v>
                </c:pt>
                <c:pt idx="515">
                  <c:v>5.31</c:v>
                </c:pt>
                <c:pt idx="516">
                  <c:v>5.74</c:v>
                </c:pt>
                <c:pt idx="517">
                  <c:v>5.4</c:v>
                </c:pt>
                <c:pt idx="518">
                  <c:v>5.56</c:v>
                </c:pt>
                <c:pt idx="519">
                  <c:v>5.62</c:v>
                </c:pt>
                <c:pt idx="520">
                  <c:v>5.87</c:v>
                </c:pt>
                <c:pt idx="521">
                  <c:v>5.92</c:v>
                </c:pt>
                <c:pt idx="522">
                  <c:v>5.82</c:v>
                </c:pt>
                <c:pt idx="523">
                  <c:v>5.82</c:v>
                </c:pt>
                <c:pt idx="524">
                  <c:v>6.31</c:v>
                </c:pt>
                <c:pt idx="525">
                  <c:v>6.33</c:v>
                </c:pt>
                <c:pt idx="526">
                  <c:v>6.38</c:v>
                </c:pt>
                <c:pt idx="527">
                  <c:v>6.71</c:v>
                </c:pt>
                <c:pt idx="528">
                  <c:v>6.66</c:v>
                </c:pt>
                <c:pt idx="529">
                  <c:v>6.06</c:v>
                </c:pt>
                <c:pt idx="530">
                  <c:v>5.09</c:v>
                </c:pt>
                <c:pt idx="531">
                  <c:v>4.16</c:v>
                </c:pt>
                <c:pt idx="532">
                  <c:v>3.62</c:v>
                </c:pt>
                <c:pt idx="533">
                  <c:v>3.63</c:v>
                </c:pt>
                <c:pt idx="534">
                  <c:v>3.64</c:v>
                </c:pt>
                <c:pt idx="535">
                  <c:v>3.82</c:v>
                </c:pt>
                <c:pt idx="536">
                  <c:v>4.1399999999999997</c:v>
                </c:pt>
                <c:pt idx="537">
                  <c:v>4.07</c:v>
                </c:pt>
                <c:pt idx="538">
                  <c:v>3.68</c:v>
                </c:pt>
                <c:pt idx="539">
                  <c:v>3.56</c:v>
                </c:pt>
                <c:pt idx="540">
                  <c:v>3.6</c:v>
                </c:pt>
                <c:pt idx="541">
                  <c:v>3.71</c:v>
                </c:pt>
                <c:pt idx="542">
                  <c:v>3.93</c:v>
                </c:pt>
                <c:pt idx="543">
                  <c:v>3.83</c:v>
                </c:pt>
                <c:pt idx="544">
                  <c:v>4.1900000000000004</c:v>
                </c:pt>
                <c:pt idx="545">
                  <c:v>3.8</c:v>
                </c:pt>
                <c:pt idx="546">
                  <c:v>3.48</c:v>
                </c:pt>
                <c:pt idx="547">
                  <c:v>3.39</c:v>
                </c:pt>
                <c:pt idx="548">
                  <c:v>3.36</c:v>
                </c:pt>
                <c:pt idx="549">
                  <c:v>3.52</c:v>
                </c:pt>
                <c:pt idx="550">
                  <c:v>3.59</c:v>
                </c:pt>
                <c:pt idx="551">
                  <c:v>3.38</c:v>
                </c:pt>
                <c:pt idx="552">
                  <c:v>3.31</c:v>
                </c:pt>
                <c:pt idx="553">
                  <c:v>3.25</c:v>
                </c:pt>
                <c:pt idx="554">
                  <c:v>2.96</c:v>
                </c:pt>
                <c:pt idx="555">
                  <c:v>2.97</c:v>
                </c:pt>
                <c:pt idx="556">
                  <c:v>2.94</c:v>
                </c:pt>
                <c:pt idx="557">
                  <c:v>2.8</c:v>
                </c:pt>
                <c:pt idx="558">
                  <c:v>2.6</c:v>
                </c:pt>
                <c:pt idx="559">
                  <c:v>2.56</c:v>
                </c:pt>
                <c:pt idx="560">
                  <c:v>2.2000000000000002</c:v>
                </c:pt>
                <c:pt idx="561">
                  <c:v>2.08</c:v>
                </c:pt>
                <c:pt idx="562">
                  <c:v>1.88</c:v>
                </c:pt>
                <c:pt idx="563">
                  <c:v>1.89</c:v>
                </c:pt>
                <c:pt idx="564">
                  <c:v>1.87</c:v>
                </c:pt>
                <c:pt idx="565">
                  <c:v>1.91</c:v>
                </c:pt>
                <c:pt idx="566">
                  <c:v>1.88</c:v>
                </c:pt>
                <c:pt idx="567">
                  <c:v>1.87</c:v>
                </c:pt>
                <c:pt idx="568">
                  <c:v>1.66</c:v>
                </c:pt>
                <c:pt idx="569">
                  <c:v>1.75</c:v>
                </c:pt>
                <c:pt idx="570">
                  <c:v>1.72</c:v>
                </c:pt>
                <c:pt idx="571">
                  <c:v>1.63</c:v>
                </c:pt>
                <c:pt idx="572">
                  <c:v>1.73</c:v>
                </c:pt>
                <c:pt idx="573">
                  <c:v>1.61</c:v>
                </c:pt>
                <c:pt idx="574">
                  <c:v>1.45</c:v>
                </c:pt>
                <c:pt idx="575">
                  <c:v>1.46</c:v>
                </c:pt>
                <c:pt idx="576">
                  <c:v>1.46</c:v>
                </c:pt>
                <c:pt idx="577">
                  <c:v>1.47</c:v>
                </c:pt>
                <c:pt idx="578">
                  <c:v>1.45</c:v>
                </c:pt>
                <c:pt idx="579">
                  <c:v>1.41</c:v>
                </c:pt>
                <c:pt idx="580">
                  <c:v>1.29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1.81</c:v>
                </c:pt>
                <c:pt idx="621">
                  <c:v>1.94</c:v>
                </c:pt>
                <c:pt idx="622">
                  <c:v>1.72</c:v>
                </c:pt>
                <c:pt idx="623">
                  <c:v>1.75</c:v>
                </c:pt>
                <c:pt idx="624">
                  <c:v>1.68</c:v>
                </c:pt>
                <c:pt idx="625">
                  <c:v>1.74</c:v>
                </c:pt>
                <c:pt idx="626">
                  <c:v>1.99</c:v>
                </c:pt>
                <c:pt idx="627">
                  <c:v>2.08</c:v>
                </c:pt>
                <c:pt idx="628">
                  <c:v>2.15</c:v>
                </c:pt>
                <c:pt idx="629">
                  <c:v>1.97</c:v>
                </c:pt>
                <c:pt idx="630">
                  <c:v>2.08</c:v>
                </c:pt>
                <c:pt idx="631">
                  <c:v>2.16</c:v>
                </c:pt>
                <c:pt idx="632">
                  <c:v>1.9</c:v>
                </c:pt>
                <c:pt idx="633">
                  <c:v>1.95</c:v>
                </c:pt>
                <c:pt idx="634">
                  <c:v>1.99</c:v>
                </c:pt>
                <c:pt idx="635">
                  <c:v>1.8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1.63</c:v>
                </c:pt>
                <c:pt idx="641">
                  <c:v>1.53</c:v>
                </c:pt>
                <c:pt idx="642">
                  <c:v>1.42</c:v>
                </c:pt>
                <c:pt idx="643">
                  <c:v>1.5</c:v>
                </c:pt>
                <c:pt idx="644">
                  <c:v>1.49</c:v>
                </c:pt>
                <c:pt idx="645">
                  <c:v>1.49</c:v>
                </c:pt>
                <c:pt idx="646">
                  <c:v>1.59</c:v>
                </c:pt>
                <c:pt idx="647">
                  <c:v>1.69</c:v>
                </c:pt>
                <c:pt idx="648">
                  <c:v>1.92</c:v>
                </c:pt>
                <c:pt idx="649">
                  <c:v>1.86</c:v>
                </c:pt>
                <c:pt idx="650">
                  <c:v>1.96</c:v>
                </c:pt>
                <c:pt idx="651">
                  <c:v>1.96</c:v>
                </c:pt>
                <c:pt idx="652">
                  <c:v>1.7</c:v>
                </c:pt>
                <c:pt idx="653">
                  <c:v>1.53</c:v>
                </c:pt>
                <c:pt idx="654">
                  <c:v>1.38</c:v>
                </c:pt>
                <c:pt idx="655">
                  <c:v>1.29</c:v>
                </c:pt>
                <c:pt idx="656">
                  <c:v>1.18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1.23</c:v>
                </c:pt>
                <c:pt idx="662">
                  <c:v>1.21</c:v>
                </c:pt>
                <c:pt idx="663">
                  <c:v>1.1000000000000001</c:v>
                </c:pt>
                <c:pt idx="664">
                  <c:v>1.1399999999999999</c:v>
                </c:pt>
                <c:pt idx="665">
                  <c:v>1.1299999999999999</c:v>
                </c:pt>
                <c:pt idx="666">
                  <c:v>1.1299999999999999</c:v>
                </c:pt>
                <c:pt idx="667">
                  <c:v>1.21</c:v>
                </c:pt>
                <c:pt idx="668">
                  <c:v>1.1399999999999999</c:v>
                </c:pt>
                <c:pt idx="669">
                  <c:v>1.19</c:v>
                </c:pt>
                <c:pt idx="670">
                  <c:v>1.42</c:v>
                </c:pt>
                <c:pt idx="671">
                  <c:v>1.41</c:v>
                </c:pt>
                <c:pt idx="672">
                  <c:v>1.33</c:v>
                </c:pt>
                <c:pt idx="673">
                  <c:v>1.24</c:v>
                </c:pt>
                <c:pt idx="674">
                  <c:v>1.08</c:v>
                </c:pt>
                <c:pt idx="675">
                  <c:v>0.99</c:v>
                </c:pt>
                <c:pt idx="676">
                  <c:v>0.95</c:v>
                </c:pt>
                <c:pt idx="677">
                  <c:v>0.96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1.23</c:v>
                </c:pt>
                <c:pt idx="683">
                  <c:v>1.19</c:v>
                </c:pt>
                <c:pt idx="684">
                  <c:v>1.1200000000000001</c:v>
                </c:pt>
                <c:pt idx="685">
                  <c:v>1.1200000000000001</c:v>
                </c:pt>
                <c:pt idx="686">
                  <c:v>1.0900000000000001</c:v>
                </c:pt>
                <c:pt idx="687">
                  <c:v>1.1499999999999999</c:v>
                </c:pt>
                <c:pt idx="688">
                  <c:v>1.17</c:v>
                </c:pt>
                <c:pt idx="689">
                  <c:v>1.1599999999999999</c:v>
                </c:pt>
                <c:pt idx="690">
                  <c:v>1.18</c:v>
                </c:pt>
                <c:pt idx="691">
                  <c:v>1.25</c:v>
                </c:pt>
                <c:pt idx="692">
                  <c:v>1.33</c:v>
                </c:pt>
                <c:pt idx="693">
                  <c:v>1.41</c:v>
                </c:pt>
                <c:pt idx="694">
                  <c:v>1.37</c:v>
                </c:pt>
                <c:pt idx="695">
                  <c:v>1.43</c:v>
                </c:pt>
                <c:pt idx="696">
                  <c:v>1.21</c:v>
                </c:pt>
                <c:pt idx="697">
                  <c:v>1.17</c:v>
                </c:pt>
                <c:pt idx="698">
                  <c:v>1.21</c:v>
                </c:pt>
                <c:pt idx="699">
                  <c:v>1.24</c:v>
                </c:pt>
                <c:pt idx="700">
                  <c:v>1.28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07-468D-B5A8-09769EA99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060608"/>
        <c:axId val="231062144"/>
      </c:scatterChart>
      <c:valAx>
        <c:axId val="231060608"/>
        <c:scaling>
          <c:orientation val="minMax"/>
          <c:max val="43338"/>
          <c:min val="4333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31062144"/>
        <c:crossesAt val="-2"/>
        <c:crossBetween val="midCat"/>
        <c:majorUnit val="1"/>
      </c:valAx>
      <c:valAx>
        <c:axId val="231062144"/>
        <c:scaling>
          <c:orientation val="minMax"/>
          <c:max val="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31060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IEODO_significant</a:t>
            </a:r>
            <a:r>
              <a:rPr lang="en-US" altLang="ko-KR" baseline="0"/>
              <a:t> wave height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조위관측소'!$BN$7:$BN$750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43337.375</c:v>
                </c:pt>
                <c:pt idx="584">
                  <c:v>43337.416666666664</c:v>
                </c:pt>
                <c:pt idx="585">
                  <c:v>43337.458333333328</c:v>
                </c:pt>
                <c:pt idx="586">
                  <c:v>43337.499999999993</c:v>
                </c:pt>
                <c:pt idx="587">
                  <c:v>43337.541666666657</c:v>
                </c:pt>
                <c:pt idx="588">
                  <c:v>43337.583333333321</c:v>
                </c:pt>
                <c:pt idx="589">
                  <c:v>43337.624999999985</c:v>
                </c:pt>
                <c:pt idx="590">
                  <c:v>43337.66666666665</c:v>
                </c:pt>
                <c:pt idx="591">
                  <c:v>43337.708333333314</c:v>
                </c:pt>
                <c:pt idx="592">
                  <c:v>43337.749999999978</c:v>
                </c:pt>
                <c:pt idx="593">
                  <c:v>43337.791666666642</c:v>
                </c:pt>
                <c:pt idx="594">
                  <c:v>43337.833333333307</c:v>
                </c:pt>
                <c:pt idx="595">
                  <c:v>43337.874999999971</c:v>
                </c:pt>
                <c:pt idx="596">
                  <c:v>43337.916666666635</c:v>
                </c:pt>
                <c:pt idx="597">
                  <c:v>43337.958333333299</c:v>
                </c:pt>
                <c:pt idx="598">
                  <c:v>43338.291666666664</c:v>
                </c:pt>
                <c:pt idx="599">
                  <c:v>43338.333333333328</c:v>
                </c:pt>
                <c:pt idx="600">
                  <c:v>43338.374999999993</c:v>
                </c:pt>
                <c:pt idx="601">
                  <c:v>43338.416666666657</c:v>
                </c:pt>
                <c:pt idx="602">
                  <c:v>43338.458333333321</c:v>
                </c:pt>
                <c:pt idx="603">
                  <c:v>43338.499999999985</c:v>
                </c:pt>
                <c:pt idx="604">
                  <c:v>43338.54166666665</c:v>
                </c:pt>
                <c:pt idx="605">
                  <c:v>43338.583333333314</c:v>
                </c:pt>
                <c:pt idx="606">
                  <c:v>43338.624999999978</c:v>
                </c:pt>
                <c:pt idx="607">
                  <c:v>43338.666666666642</c:v>
                </c:pt>
                <c:pt idx="608">
                  <c:v>43338.708333333307</c:v>
                </c:pt>
                <c:pt idx="609">
                  <c:v>43338.749999999971</c:v>
                </c:pt>
                <c:pt idx="610">
                  <c:v>43338.791666666635</c:v>
                </c:pt>
                <c:pt idx="611">
                  <c:v>43338.833333333299</c:v>
                </c:pt>
                <c:pt idx="612">
                  <c:v>43338.874999999964</c:v>
                </c:pt>
                <c:pt idx="613">
                  <c:v>43338.916666666628</c:v>
                </c:pt>
                <c:pt idx="614">
                  <c:v>43338.958333333292</c:v>
                </c:pt>
                <c:pt idx="615">
                  <c:v>43338.999999999956</c:v>
                </c:pt>
                <c:pt idx="616">
                  <c:v>43339.041666666621</c:v>
                </c:pt>
                <c:pt idx="617">
                  <c:v>43339.083333333285</c:v>
                </c:pt>
                <c:pt idx="618">
                  <c:v>43339.291666666664</c:v>
                </c:pt>
                <c:pt idx="619">
                  <c:v>43339.333333333328</c:v>
                </c:pt>
                <c:pt idx="620">
                  <c:v>43339.374999999993</c:v>
                </c:pt>
                <c:pt idx="621">
                  <c:v>43339.416666666657</c:v>
                </c:pt>
                <c:pt idx="622">
                  <c:v>43339.458333333321</c:v>
                </c:pt>
                <c:pt idx="623">
                  <c:v>43339.499999999985</c:v>
                </c:pt>
                <c:pt idx="624">
                  <c:v>43339.54166666665</c:v>
                </c:pt>
                <c:pt idx="625">
                  <c:v>43339.583333333314</c:v>
                </c:pt>
                <c:pt idx="626">
                  <c:v>43339.624999999978</c:v>
                </c:pt>
                <c:pt idx="627">
                  <c:v>43339.666666666642</c:v>
                </c:pt>
                <c:pt idx="628">
                  <c:v>43339.708333333307</c:v>
                </c:pt>
                <c:pt idx="629">
                  <c:v>43339.749999999971</c:v>
                </c:pt>
                <c:pt idx="630">
                  <c:v>43339.791666666635</c:v>
                </c:pt>
                <c:pt idx="631">
                  <c:v>43339.833333333299</c:v>
                </c:pt>
                <c:pt idx="632">
                  <c:v>43339.874999999964</c:v>
                </c:pt>
                <c:pt idx="633">
                  <c:v>43339.916666666628</c:v>
                </c:pt>
                <c:pt idx="634">
                  <c:v>43339.958333333292</c:v>
                </c:pt>
                <c:pt idx="635">
                  <c:v>43339.999999999956</c:v>
                </c:pt>
                <c:pt idx="636">
                  <c:v>43340.041666666621</c:v>
                </c:pt>
                <c:pt idx="637">
                  <c:v>43340.083333333285</c:v>
                </c:pt>
                <c:pt idx="638">
                  <c:v>43340.291666666664</c:v>
                </c:pt>
                <c:pt idx="639">
                  <c:v>43340.333333333328</c:v>
                </c:pt>
                <c:pt idx="640">
                  <c:v>43340.374999999993</c:v>
                </c:pt>
                <c:pt idx="641">
                  <c:v>43340.416666666657</c:v>
                </c:pt>
                <c:pt idx="642">
                  <c:v>43340.458333333321</c:v>
                </c:pt>
                <c:pt idx="643">
                  <c:v>43340.499999999985</c:v>
                </c:pt>
                <c:pt idx="644">
                  <c:v>43340.54166666665</c:v>
                </c:pt>
                <c:pt idx="645">
                  <c:v>43340.583333333314</c:v>
                </c:pt>
                <c:pt idx="646">
                  <c:v>43340.624999999978</c:v>
                </c:pt>
                <c:pt idx="647">
                  <c:v>43340.666666666642</c:v>
                </c:pt>
                <c:pt idx="648">
                  <c:v>43340.708333333307</c:v>
                </c:pt>
                <c:pt idx="649">
                  <c:v>43340.749999999971</c:v>
                </c:pt>
                <c:pt idx="650">
                  <c:v>43340.791666666635</c:v>
                </c:pt>
                <c:pt idx="651">
                  <c:v>43340.833333333299</c:v>
                </c:pt>
                <c:pt idx="652">
                  <c:v>43340.874999999964</c:v>
                </c:pt>
                <c:pt idx="653">
                  <c:v>43340.916666666628</c:v>
                </c:pt>
                <c:pt idx="654">
                  <c:v>43340.958333333292</c:v>
                </c:pt>
                <c:pt idx="655">
                  <c:v>43340.999999999956</c:v>
                </c:pt>
                <c:pt idx="656">
                  <c:v>43341.041666666621</c:v>
                </c:pt>
                <c:pt idx="657">
                  <c:v>43341.083333333285</c:v>
                </c:pt>
                <c:pt idx="658">
                  <c:v>43341.124999999949</c:v>
                </c:pt>
                <c:pt idx="659">
                  <c:v>43341.291666666664</c:v>
                </c:pt>
                <c:pt idx="660">
                  <c:v>43341.375</c:v>
                </c:pt>
                <c:pt idx="661">
                  <c:v>43341.416666666664</c:v>
                </c:pt>
                <c:pt idx="662">
                  <c:v>43341.458333333328</c:v>
                </c:pt>
                <c:pt idx="663">
                  <c:v>43341.499999999993</c:v>
                </c:pt>
                <c:pt idx="664">
                  <c:v>43341.541666666657</c:v>
                </c:pt>
                <c:pt idx="665">
                  <c:v>43341.583333333321</c:v>
                </c:pt>
                <c:pt idx="666">
                  <c:v>43341.624999999985</c:v>
                </c:pt>
                <c:pt idx="667">
                  <c:v>43341.66666666665</c:v>
                </c:pt>
                <c:pt idx="668">
                  <c:v>43341.708333333314</c:v>
                </c:pt>
                <c:pt idx="669">
                  <c:v>43341.749999999978</c:v>
                </c:pt>
                <c:pt idx="670">
                  <c:v>43341.791666666642</c:v>
                </c:pt>
                <c:pt idx="671">
                  <c:v>43341.833333333307</c:v>
                </c:pt>
                <c:pt idx="672">
                  <c:v>43341.874999999971</c:v>
                </c:pt>
                <c:pt idx="673">
                  <c:v>43341.916666666635</c:v>
                </c:pt>
                <c:pt idx="674">
                  <c:v>43341.958333333299</c:v>
                </c:pt>
                <c:pt idx="675">
                  <c:v>43341.999999999964</c:v>
                </c:pt>
                <c:pt idx="676">
                  <c:v>43342.041666666628</c:v>
                </c:pt>
                <c:pt idx="677">
                  <c:v>43342.083333333292</c:v>
                </c:pt>
                <c:pt idx="678">
                  <c:v>43342.124999999956</c:v>
                </c:pt>
                <c:pt idx="679">
                  <c:v>43342.166666666621</c:v>
                </c:pt>
                <c:pt idx="680">
                  <c:v>43342.208333333285</c:v>
                </c:pt>
                <c:pt idx="681">
                  <c:v>43342.291666666664</c:v>
                </c:pt>
                <c:pt idx="682">
                  <c:v>43342.375</c:v>
                </c:pt>
                <c:pt idx="683">
                  <c:v>43342.416666666664</c:v>
                </c:pt>
                <c:pt idx="684">
                  <c:v>43342.458333333328</c:v>
                </c:pt>
                <c:pt idx="685">
                  <c:v>43342.499999999993</c:v>
                </c:pt>
                <c:pt idx="686">
                  <c:v>43342.541666666657</c:v>
                </c:pt>
                <c:pt idx="687">
                  <c:v>43342.583333333321</c:v>
                </c:pt>
                <c:pt idx="688">
                  <c:v>43342.624999999985</c:v>
                </c:pt>
                <c:pt idx="689">
                  <c:v>43342.66666666665</c:v>
                </c:pt>
                <c:pt idx="690">
                  <c:v>43342.708333333314</c:v>
                </c:pt>
                <c:pt idx="691">
                  <c:v>43342.749999999978</c:v>
                </c:pt>
                <c:pt idx="692">
                  <c:v>43342.791666666642</c:v>
                </c:pt>
                <c:pt idx="693">
                  <c:v>43342.833333333307</c:v>
                </c:pt>
                <c:pt idx="694">
                  <c:v>43342.874999999971</c:v>
                </c:pt>
                <c:pt idx="695">
                  <c:v>43342.916666666635</c:v>
                </c:pt>
                <c:pt idx="696">
                  <c:v>43342.958333333299</c:v>
                </c:pt>
                <c:pt idx="697">
                  <c:v>43342.999999999964</c:v>
                </c:pt>
                <c:pt idx="698">
                  <c:v>43343.041666666628</c:v>
                </c:pt>
                <c:pt idx="699">
                  <c:v>43343.083333333292</c:v>
                </c:pt>
                <c:pt idx="700">
                  <c:v>43343.124999999956</c:v>
                </c:pt>
                <c:pt idx="701">
                  <c:v>43343.166666666621</c:v>
                </c:pt>
                <c:pt idx="702">
                  <c:v>43343.208333333285</c:v>
                </c:pt>
                <c:pt idx="703">
                  <c:v>43342.333333333336</c:v>
                </c:pt>
                <c:pt idx="704">
                  <c:v>43342.375</c:v>
                </c:pt>
                <c:pt idx="705">
                  <c:v>43342.416666666664</c:v>
                </c:pt>
                <c:pt idx="706">
                  <c:v>43342.458333333328</c:v>
                </c:pt>
                <c:pt idx="707">
                  <c:v>43342.499999999993</c:v>
                </c:pt>
                <c:pt idx="708">
                  <c:v>43342.541666666657</c:v>
                </c:pt>
                <c:pt idx="709">
                  <c:v>43342.583333333321</c:v>
                </c:pt>
                <c:pt idx="710">
                  <c:v>43342.624999999985</c:v>
                </c:pt>
                <c:pt idx="711">
                  <c:v>43342.66666666665</c:v>
                </c:pt>
                <c:pt idx="712">
                  <c:v>43342.708333333314</c:v>
                </c:pt>
              </c:numCache>
            </c:numRef>
          </c:xVal>
          <c:yVal>
            <c:numRef>
              <c:f>'[Jeju_Moslpo_Obs_Soulik_180820~180825.xlsx]Moslpo_모슬포 조위관측소'!$BT$7:$BT$750</c:f>
              <c:numCache>
                <c:formatCode>General</c:formatCode>
                <c:ptCount val="744"/>
                <c:pt idx="0">
                  <c:v>1.07</c:v>
                </c:pt>
                <c:pt idx="1">
                  <c:v>1.3</c:v>
                </c:pt>
                <c:pt idx="2">
                  <c:v>1.45</c:v>
                </c:pt>
                <c:pt idx="3">
                  <c:v>1.53</c:v>
                </c:pt>
                <c:pt idx="4">
                  <c:v>1.65</c:v>
                </c:pt>
                <c:pt idx="5">
                  <c:v>1.41</c:v>
                </c:pt>
                <c:pt idx="6">
                  <c:v>1.1000000000000001</c:v>
                </c:pt>
                <c:pt idx="7">
                  <c:v>1.03</c:v>
                </c:pt>
                <c:pt idx="8">
                  <c:v>0.96</c:v>
                </c:pt>
                <c:pt idx="9">
                  <c:v>0.92</c:v>
                </c:pt>
                <c:pt idx="10">
                  <c:v>0.88</c:v>
                </c:pt>
                <c:pt idx="11">
                  <c:v>0.88</c:v>
                </c:pt>
                <c:pt idx="12">
                  <c:v>1.02</c:v>
                </c:pt>
                <c:pt idx="13">
                  <c:v>1.06</c:v>
                </c:pt>
                <c:pt idx="14">
                  <c:v>1.38</c:v>
                </c:pt>
                <c:pt idx="15">
                  <c:v>1.46</c:v>
                </c:pt>
                <c:pt idx="16">
                  <c:v>1.53</c:v>
                </c:pt>
                <c:pt idx="17">
                  <c:v>1.54</c:v>
                </c:pt>
                <c:pt idx="18">
                  <c:v>1.39</c:v>
                </c:pt>
                <c:pt idx="19">
                  <c:v>1.31</c:v>
                </c:pt>
                <c:pt idx="20">
                  <c:v>1.4</c:v>
                </c:pt>
                <c:pt idx="21">
                  <c:v>1.3</c:v>
                </c:pt>
                <c:pt idx="22">
                  <c:v>1.19</c:v>
                </c:pt>
                <c:pt idx="23">
                  <c:v>1.18</c:v>
                </c:pt>
                <c:pt idx="24">
                  <c:v>1.1399999999999999</c:v>
                </c:pt>
                <c:pt idx="25">
                  <c:v>1.1100000000000001</c:v>
                </c:pt>
                <c:pt idx="26">
                  <c:v>1.17</c:v>
                </c:pt>
                <c:pt idx="27">
                  <c:v>1.33</c:v>
                </c:pt>
                <c:pt idx="28">
                  <c:v>1.36</c:v>
                </c:pt>
                <c:pt idx="29">
                  <c:v>1.35</c:v>
                </c:pt>
                <c:pt idx="30">
                  <c:v>1.25</c:v>
                </c:pt>
                <c:pt idx="31">
                  <c:v>1.1200000000000001</c:v>
                </c:pt>
                <c:pt idx="32">
                  <c:v>1.19</c:v>
                </c:pt>
                <c:pt idx="33">
                  <c:v>1.03</c:v>
                </c:pt>
                <c:pt idx="34">
                  <c:v>0.99</c:v>
                </c:pt>
                <c:pt idx="35">
                  <c:v>1.03</c:v>
                </c:pt>
                <c:pt idx="36">
                  <c:v>1.04</c:v>
                </c:pt>
                <c:pt idx="37">
                  <c:v>1.29</c:v>
                </c:pt>
                <c:pt idx="38">
                  <c:v>1.42</c:v>
                </c:pt>
                <c:pt idx="39">
                  <c:v>1.63</c:v>
                </c:pt>
                <c:pt idx="40">
                  <c:v>1.98</c:v>
                </c:pt>
                <c:pt idx="41">
                  <c:v>2.15</c:v>
                </c:pt>
                <c:pt idx="42">
                  <c:v>2.25</c:v>
                </c:pt>
                <c:pt idx="43">
                  <c:v>2.13</c:v>
                </c:pt>
                <c:pt idx="44">
                  <c:v>1.98</c:v>
                </c:pt>
                <c:pt idx="45">
                  <c:v>2.08</c:v>
                </c:pt>
                <c:pt idx="46">
                  <c:v>2.2400000000000002</c:v>
                </c:pt>
                <c:pt idx="47">
                  <c:v>2.21</c:v>
                </c:pt>
                <c:pt idx="48">
                  <c:v>2.67</c:v>
                </c:pt>
                <c:pt idx="49">
                  <c:v>2.88</c:v>
                </c:pt>
                <c:pt idx="50">
                  <c:v>2.98</c:v>
                </c:pt>
                <c:pt idx="51">
                  <c:v>2.93</c:v>
                </c:pt>
                <c:pt idx="52">
                  <c:v>2.62</c:v>
                </c:pt>
                <c:pt idx="53">
                  <c:v>2.48</c:v>
                </c:pt>
                <c:pt idx="54">
                  <c:v>2.54</c:v>
                </c:pt>
                <c:pt idx="55">
                  <c:v>2.63</c:v>
                </c:pt>
                <c:pt idx="56">
                  <c:v>2.59</c:v>
                </c:pt>
                <c:pt idx="57">
                  <c:v>2.63</c:v>
                </c:pt>
                <c:pt idx="58">
                  <c:v>2.41</c:v>
                </c:pt>
                <c:pt idx="59">
                  <c:v>2.3199999999999998</c:v>
                </c:pt>
                <c:pt idx="60">
                  <c:v>2.1800000000000002</c:v>
                </c:pt>
                <c:pt idx="61">
                  <c:v>2.0099999999999998</c:v>
                </c:pt>
                <c:pt idx="62">
                  <c:v>1.88</c:v>
                </c:pt>
                <c:pt idx="63">
                  <c:v>2.0499999999999998</c:v>
                </c:pt>
                <c:pt idx="64">
                  <c:v>2.2400000000000002</c:v>
                </c:pt>
                <c:pt idx="65">
                  <c:v>2.34</c:v>
                </c:pt>
                <c:pt idx="66">
                  <c:v>2.36</c:v>
                </c:pt>
                <c:pt idx="67">
                  <c:v>2.39</c:v>
                </c:pt>
                <c:pt idx="68">
                  <c:v>2.44</c:v>
                </c:pt>
                <c:pt idx="69">
                  <c:v>2.17</c:v>
                </c:pt>
                <c:pt idx="70">
                  <c:v>2.19</c:v>
                </c:pt>
                <c:pt idx="71">
                  <c:v>2.0099999999999998</c:v>
                </c:pt>
                <c:pt idx="72">
                  <c:v>1.67</c:v>
                </c:pt>
                <c:pt idx="73">
                  <c:v>1.48</c:v>
                </c:pt>
                <c:pt idx="74">
                  <c:v>1.42</c:v>
                </c:pt>
                <c:pt idx="75">
                  <c:v>1.26</c:v>
                </c:pt>
                <c:pt idx="76">
                  <c:v>1.29</c:v>
                </c:pt>
                <c:pt idx="77">
                  <c:v>1.29</c:v>
                </c:pt>
                <c:pt idx="78">
                  <c:v>1.36</c:v>
                </c:pt>
                <c:pt idx="79">
                  <c:v>1.4</c:v>
                </c:pt>
                <c:pt idx="80">
                  <c:v>1.29</c:v>
                </c:pt>
                <c:pt idx="81">
                  <c:v>1.5</c:v>
                </c:pt>
                <c:pt idx="82">
                  <c:v>1.46</c:v>
                </c:pt>
                <c:pt idx="83">
                  <c:v>1.32</c:v>
                </c:pt>
                <c:pt idx="84">
                  <c:v>1.34</c:v>
                </c:pt>
                <c:pt idx="85">
                  <c:v>1.1200000000000001</c:v>
                </c:pt>
                <c:pt idx="86">
                  <c:v>1.18</c:v>
                </c:pt>
                <c:pt idx="87">
                  <c:v>1.08</c:v>
                </c:pt>
                <c:pt idx="88">
                  <c:v>1.01</c:v>
                </c:pt>
                <c:pt idx="89">
                  <c:v>0.98</c:v>
                </c:pt>
                <c:pt idx="90">
                  <c:v>0.89</c:v>
                </c:pt>
                <c:pt idx="91">
                  <c:v>0.9</c:v>
                </c:pt>
                <c:pt idx="92">
                  <c:v>0.93</c:v>
                </c:pt>
                <c:pt idx="93">
                  <c:v>0.94</c:v>
                </c:pt>
                <c:pt idx="94">
                  <c:v>0.96</c:v>
                </c:pt>
                <c:pt idx="95">
                  <c:v>0.88</c:v>
                </c:pt>
                <c:pt idx="96">
                  <c:v>0.69</c:v>
                </c:pt>
                <c:pt idx="97">
                  <c:v>0.71</c:v>
                </c:pt>
                <c:pt idx="98">
                  <c:v>0.65</c:v>
                </c:pt>
                <c:pt idx="99">
                  <c:v>0.57999999999999996</c:v>
                </c:pt>
                <c:pt idx="100">
                  <c:v>0.51</c:v>
                </c:pt>
                <c:pt idx="101">
                  <c:v>0.49</c:v>
                </c:pt>
                <c:pt idx="102">
                  <c:v>0.45</c:v>
                </c:pt>
                <c:pt idx="103">
                  <c:v>0.5</c:v>
                </c:pt>
                <c:pt idx="104">
                  <c:v>0.53</c:v>
                </c:pt>
                <c:pt idx="105">
                  <c:v>0.63</c:v>
                </c:pt>
                <c:pt idx="106">
                  <c:v>0.7</c:v>
                </c:pt>
                <c:pt idx="107">
                  <c:v>0.77</c:v>
                </c:pt>
                <c:pt idx="108">
                  <c:v>0.79</c:v>
                </c:pt>
                <c:pt idx="109">
                  <c:v>0.68</c:v>
                </c:pt>
                <c:pt idx="110">
                  <c:v>0.63</c:v>
                </c:pt>
                <c:pt idx="111">
                  <c:v>0.57999999999999996</c:v>
                </c:pt>
                <c:pt idx="112">
                  <c:v>0.49</c:v>
                </c:pt>
                <c:pt idx="113">
                  <c:v>0.46</c:v>
                </c:pt>
                <c:pt idx="114">
                  <c:v>0.42</c:v>
                </c:pt>
                <c:pt idx="115">
                  <c:v>0.42</c:v>
                </c:pt>
                <c:pt idx="116">
                  <c:v>0.45</c:v>
                </c:pt>
                <c:pt idx="117">
                  <c:v>0.5</c:v>
                </c:pt>
                <c:pt idx="118">
                  <c:v>0.53</c:v>
                </c:pt>
                <c:pt idx="119">
                  <c:v>0.56999999999999995</c:v>
                </c:pt>
                <c:pt idx="120">
                  <c:v>0.68</c:v>
                </c:pt>
                <c:pt idx="121">
                  <c:v>0.46</c:v>
                </c:pt>
                <c:pt idx="122">
                  <c:v>0.36</c:v>
                </c:pt>
                <c:pt idx="123">
                  <c:v>0.32</c:v>
                </c:pt>
                <c:pt idx="124">
                  <c:v>0.36</c:v>
                </c:pt>
                <c:pt idx="125">
                  <c:v>0.28999999999999998</c:v>
                </c:pt>
                <c:pt idx="126">
                  <c:v>0.4</c:v>
                </c:pt>
                <c:pt idx="127">
                  <c:v>0.43</c:v>
                </c:pt>
                <c:pt idx="128">
                  <c:v>0.31</c:v>
                </c:pt>
                <c:pt idx="129">
                  <c:v>0.55000000000000004</c:v>
                </c:pt>
                <c:pt idx="130">
                  <c:v>0.43</c:v>
                </c:pt>
                <c:pt idx="131">
                  <c:v>0.4</c:v>
                </c:pt>
                <c:pt idx="132">
                  <c:v>0.39</c:v>
                </c:pt>
                <c:pt idx="133">
                  <c:v>0.22</c:v>
                </c:pt>
                <c:pt idx="134">
                  <c:v>0.37</c:v>
                </c:pt>
                <c:pt idx="135">
                  <c:v>0.4</c:v>
                </c:pt>
                <c:pt idx="136">
                  <c:v>0.26</c:v>
                </c:pt>
                <c:pt idx="137">
                  <c:v>0.3</c:v>
                </c:pt>
                <c:pt idx="138">
                  <c:v>0.31</c:v>
                </c:pt>
                <c:pt idx="139">
                  <c:v>0.33</c:v>
                </c:pt>
                <c:pt idx="140">
                  <c:v>0.26</c:v>
                </c:pt>
                <c:pt idx="141">
                  <c:v>0.23</c:v>
                </c:pt>
                <c:pt idx="142">
                  <c:v>0.2</c:v>
                </c:pt>
                <c:pt idx="143">
                  <c:v>0.18</c:v>
                </c:pt>
                <c:pt idx="144">
                  <c:v>0.2</c:v>
                </c:pt>
                <c:pt idx="145">
                  <c:v>0.22</c:v>
                </c:pt>
                <c:pt idx="146">
                  <c:v>0.19</c:v>
                </c:pt>
                <c:pt idx="147">
                  <c:v>0.17</c:v>
                </c:pt>
                <c:pt idx="148">
                  <c:v>0.15</c:v>
                </c:pt>
                <c:pt idx="149">
                  <c:v>0.19</c:v>
                </c:pt>
                <c:pt idx="150">
                  <c:v>0.2</c:v>
                </c:pt>
                <c:pt idx="151">
                  <c:v>0.21</c:v>
                </c:pt>
                <c:pt idx="152">
                  <c:v>0.15</c:v>
                </c:pt>
                <c:pt idx="153">
                  <c:v>0.31</c:v>
                </c:pt>
                <c:pt idx="154">
                  <c:v>0.24</c:v>
                </c:pt>
                <c:pt idx="155">
                  <c:v>0.16</c:v>
                </c:pt>
                <c:pt idx="156">
                  <c:v>0.22</c:v>
                </c:pt>
                <c:pt idx="157">
                  <c:v>0.18</c:v>
                </c:pt>
                <c:pt idx="158">
                  <c:v>0.23</c:v>
                </c:pt>
                <c:pt idx="159">
                  <c:v>0.28999999999999998</c:v>
                </c:pt>
                <c:pt idx="160">
                  <c:v>0.3</c:v>
                </c:pt>
                <c:pt idx="161">
                  <c:v>0.27</c:v>
                </c:pt>
                <c:pt idx="162">
                  <c:v>0.33</c:v>
                </c:pt>
                <c:pt idx="163">
                  <c:v>0.28000000000000003</c:v>
                </c:pt>
                <c:pt idx="164">
                  <c:v>0.25</c:v>
                </c:pt>
                <c:pt idx="165">
                  <c:v>0.28999999999999998</c:v>
                </c:pt>
                <c:pt idx="166">
                  <c:v>0.44</c:v>
                </c:pt>
                <c:pt idx="167">
                  <c:v>0.64</c:v>
                </c:pt>
                <c:pt idx="168">
                  <c:v>0.64</c:v>
                </c:pt>
                <c:pt idx="169">
                  <c:v>0.65</c:v>
                </c:pt>
                <c:pt idx="170">
                  <c:v>0.72</c:v>
                </c:pt>
                <c:pt idx="171">
                  <c:v>0.87</c:v>
                </c:pt>
                <c:pt idx="172">
                  <c:v>0.88</c:v>
                </c:pt>
                <c:pt idx="173">
                  <c:v>0.84</c:v>
                </c:pt>
                <c:pt idx="174">
                  <c:v>0.95</c:v>
                </c:pt>
                <c:pt idx="175">
                  <c:v>0.9</c:v>
                </c:pt>
                <c:pt idx="176">
                  <c:v>0.99</c:v>
                </c:pt>
                <c:pt idx="177">
                  <c:v>1.1200000000000001</c:v>
                </c:pt>
                <c:pt idx="178">
                  <c:v>1.18</c:v>
                </c:pt>
                <c:pt idx="179">
                  <c:v>1.18</c:v>
                </c:pt>
                <c:pt idx="180">
                  <c:v>1.17</c:v>
                </c:pt>
                <c:pt idx="181">
                  <c:v>1.1200000000000001</c:v>
                </c:pt>
                <c:pt idx="182">
                  <c:v>1.01</c:v>
                </c:pt>
                <c:pt idx="183">
                  <c:v>0.94</c:v>
                </c:pt>
                <c:pt idx="184">
                  <c:v>0.83</c:v>
                </c:pt>
                <c:pt idx="185">
                  <c:v>0.8</c:v>
                </c:pt>
                <c:pt idx="186">
                  <c:v>0.82</c:v>
                </c:pt>
                <c:pt idx="187">
                  <c:v>0.79</c:v>
                </c:pt>
                <c:pt idx="188">
                  <c:v>0.72</c:v>
                </c:pt>
                <c:pt idx="189">
                  <c:v>0.76</c:v>
                </c:pt>
                <c:pt idx="190">
                  <c:v>0.92</c:v>
                </c:pt>
                <c:pt idx="191">
                  <c:v>0.9</c:v>
                </c:pt>
                <c:pt idx="192">
                  <c:v>0.77</c:v>
                </c:pt>
                <c:pt idx="193">
                  <c:v>0.81</c:v>
                </c:pt>
                <c:pt idx="194">
                  <c:v>0.78</c:v>
                </c:pt>
                <c:pt idx="195">
                  <c:v>0.71</c:v>
                </c:pt>
                <c:pt idx="196">
                  <c:v>0.64</c:v>
                </c:pt>
                <c:pt idx="197">
                  <c:v>0.62</c:v>
                </c:pt>
                <c:pt idx="198">
                  <c:v>0.57999999999999996</c:v>
                </c:pt>
                <c:pt idx="199">
                  <c:v>0.54</c:v>
                </c:pt>
                <c:pt idx="200">
                  <c:v>0.53</c:v>
                </c:pt>
                <c:pt idx="201">
                  <c:v>0.52</c:v>
                </c:pt>
                <c:pt idx="202">
                  <c:v>0.46</c:v>
                </c:pt>
                <c:pt idx="203">
                  <c:v>0.55000000000000004</c:v>
                </c:pt>
                <c:pt idx="204">
                  <c:v>0.49</c:v>
                </c:pt>
                <c:pt idx="205">
                  <c:v>0.38</c:v>
                </c:pt>
                <c:pt idx="206">
                  <c:v>0.43</c:v>
                </c:pt>
                <c:pt idx="207">
                  <c:v>0.38</c:v>
                </c:pt>
                <c:pt idx="208">
                  <c:v>0.44</c:v>
                </c:pt>
                <c:pt idx="209">
                  <c:v>0.38</c:v>
                </c:pt>
                <c:pt idx="210">
                  <c:v>0.32</c:v>
                </c:pt>
                <c:pt idx="211">
                  <c:v>0.33</c:v>
                </c:pt>
                <c:pt idx="212">
                  <c:v>0.33</c:v>
                </c:pt>
                <c:pt idx="213">
                  <c:v>0.33</c:v>
                </c:pt>
                <c:pt idx="214">
                  <c:v>0.35</c:v>
                </c:pt>
                <c:pt idx="215">
                  <c:v>0.52</c:v>
                </c:pt>
                <c:pt idx="216">
                  <c:v>0.44</c:v>
                </c:pt>
                <c:pt idx="217">
                  <c:v>0.32</c:v>
                </c:pt>
                <c:pt idx="218">
                  <c:v>0.35</c:v>
                </c:pt>
                <c:pt idx="219">
                  <c:v>0.38</c:v>
                </c:pt>
                <c:pt idx="220">
                  <c:v>0.4</c:v>
                </c:pt>
                <c:pt idx="221">
                  <c:v>0.41</c:v>
                </c:pt>
                <c:pt idx="222">
                  <c:v>0.42</c:v>
                </c:pt>
                <c:pt idx="223">
                  <c:v>0.41</c:v>
                </c:pt>
                <c:pt idx="224">
                  <c:v>0.4</c:v>
                </c:pt>
                <c:pt idx="225">
                  <c:v>0.42</c:v>
                </c:pt>
                <c:pt idx="226">
                  <c:v>0.46</c:v>
                </c:pt>
                <c:pt idx="227">
                  <c:v>0.4</c:v>
                </c:pt>
                <c:pt idx="228">
                  <c:v>0.38</c:v>
                </c:pt>
                <c:pt idx="229">
                  <c:v>0.33</c:v>
                </c:pt>
                <c:pt idx="230">
                  <c:v>0.26</c:v>
                </c:pt>
                <c:pt idx="231">
                  <c:v>0.23</c:v>
                </c:pt>
                <c:pt idx="232">
                  <c:v>0.26</c:v>
                </c:pt>
                <c:pt idx="233">
                  <c:v>0.26</c:v>
                </c:pt>
                <c:pt idx="234">
                  <c:v>0.28000000000000003</c:v>
                </c:pt>
                <c:pt idx="235">
                  <c:v>0.26</c:v>
                </c:pt>
                <c:pt idx="236">
                  <c:v>0.25</c:v>
                </c:pt>
                <c:pt idx="237">
                  <c:v>0.35</c:v>
                </c:pt>
                <c:pt idx="238">
                  <c:v>0.27</c:v>
                </c:pt>
                <c:pt idx="239">
                  <c:v>0.2</c:v>
                </c:pt>
                <c:pt idx="240">
                  <c:v>0.32</c:v>
                </c:pt>
                <c:pt idx="241">
                  <c:v>0.44</c:v>
                </c:pt>
                <c:pt idx="242">
                  <c:v>0.43</c:v>
                </c:pt>
                <c:pt idx="243">
                  <c:v>0.32</c:v>
                </c:pt>
                <c:pt idx="244">
                  <c:v>0.31</c:v>
                </c:pt>
                <c:pt idx="245">
                  <c:v>0.36</c:v>
                </c:pt>
                <c:pt idx="246">
                  <c:v>0.39</c:v>
                </c:pt>
                <c:pt idx="247">
                  <c:v>0.48</c:v>
                </c:pt>
                <c:pt idx="248">
                  <c:v>0.37</c:v>
                </c:pt>
                <c:pt idx="249">
                  <c:v>0.27</c:v>
                </c:pt>
                <c:pt idx="250">
                  <c:v>0.43</c:v>
                </c:pt>
                <c:pt idx="251">
                  <c:v>0.48</c:v>
                </c:pt>
                <c:pt idx="252">
                  <c:v>0.56000000000000005</c:v>
                </c:pt>
                <c:pt idx="253">
                  <c:v>0.66</c:v>
                </c:pt>
                <c:pt idx="254">
                  <c:v>0.72</c:v>
                </c:pt>
                <c:pt idx="255">
                  <c:v>0.78</c:v>
                </c:pt>
                <c:pt idx="256">
                  <c:v>0.85</c:v>
                </c:pt>
                <c:pt idx="257">
                  <c:v>0.78</c:v>
                </c:pt>
                <c:pt idx="258">
                  <c:v>0.84</c:v>
                </c:pt>
                <c:pt idx="259">
                  <c:v>0.72</c:v>
                </c:pt>
                <c:pt idx="260">
                  <c:v>0.75</c:v>
                </c:pt>
                <c:pt idx="261">
                  <c:v>0.71</c:v>
                </c:pt>
                <c:pt idx="262">
                  <c:v>0.78</c:v>
                </c:pt>
                <c:pt idx="263">
                  <c:v>0.9</c:v>
                </c:pt>
                <c:pt idx="264">
                  <c:v>0.9</c:v>
                </c:pt>
                <c:pt idx="265">
                  <c:v>1.07</c:v>
                </c:pt>
                <c:pt idx="266">
                  <c:v>1.17</c:v>
                </c:pt>
                <c:pt idx="267">
                  <c:v>1.1000000000000001</c:v>
                </c:pt>
                <c:pt idx="268">
                  <c:v>1.21</c:v>
                </c:pt>
                <c:pt idx="269">
                  <c:v>1.1200000000000001</c:v>
                </c:pt>
                <c:pt idx="270">
                  <c:v>1.1399999999999999</c:v>
                </c:pt>
                <c:pt idx="271">
                  <c:v>1.1299999999999999</c:v>
                </c:pt>
                <c:pt idx="272">
                  <c:v>1.04</c:v>
                </c:pt>
                <c:pt idx="273">
                  <c:v>0.97</c:v>
                </c:pt>
                <c:pt idx="274">
                  <c:v>1.25</c:v>
                </c:pt>
                <c:pt idx="275">
                  <c:v>1.28</c:v>
                </c:pt>
                <c:pt idx="276">
                  <c:v>1.34</c:v>
                </c:pt>
                <c:pt idx="277">
                  <c:v>1.71</c:v>
                </c:pt>
                <c:pt idx="278">
                  <c:v>1.87</c:v>
                </c:pt>
                <c:pt idx="279">
                  <c:v>2.2599999999999998</c:v>
                </c:pt>
                <c:pt idx="280">
                  <c:v>2.5499999999999998</c:v>
                </c:pt>
                <c:pt idx="281">
                  <c:v>2.62</c:v>
                </c:pt>
                <c:pt idx="282">
                  <c:v>2.2000000000000002</c:v>
                </c:pt>
                <c:pt idx="283">
                  <c:v>2.31</c:v>
                </c:pt>
                <c:pt idx="284">
                  <c:v>2.69</c:v>
                </c:pt>
                <c:pt idx="285">
                  <c:v>2.35</c:v>
                </c:pt>
                <c:pt idx="286">
                  <c:v>2.11</c:v>
                </c:pt>
                <c:pt idx="287">
                  <c:v>2.15</c:v>
                </c:pt>
                <c:pt idx="288">
                  <c:v>2</c:v>
                </c:pt>
                <c:pt idx="289">
                  <c:v>2.25</c:v>
                </c:pt>
                <c:pt idx="290">
                  <c:v>2.33</c:v>
                </c:pt>
                <c:pt idx="291">
                  <c:v>2.66</c:v>
                </c:pt>
                <c:pt idx="292">
                  <c:v>2.74</c:v>
                </c:pt>
                <c:pt idx="293">
                  <c:v>2.8</c:v>
                </c:pt>
                <c:pt idx="294">
                  <c:v>2.87</c:v>
                </c:pt>
                <c:pt idx="295">
                  <c:v>3.01</c:v>
                </c:pt>
                <c:pt idx="296">
                  <c:v>3.12</c:v>
                </c:pt>
                <c:pt idx="297">
                  <c:v>2.96</c:v>
                </c:pt>
                <c:pt idx="298">
                  <c:v>2.7</c:v>
                </c:pt>
                <c:pt idx="299">
                  <c:v>2.8</c:v>
                </c:pt>
                <c:pt idx="300">
                  <c:v>2.5099999999999998</c:v>
                </c:pt>
                <c:pt idx="301">
                  <c:v>2.52</c:v>
                </c:pt>
                <c:pt idx="302">
                  <c:v>2.8</c:v>
                </c:pt>
                <c:pt idx="303">
                  <c:v>3.13</c:v>
                </c:pt>
                <c:pt idx="304">
                  <c:v>2.85</c:v>
                </c:pt>
                <c:pt idx="305">
                  <c:v>2.94</c:v>
                </c:pt>
                <c:pt idx="306">
                  <c:v>2.61</c:v>
                </c:pt>
                <c:pt idx="307">
                  <c:v>2.2999999999999998</c:v>
                </c:pt>
                <c:pt idx="308">
                  <c:v>2.4300000000000002</c:v>
                </c:pt>
                <c:pt idx="309">
                  <c:v>2.37</c:v>
                </c:pt>
                <c:pt idx="310">
                  <c:v>2.17</c:v>
                </c:pt>
                <c:pt idx="311">
                  <c:v>1.88</c:v>
                </c:pt>
                <c:pt idx="312">
                  <c:v>1.79</c:v>
                </c:pt>
                <c:pt idx="313">
                  <c:v>1.83</c:v>
                </c:pt>
                <c:pt idx="314">
                  <c:v>1.86</c:v>
                </c:pt>
                <c:pt idx="315">
                  <c:v>2</c:v>
                </c:pt>
                <c:pt idx="316">
                  <c:v>1.92</c:v>
                </c:pt>
                <c:pt idx="317">
                  <c:v>1.96</c:v>
                </c:pt>
                <c:pt idx="318">
                  <c:v>1.94</c:v>
                </c:pt>
                <c:pt idx="319">
                  <c:v>1.88</c:v>
                </c:pt>
                <c:pt idx="320">
                  <c:v>2.08</c:v>
                </c:pt>
                <c:pt idx="321">
                  <c:v>1.84</c:v>
                </c:pt>
                <c:pt idx="322">
                  <c:v>1.79</c:v>
                </c:pt>
                <c:pt idx="323">
                  <c:v>1.7</c:v>
                </c:pt>
                <c:pt idx="324">
                  <c:v>1.73</c:v>
                </c:pt>
                <c:pt idx="325">
                  <c:v>1.73</c:v>
                </c:pt>
                <c:pt idx="326">
                  <c:v>1.69</c:v>
                </c:pt>
                <c:pt idx="327">
                  <c:v>1.87</c:v>
                </c:pt>
                <c:pt idx="328">
                  <c:v>2.21</c:v>
                </c:pt>
                <c:pt idx="329">
                  <c:v>2.12</c:v>
                </c:pt>
                <c:pt idx="330">
                  <c:v>2.34</c:v>
                </c:pt>
                <c:pt idx="331">
                  <c:v>1.97</c:v>
                </c:pt>
                <c:pt idx="332">
                  <c:v>1.54</c:v>
                </c:pt>
                <c:pt idx="333">
                  <c:v>2.2000000000000002</c:v>
                </c:pt>
                <c:pt idx="334">
                  <c:v>2.19</c:v>
                </c:pt>
                <c:pt idx="335">
                  <c:v>1.79</c:v>
                </c:pt>
                <c:pt idx="336">
                  <c:v>1.58</c:v>
                </c:pt>
                <c:pt idx="337">
                  <c:v>1.44</c:v>
                </c:pt>
                <c:pt idx="338">
                  <c:v>1.55</c:v>
                </c:pt>
                <c:pt idx="339">
                  <c:v>1.64</c:v>
                </c:pt>
                <c:pt idx="340">
                  <c:v>1.79</c:v>
                </c:pt>
                <c:pt idx="341">
                  <c:v>1.82</c:v>
                </c:pt>
                <c:pt idx="342">
                  <c:v>1.98</c:v>
                </c:pt>
                <c:pt idx="343">
                  <c:v>1.83</c:v>
                </c:pt>
                <c:pt idx="344">
                  <c:v>1.51</c:v>
                </c:pt>
                <c:pt idx="345">
                  <c:v>1.62</c:v>
                </c:pt>
                <c:pt idx="346">
                  <c:v>1.64</c:v>
                </c:pt>
                <c:pt idx="347">
                  <c:v>1.49</c:v>
                </c:pt>
                <c:pt idx="348">
                  <c:v>1.43</c:v>
                </c:pt>
                <c:pt idx="349">
                  <c:v>1.36</c:v>
                </c:pt>
                <c:pt idx="350">
                  <c:v>1.24</c:v>
                </c:pt>
                <c:pt idx="351">
                  <c:v>1.4</c:v>
                </c:pt>
                <c:pt idx="352">
                  <c:v>1.54</c:v>
                </c:pt>
                <c:pt idx="353">
                  <c:v>1.69</c:v>
                </c:pt>
                <c:pt idx="354">
                  <c:v>1.76</c:v>
                </c:pt>
                <c:pt idx="355">
                  <c:v>1.68</c:v>
                </c:pt>
                <c:pt idx="356">
                  <c:v>1.42</c:v>
                </c:pt>
                <c:pt idx="357">
                  <c:v>1.49</c:v>
                </c:pt>
                <c:pt idx="358">
                  <c:v>1.41</c:v>
                </c:pt>
                <c:pt idx="359">
                  <c:v>1.35</c:v>
                </c:pt>
                <c:pt idx="360">
                  <c:v>1.38</c:v>
                </c:pt>
                <c:pt idx="361">
                  <c:v>1.4</c:v>
                </c:pt>
                <c:pt idx="362">
                  <c:v>1.49</c:v>
                </c:pt>
                <c:pt idx="363">
                  <c:v>1.92</c:v>
                </c:pt>
                <c:pt idx="364">
                  <c:v>2.9</c:v>
                </c:pt>
                <c:pt idx="365">
                  <c:v>3.85</c:v>
                </c:pt>
                <c:pt idx="366">
                  <c:v>3.73</c:v>
                </c:pt>
                <c:pt idx="367">
                  <c:v>3.71</c:v>
                </c:pt>
                <c:pt idx="368">
                  <c:v>3.9</c:v>
                </c:pt>
                <c:pt idx="369">
                  <c:v>3.58</c:v>
                </c:pt>
                <c:pt idx="370">
                  <c:v>3.72</c:v>
                </c:pt>
                <c:pt idx="371">
                  <c:v>3.61</c:v>
                </c:pt>
                <c:pt idx="372">
                  <c:v>3.5</c:v>
                </c:pt>
                <c:pt idx="373">
                  <c:v>3.17</c:v>
                </c:pt>
                <c:pt idx="374">
                  <c:v>3.27</c:v>
                </c:pt>
                <c:pt idx="375">
                  <c:v>3.48</c:v>
                </c:pt>
                <c:pt idx="376">
                  <c:v>3.65</c:v>
                </c:pt>
                <c:pt idx="377">
                  <c:v>3.93</c:v>
                </c:pt>
                <c:pt idx="378">
                  <c:v>4.12</c:v>
                </c:pt>
                <c:pt idx="379">
                  <c:v>4.16</c:v>
                </c:pt>
                <c:pt idx="380">
                  <c:v>4.17</c:v>
                </c:pt>
                <c:pt idx="381">
                  <c:v>4.32</c:v>
                </c:pt>
                <c:pt idx="382">
                  <c:v>4.2</c:v>
                </c:pt>
                <c:pt idx="383">
                  <c:v>4.04</c:v>
                </c:pt>
                <c:pt idx="384">
                  <c:v>4.1900000000000004</c:v>
                </c:pt>
                <c:pt idx="385">
                  <c:v>3.91</c:v>
                </c:pt>
                <c:pt idx="386">
                  <c:v>3.76</c:v>
                </c:pt>
                <c:pt idx="387">
                  <c:v>3.53</c:v>
                </c:pt>
                <c:pt idx="388">
                  <c:v>3.61</c:v>
                </c:pt>
                <c:pt idx="389">
                  <c:v>3.67</c:v>
                </c:pt>
                <c:pt idx="390">
                  <c:v>3.52</c:v>
                </c:pt>
                <c:pt idx="391">
                  <c:v>3.48</c:v>
                </c:pt>
                <c:pt idx="392">
                  <c:v>3.6</c:v>
                </c:pt>
                <c:pt idx="393">
                  <c:v>3.88</c:v>
                </c:pt>
                <c:pt idx="394">
                  <c:v>4.24</c:v>
                </c:pt>
                <c:pt idx="395">
                  <c:v>3.98</c:v>
                </c:pt>
                <c:pt idx="396">
                  <c:v>3.63</c:v>
                </c:pt>
                <c:pt idx="397">
                  <c:v>3.68</c:v>
                </c:pt>
                <c:pt idx="398">
                  <c:v>3.39</c:v>
                </c:pt>
                <c:pt idx="399">
                  <c:v>3.43</c:v>
                </c:pt>
                <c:pt idx="400">
                  <c:v>3.29</c:v>
                </c:pt>
                <c:pt idx="401">
                  <c:v>3.53</c:v>
                </c:pt>
                <c:pt idx="402">
                  <c:v>3.64</c:v>
                </c:pt>
                <c:pt idx="403">
                  <c:v>3.64</c:v>
                </c:pt>
                <c:pt idx="404">
                  <c:v>3.49</c:v>
                </c:pt>
                <c:pt idx="405">
                  <c:v>3.63</c:v>
                </c:pt>
                <c:pt idx="406">
                  <c:v>3.58</c:v>
                </c:pt>
                <c:pt idx="407">
                  <c:v>3.07</c:v>
                </c:pt>
                <c:pt idx="408">
                  <c:v>2.99</c:v>
                </c:pt>
                <c:pt idx="409">
                  <c:v>2.82</c:v>
                </c:pt>
                <c:pt idx="410">
                  <c:v>2.97</c:v>
                </c:pt>
                <c:pt idx="411">
                  <c:v>2.78</c:v>
                </c:pt>
                <c:pt idx="412">
                  <c:v>2.99</c:v>
                </c:pt>
                <c:pt idx="413">
                  <c:v>3.01</c:v>
                </c:pt>
                <c:pt idx="414">
                  <c:v>2.93</c:v>
                </c:pt>
                <c:pt idx="415">
                  <c:v>2.94</c:v>
                </c:pt>
                <c:pt idx="416">
                  <c:v>2.99</c:v>
                </c:pt>
                <c:pt idx="417">
                  <c:v>2.6</c:v>
                </c:pt>
                <c:pt idx="418">
                  <c:v>2.5499999999999998</c:v>
                </c:pt>
                <c:pt idx="419">
                  <c:v>2.41</c:v>
                </c:pt>
                <c:pt idx="420">
                  <c:v>2.39</c:v>
                </c:pt>
                <c:pt idx="421">
                  <c:v>2.2000000000000002</c:v>
                </c:pt>
                <c:pt idx="422">
                  <c:v>1.95</c:v>
                </c:pt>
                <c:pt idx="423">
                  <c:v>1.91</c:v>
                </c:pt>
                <c:pt idx="424">
                  <c:v>1.88</c:v>
                </c:pt>
                <c:pt idx="425">
                  <c:v>1.93</c:v>
                </c:pt>
                <c:pt idx="426">
                  <c:v>1.99</c:v>
                </c:pt>
                <c:pt idx="427">
                  <c:v>1.9</c:v>
                </c:pt>
                <c:pt idx="428">
                  <c:v>1.95</c:v>
                </c:pt>
                <c:pt idx="429">
                  <c:v>2.0099999999999998</c:v>
                </c:pt>
                <c:pt idx="430">
                  <c:v>1.75</c:v>
                </c:pt>
                <c:pt idx="431">
                  <c:v>1.7</c:v>
                </c:pt>
                <c:pt idx="432">
                  <c:v>1.47</c:v>
                </c:pt>
                <c:pt idx="433">
                  <c:v>1.28</c:v>
                </c:pt>
                <c:pt idx="434">
                  <c:v>1.2</c:v>
                </c:pt>
                <c:pt idx="435">
                  <c:v>1.1599999999999999</c:v>
                </c:pt>
                <c:pt idx="436">
                  <c:v>1.28</c:v>
                </c:pt>
                <c:pt idx="437">
                  <c:v>1.46</c:v>
                </c:pt>
                <c:pt idx="438">
                  <c:v>1.46</c:v>
                </c:pt>
                <c:pt idx="439">
                  <c:v>1.6</c:v>
                </c:pt>
                <c:pt idx="440">
                  <c:v>1.61</c:v>
                </c:pt>
                <c:pt idx="441">
                  <c:v>1.5</c:v>
                </c:pt>
                <c:pt idx="442">
                  <c:v>1.42</c:v>
                </c:pt>
                <c:pt idx="443">
                  <c:v>1.49</c:v>
                </c:pt>
                <c:pt idx="444">
                  <c:v>1.46</c:v>
                </c:pt>
                <c:pt idx="445">
                  <c:v>1.45</c:v>
                </c:pt>
                <c:pt idx="446">
                  <c:v>1.44</c:v>
                </c:pt>
                <c:pt idx="447">
                  <c:v>1.27</c:v>
                </c:pt>
                <c:pt idx="448">
                  <c:v>1.28</c:v>
                </c:pt>
                <c:pt idx="449">
                  <c:v>1.38</c:v>
                </c:pt>
                <c:pt idx="450">
                  <c:v>1.51</c:v>
                </c:pt>
                <c:pt idx="451">
                  <c:v>1.48</c:v>
                </c:pt>
                <c:pt idx="452">
                  <c:v>1.57</c:v>
                </c:pt>
                <c:pt idx="453">
                  <c:v>1.65</c:v>
                </c:pt>
                <c:pt idx="454">
                  <c:v>1.78</c:v>
                </c:pt>
                <c:pt idx="455">
                  <c:v>1.85</c:v>
                </c:pt>
                <c:pt idx="456">
                  <c:v>1.91</c:v>
                </c:pt>
                <c:pt idx="457">
                  <c:v>1.93</c:v>
                </c:pt>
                <c:pt idx="458">
                  <c:v>1.99</c:v>
                </c:pt>
                <c:pt idx="459">
                  <c:v>2.08</c:v>
                </c:pt>
                <c:pt idx="460">
                  <c:v>2.0099999999999998</c:v>
                </c:pt>
                <c:pt idx="461">
                  <c:v>2</c:v>
                </c:pt>
                <c:pt idx="462">
                  <c:v>1.9</c:v>
                </c:pt>
                <c:pt idx="463">
                  <c:v>2</c:v>
                </c:pt>
                <c:pt idx="464">
                  <c:v>2.1800000000000002</c:v>
                </c:pt>
                <c:pt idx="465">
                  <c:v>2.19</c:v>
                </c:pt>
                <c:pt idx="466">
                  <c:v>2.12</c:v>
                </c:pt>
                <c:pt idx="467">
                  <c:v>2.3199999999999998</c:v>
                </c:pt>
                <c:pt idx="468">
                  <c:v>2.5</c:v>
                </c:pt>
                <c:pt idx="469">
                  <c:v>2.66</c:v>
                </c:pt>
                <c:pt idx="470">
                  <c:v>2.5499999999999998</c:v>
                </c:pt>
                <c:pt idx="471">
                  <c:v>2.39</c:v>
                </c:pt>
                <c:pt idx="472">
                  <c:v>2.2799999999999998</c:v>
                </c:pt>
                <c:pt idx="473">
                  <c:v>2.02</c:v>
                </c:pt>
                <c:pt idx="474">
                  <c:v>1.94</c:v>
                </c:pt>
                <c:pt idx="475">
                  <c:v>1.82</c:v>
                </c:pt>
                <c:pt idx="476">
                  <c:v>1.77</c:v>
                </c:pt>
                <c:pt idx="477">
                  <c:v>1.78</c:v>
                </c:pt>
                <c:pt idx="478">
                  <c:v>1.79</c:v>
                </c:pt>
                <c:pt idx="479">
                  <c:v>1.81</c:v>
                </c:pt>
                <c:pt idx="480">
                  <c:v>1.72</c:v>
                </c:pt>
                <c:pt idx="481">
                  <c:v>1.85</c:v>
                </c:pt>
                <c:pt idx="482">
                  <c:v>1.94</c:v>
                </c:pt>
                <c:pt idx="483">
                  <c:v>1.96</c:v>
                </c:pt>
                <c:pt idx="484">
                  <c:v>1.96</c:v>
                </c:pt>
                <c:pt idx="485">
                  <c:v>1.79</c:v>
                </c:pt>
                <c:pt idx="486">
                  <c:v>1.91</c:v>
                </c:pt>
                <c:pt idx="487">
                  <c:v>1.93</c:v>
                </c:pt>
                <c:pt idx="488">
                  <c:v>2</c:v>
                </c:pt>
                <c:pt idx="489">
                  <c:v>2.27</c:v>
                </c:pt>
                <c:pt idx="490">
                  <c:v>2.31</c:v>
                </c:pt>
                <c:pt idx="491">
                  <c:v>2.44</c:v>
                </c:pt>
                <c:pt idx="492">
                  <c:v>2.2799999999999998</c:v>
                </c:pt>
                <c:pt idx="493">
                  <c:v>2.09</c:v>
                </c:pt>
                <c:pt idx="494">
                  <c:v>1.89</c:v>
                </c:pt>
                <c:pt idx="495">
                  <c:v>1.82</c:v>
                </c:pt>
                <c:pt idx="496">
                  <c:v>1.87</c:v>
                </c:pt>
                <c:pt idx="497">
                  <c:v>1.86</c:v>
                </c:pt>
                <c:pt idx="498">
                  <c:v>2.1800000000000002</c:v>
                </c:pt>
                <c:pt idx="499">
                  <c:v>2.02</c:v>
                </c:pt>
                <c:pt idx="500">
                  <c:v>1.92</c:v>
                </c:pt>
                <c:pt idx="501">
                  <c:v>2.21</c:v>
                </c:pt>
                <c:pt idx="502">
                  <c:v>2.29</c:v>
                </c:pt>
                <c:pt idx="503">
                  <c:v>2.2200000000000002</c:v>
                </c:pt>
                <c:pt idx="504">
                  <c:v>2.1</c:v>
                </c:pt>
                <c:pt idx="505">
                  <c:v>2.46</c:v>
                </c:pt>
                <c:pt idx="506">
                  <c:v>2.46</c:v>
                </c:pt>
                <c:pt idx="507">
                  <c:v>2.37</c:v>
                </c:pt>
                <c:pt idx="508">
                  <c:v>2.54</c:v>
                </c:pt>
                <c:pt idx="509">
                  <c:v>2.61</c:v>
                </c:pt>
                <c:pt idx="510">
                  <c:v>3.05</c:v>
                </c:pt>
                <c:pt idx="511">
                  <c:v>3.57</c:v>
                </c:pt>
                <c:pt idx="512">
                  <c:v>3.96</c:v>
                </c:pt>
                <c:pt idx="513">
                  <c:v>4.74</c:v>
                </c:pt>
                <c:pt idx="514">
                  <c:v>5.0999999999999996</c:v>
                </c:pt>
                <c:pt idx="515">
                  <c:v>5.31</c:v>
                </c:pt>
                <c:pt idx="516">
                  <c:v>5.74</c:v>
                </c:pt>
                <c:pt idx="517">
                  <c:v>5.4</c:v>
                </c:pt>
                <c:pt idx="518">
                  <c:v>5.56</c:v>
                </c:pt>
                <c:pt idx="519">
                  <c:v>5.62</c:v>
                </c:pt>
                <c:pt idx="520">
                  <c:v>5.87</c:v>
                </c:pt>
                <c:pt idx="521">
                  <c:v>5.92</c:v>
                </c:pt>
                <c:pt idx="522">
                  <c:v>5.82</c:v>
                </c:pt>
                <c:pt idx="523">
                  <c:v>5.82</c:v>
                </c:pt>
                <c:pt idx="524">
                  <c:v>6.31</c:v>
                </c:pt>
                <c:pt idx="525">
                  <c:v>6.33</c:v>
                </c:pt>
                <c:pt idx="526">
                  <c:v>6.38</c:v>
                </c:pt>
                <c:pt idx="527">
                  <c:v>6.71</c:v>
                </c:pt>
                <c:pt idx="528">
                  <c:v>6.66</c:v>
                </c:pt>
                <c:pt idx="529">
                  <c:v>6.06</c:v>
                </c:pt>
                <c:pt idx="530">
                  <c:v>5.09</c:v>
                </c:pt>
                <c:pt idx="531">
                  <c:v>4.16</c:v>
                </c:pt>
                <c:pt idx="532">
                  <c:v>3.62</c:v>
                </c:pt>
                <c:pt idx="533">
                  <c:v>3.63</c:v>
                </c:pt>
                <c:pt idx="534">
                  <c:v>3.64</c:v>
                </c:pt>
                <c:pt idx="535">
                  <c:v>3.82</c:v>
                </c:pt>
                <c:pt idx="536">
                  <c:v>4.1399999999999997</c:v>
                </c:pt>
                <c:pt idx="537">
                  <c:v>4.07</c:v>
                </c:pt>
                <c:pt idx="538">
                  <c:v>3.68</c:v>
                </c:pt>
                <c:pt idx="539">
                  <c:v>3.56</c:v>
                </c:pt>
                <c:pt idx="540">
                  <c:v>3.6</c:v>
                </c:pt>
                <c:pt idx="541">
                  <c:v>3.71</c:v>
                </c:pt>
                <c:pt idx="542">
                  <c:v>3.93</c:v>
                </c:pt>
                <c:pt idx="543">
                  <c:v>3.83</c:v>
                </c:pt>
                <c:pt idx="544">
                  <c:v>4.1900000000000004</c:v>
                </c:pt>
                <c:pt idx="545">
                  <c:v>3.8</c:v>
                </c:pt>
                <c:pt idx="546">
                  <c:v>3.48</c:v>
                </c:pt>
                <c:pt idx="547">
                  <c:v>3.39</c:v>
                </c:pt>
                <c:pt idx="548">
                  <c:v>3.36</c:v>
                </c:pt>
                <c:pt idx="549">
                  <c:v>3.52</c:v>
                </c:pt>
                <c:pt idx="550">
                  <c:v>3.59</c:v>
                </c:pt>
                <c:pt idx="551">
                  <c:v>3.38</c:v>
                </c:pt>
                <c:pt idx="552">
                  <c:v>3.31</c:v>
                </c:pt>
                <c:pt idx="553">
                  <c:v>3.25</c:v>
                </c:pt>
                <c:pt idx="554">
                  <c:v>2.96</c:v>
                </c:pt>
                <c:pt idx="555">
                  <c:v>2.97</c:v>
                </c:pt>
                <c:pt idx="556">
                  <c:v>2.94</c:v>
                </c:pt>
                <c:pt idx="557">
                  <c:v>2.8</c:v>
                </c:pt>
                <c:pt idx="558">
                  <c:v>2.6</c:v>
                </c:pt>
                <c:pt idx="559">
                  <c:v>2.56</c:v>
                </c:pt>
                <c:pt idx="560">
                  <c:v>2.2000000000000002</c:v>
                </c:pt>
                <c:pt idx="561">
                  <c:v>2.08</c:v>
                </c:pt>
                <c:pt idx="562">
                  <c:v>1.88</c:v>
                </c:pt>
                <c:pt idx="563">
                  <c:v>1.89</c:v>
                </c:pt>
                <c:pt idx="564">
                  <c:v>1.87</c:v>
                </c:pt>
                <c:pt idx="565">
                  <c:v>1.91</c:v>
                </c:pt>
                <c:pt idx="566">
                  <c:v>1.88</c:v>
                </c:pt>
                <c:pt idx="567">
                  <c:v>1.87</c:v>
                </c:pt>
                <c:pt idx="568">
                  <c:v>1.66</c:v>
                </c:pt>
                <c:pt idx="569">
                  <c:v>1.75</c:v>
                </c:pt>
                <c:pt idx="570">
                  <c:v>1.72</c:v>
                </c:pt>
                <c:pt idx="571">
                  <c:v>1.63</c:v>
                </c:pt>
                <c:pt idx="572">
                  <c:v>1.73</c:v>
                </c:pt>
                <c:pt idx="573">
                  <c:v>1.61</c:v>
                </c:pt>
                <c:pt idx="574">
                  <c:v>1.45</c:v>
                </c:pt>
                <c:pt idx="575">
                  <c:v>1.46</c:v>
                </c:pt>
                <c:pt idx="576">
                  <c:v>1.46</c:v>
                </c:pt>
                <c:pt idx="577">
                  <c:v>1.47</c:v>
                </c:pt>
                <c:pt idx="578">
                  <c:v>1.45</c:v>
                </c:pt>
                <c:pt idx="579">
                  <c:v>1.41</c:v>
                </c:pt>
                <c:pt idx="580">
                  <c:v>1.29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1.81</c:v>
                </c:pt>
                <c:pt idx="621">
                  <c:v>1.94</c:v>
                </c:pt>
                <c:pt idx="622">
                  <c:v>1.72</c:v>
                </c:pt>
                <c:pt idx="623">
                  <c:v>1.75</c:v>
                </c:pt>
                <c:pt idx="624">
                  <c:v>1.68</c:v>
                </c:pt>
                <c:pt idx="625">
                  <c:v>1.74</c:v>
                </c:pt>
                <c:pt idx="626">
                  <c:v>1.99</c:v>
                </c:pt>
                <c:pt idx="627">
                  <c:v>2.08</c:v>
                </c:pt>
                <c:pt idx="628">
                  <c:v>2.15</c:v>
                </c:pt>
                <c:pt idx="629">
                  <c:v>1.97</c:v>
                </c:pt>
                <c:pt idx="630">
                  <c:v>2.08</c:v>
                </c:pt>
                <c:pt idx="631">
                  <c:v>2.16</c:v>
                </c:pt>
                <c:pt idx="632">
                  <c:v>1.9</c:v>
                </c:pt>
                <c:pt idx="633">
                  <c:v>1.95</c:v>
                </c:pt>
                <c:pt idx="634">
                  <c:v>1.99</c:v>
                </c:pt>
                <c:pt idx="635">
                  <c:v>1.8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1.63</c:v>
                </c:pt>
                <c:pt idx="641">
                  <c:v>1.53</c:v>
                </c:pt>
                <c:pt idx="642">
                  <c:v>1.42</c:v>
                </c:pt>
                <c:pt idx="643">
                  <c:v>1.5</c:v>
                </c:pt>
                <c:pt idx="644">
                  <c:v>1.49</c:v>
                </c:pt>
                <c:pt idx="645">
                  <c:v>1.49</c:v>
                </c:pt>
                <c:pt idx="646">
                  <c:v>1.59</c:v>
                </c:pt>
                <c:pt idx="647">
                  <c:v>1.69</c:v>
                </c:pt>
                <c:pt idx="648">
                  <c:v>1.92</c:v>
                </c:pt>
                <c:pt idx="649">
                  <c:v>1.86</c:v>
                </c:pt>
                <c:pt idx="650">
                  <c:v>1.96</c:v>
                </c:pt>
                <c:pt idx="651">
                  <c:v>1.96</c:v>
                </c:pt>
                <c:pt idx="652">
                  <c:v>1.7</c:v>
                </c:pt>
                <c:pt idx="653">
                  <c:v>1.53</c:v>
                </c:pt>
                <c:pt idx="654">
                  <c:v>1.38</c:v>
                </c:pt>
                <c:pt idx="655">
                  <c:v>1.29</c:v>
                </c:pt>
                <c:pt idx="656">
                  <c:v>1.18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1.23</c:v>
                </c:pt>
                <c:pt idx="662">
                  <c:v>1.21</c:v>
                </c:pt>
                <c:pt idx="663">
                  <c:v>1.1000000000000001</c:v>
                </c:pt>
                <c:pt idx="664">
                  <c:v>1.1399999999999999</c:v>
                </c:pt>
                <c:pt idx="665">
                  <c:v>1.1299999999999999</c:v>
                </c:pt>
                <c:pt idx="666">
                  <c:v>1.1299999999999999</c:v>
                </c:pt>
                <c:pt idx="667">
                  <c:v>1.21</c:v>
                </c:pt>
                <c:pt idx="668">
                  <c:v>1.1399999999999999</c:v>
                </c:pt>
                <c:pt idx="669">
                  <c:v>1.19</c:v>
                </c:pt>
                <c:pt idx="670">
                  <c:v>1.42</c:v>
                </c:pt>
                <c:pt idx="671">
                  <c:v>1.41</c:v>
                </c:pt>
                <c:pt idx="672">
                  <c:v>1.33</c:v>
                </c:pt>
                <c:pt idx="673">
                  <c:v>1.24</c:v>
                </c:pt>
                <c:pt idx="674">
                  <c:v>1.08</c:v>
                </c:pt>
                <c:pt idx="675">
                  <c:v>0.99</c:v>
                </c:pt>
                <c:pt idx="676">
                  <c:v>0.95</c:v>
                </c:pt>
                <c:pt idx="677">
                  <c:v>0.96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1.23</c:v>
                </c:pt>
                <c:pt idx="683">
                  <c:v>1.19</c:v>
                </c:pt>
                <c:pt idx="684">
                  <c:v>1.1200000000000001</c:v>
                </c:pt>
                <c:pt idx="685">
                  <c:v>1.1200000000000001</c:v>
                </c:pt>
                <c:pt idx="686">
                  <c:v>1.0900000000000001</c:v>
                </c:pt>
                <c:pt idx="687">
                  <c:v>1.1499999999999999</c:v>
                </c:pt>
                <c:pt idx="688">
                  <c:v>1.17</c:v>
                </c:pt>
                <c:pt idx="689">
                  <c:v>1.1599999999999999</c:v>
                </c:pt>
                <c:pt idx="690">
                  <c:v>1.18</c:v>
                </c:pt>
                <c:pt idx="691">
                  <c:v>1.25</c:v>
                </c:pt>
                <c:pt idx="692">
                  <c:v>1.33</c:v>
                </c:pt>
                <c:pt idx="693">
                  <c:v>1.41</c:v>
                </c:pt>
                <c:pt idx="694">
                  <c:v>1.37</c:v>
                </c:pt>
                <c:pt idx="695">
                  <c:v>1.43</c:v>
                </c:pt>
                <c:pt idx="696">
                  <c:v>1.21</c:v>
                </c:pt>
                <c:pt idx="697">
                  <c:v>1.17</c:v>
                </c:pt>
                <c:pt idx="698">
                  <c:v>1.21</c:v>
                </c:pt>
                <c:pt idx="699">
                  <c:v>1.24</c:v>
                </c:pt>
                <c:pt idx="700">
                  <c:v>1.28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D1-4414-8063-890CDB424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349248"/>
        <c:axId val="231367424"/>
      </c:scatterChart>
      <c:valAx>
        <c:axId val="231349248"/>
        <c:scaling>
          <c:orientation val="minMax"/>
          <c:max val="43338"/>
          <c:min val="433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31367424"/>
        <c:crossesAt val="-2"/>
        <c:crossBetween val="midCat"/>
        <c:majorUnit val="1"/>
      </c:valAx>
      <c:valAx>
        <c:axId val="231367424"/>
        <c:scaling>
          <c:orientation val="minMax"/>
          <c:max val="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31349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Moslpo_surface elevation (m)</a:t>
            </a:r>
            <a:endParaRPr lang="ko-KR" altLang="en-US"/>
          </a:p>
        </c:rich>
      </c:tx>
      <c:layout>
        <c:manualLayout>
          <c:xMode val="edge"/>
          <c:yMode val="edge"/>
          <c:x val="0.1546056087775105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'[Jeju_Moslpo_Obs_Soulik_180820~180825.xlsx]Moslpo_모슬포 조위관측소'!$Q$7:$Q$150</c:f>
              <c:numCache>
                <c:formatCode>m/d/yyyy\ h:mm</c:formatCode>
                <c:ptCount val="144"/>
                <c:pt idx="0">
                  <c:v>43332</c:v>
                </c:pt>
                <c:pt idx="1">
                  <c:v>43332.041666666664</c:v>
                </c:pt>
                <c:pt idx="2">
                  <c:v>43332.083333333328</c:v>
                </c:pt>
                <c:pt idx="3">
                  <c:v>43332.124999999993</c:v>
                </c:pt>
                <c:pt idx="4">
                  <c:v>43332.166666666657</c:v>
                </c:pt>
                <c:pt idx="5">
                  <c:v>43332.208333333321</c:v>
                </c:pt>
                <c:pt idx="6">
                  <c:v>43332.249999999985</c:v>
                </c:pt>
                <c:pt idx="7">
                  <c:v>43332.29166666665</c:v>
                </c:pt>
                <c:pt idx="8">
                  <c:v>43332.333333333314</c:v>
                </c:pt>
                <c:pt idx="9">
                  <c:v>43332.374999999978</c:v>
                </c:pt>
                <c:pt idx="10">
                  <c:v>43332.416666666642</c:v>
                </c:pt>
                <c:pt idx="11">
                  <c:v>43332.458333333307</c:v>
                </c:pt>
                <c:pt idx="12">
                  <c:v>43332.499999999971</c:v>
                </c:pt>
                <c:pt idx="13">
                  <c:v>43332.541666666635</c:v>
                </c:pt>
                <c:pt idx="14">
                  <c:v>43332.583333333299</c:v>
                </c:pt>
                <c:pt idx="15">
                  <c:v>43332.624999999964</c:v>
                </c:pt>
                <c:pt idx="16">
                  <c:v>43332.666666666628</c:v>
                </c:pt>
                <c:pt idx="17">
                  <c:v>43332.708333333292</c:v>
                </c:pt>
                <c:pt idx="18">
                  <c:v>43332.749999999956</c:v>
                </c:pt>
                <c:pt idx="19">
                  <c:v>43332.791666666621</c:v>
                </c:pt>
                <c:pt idx="20">
                  <c:v>43332.833333333285</c:v>
                </c:pt>
                <c:pt idx="21">
                  <c:v>43332.874999999949</c:v>
                </c:pt>
                <c:pt idx="22">
                  <c:v>43332.916666666613</c:v>
                </c:pt>
                <c:pt idx="23">
                  <c:v>43332.958333333278</c:v>
                </c:pt>
                <c:pt idx="24">
                  <c:v>43332.999999999942</c:v>
                </c:pt>
                <c:pt idx="25">
                  <c:v>43333.041666666606</c:v>
                </c:pt>
                <c:pt idx="26">
                  <c:v>43333.08333333327</c:v>
                </c:pt>
                <c:pt idx="27">
                  <c:v>43333.124999999935</c:v>
                </c:pt>
                <c:pt idx="28">
                  <c:v>43333.166666666599</c:v>
                </c:pt>
                <c:pt idx="29">
                  <c:v>43333.208333333263</c:v>
                </c:pt>
                <c:pt idx="30">
                  <c:v>43333.249999999927</c:v>
                </c:pt>
                <c:pt idx="31">
                  <c:v>43333.291666666591</c:v>
                </c:pt>
                <c:pt idx="32">
                  <c:v>43333.333333333256</c:v>
                </c:pt>
                <c:pt idx="33">
                  <c:v>43333.37499999992</c:v>
                </c:pt>
                <c:pt idx="34">
                  <c:v>43333.416666666584</c:v>
                </c:pt>
                <c:pt idx="35">
                  <c:v>43333.458333333248</c:v>
                </c:pt>
                <c:pt idx="36">
                  <c:v>43333.499999999913</c:v>
                </c:pt>
                <c:pt idx="37">
                  <c:v>43333.541666666577</c:v>
                </c:pt>
                <c:pt idx="38">
                  <c:v>43333.583333333241</c:v>
                </c:pt>
                <c:pt idx="39">
                  <c:v>43333.624999999905</c:v>
                </c:pt>
                <c:pt idx="40">
                  <c:v>43333.66666666657</c:v>
                </c:pt>
                <c:pt idx="41">
                  <c:v>43333.708333333234</c:v>
                </c:pt>
                <c:pt idx="42">
                  <c:v>43333.749999999898</c:v>
                </c:pt>
                <c:pt idx="43">
                  <c:v>43333.791666666562</c:v>
                </c:pt>
                <c:pt idx="44">
                  <c:v>43333.833333333227</c:v>
                </c:pt>
                <c:pt idx="45">
                  <c:v>43333.874999999891</c:v>
                </c:pt>
                <c:pt idx="46">
                  <c:v>43333.916666666555</c:v>
                </c:pt>
                <c:pt idx="47">
                  <c:v>43333.958333333219</c:v>
                </c:pt>
                <c:pt idx="48">
                  <c:v>43333.999999999884</c:v>
                </c:pt>
                <c:pt idx="49">
                  <c:v>43334.041666666548</c:v>
                </c:pt>
                <c:pt idx="50">
                  <c:v>43334.083333333212</c:v>
                </c:pt>
                <c:pt idx="51">
                  <c:v>43334.124999999876</c:v>
                </c:pt>
                <c:pt idx="52">
                  <c:v>43334.166666666541</c:v>
                </c:pt>
                <c:pt idx="53">
                  <c:v>43334.208333333205</c:v>
                </c:pt>
                <c:pt idx="54">
                  <c:v>43334.249999999869</c:v>
                </c:pt>
                <c:pt idx="55">
                  <c:v>43334.291666666533</c:v>
                </c:pt>
                <c:pt idx="56">
                  <c:v>43334.333333333198</c:v>
                </c:pt>
                <c:pt idx="57">
                  <c:v>43334.374999999862</c:v>
                </c:pt>
                <c:pt idx="58">
                  <c:v>43334.416666666526</c:v>
                </c:pt>
                <c:pt idx="59">
                  <c:v>43334.45833333319</c:v>
                </c:pt>
                <c:pt idx="60">
                  <c:v>43334.499999999854</c:v>
                </c:pt>
                <c:pt idx="61">
                  <c:v>43334.541666666519</c:v>
                </c:pt>
                <c:pt idx="62">
                  <c:v>43334.583333333183</c:v>
                </c:pt>
                <c:pt idx="63">
                  <c:v>43334.624999999847</c:v>
                </c:pt>
                <c:pt idx="64">
                  <c:v>43334.666666666511</c:v>
                </c:pt>
                <c:pt idx="65">
                  <c:v>43334.708333333176</c:v>
                </c:pt>
                <c:pt idx="66">
                  <c:v>43334.74999999984</c:v>
                </c:pt>
                <c:pt idx="67">
                  <c:v>43334.791666666504</c:v>
                </c:pt>
                <c:pt idx="68">
                  <c:v>43334.833333333168</c:v>
                </c:pt>
                <c:pt idx="69">
                  <c:v>43334.874999999833</c:v>
                </c:pt>
                <c:pt idx="70">
                  <c:v>43334.916666666497</c:v>
                </c:pt>
                <c:pt idx="71">
                  <c:v>43334.958333333161</c:v>
                </c:pt>
                <c:pt idx="72">
                  <c:v>43334.999999999825</c:v>
                </c:pt>
                <c:pt idx="73">
                  <c:v>43335.04166666649</c:v>
                </c:pt>
                <c:pt idx="74">
                  <c:v>43335.083333333154</c:v>
                </c:pt>
                <c:pt idx="75">
                  <c:v>43335.124999999818</c:v>
                </c:pt>
                <c:pt idx="76">
                  <c:v>43335.166666666482</c:v>
                </c:pt>
                <c:pt idx="77">
                  <c:v>43335.208333333147</c:v>
                </c:pt>
                <c:pt idx="78">
                  <c:v>43335.249999999811</c:v>
                </c:pt>
                <c:pt idx="79">
                  <c:v>43335.291666666475</c:v>
                </c:pt>
                <c:pt idx="80">
                  <c:v>43335.333333333139</c:v>
                </c:pt>
                <c:pt idx="81">
                  <c:v>43335.374999999804</c:v>
                </c:pt>
                <c:pt idx="82">
                  <c:v>43335.416666666468</c:v>
                </c:pt>
                <c:pt idx="83">
                  <c:v>43335.458333333132</c:v>
                </c:pt>
                <c:pt idx="84">
                  <c:v>43335.499999999796</c:v>
                </c:pt>
                <c:pt idx="85">
                  <c:v>43335.541666666461</c:v>
                </c:pt>
                <c:pt idx="86">
                  <c:v>43335.583333333125</c:v>
                </c:pt>
                <c:pt idx="87">
                  <c:v>43335.624999999789</c:v>
                </c:pt>
                <c:pt idx="88">
                  <c:v>43335.666666666453</c:v>
                </c:pt>
                <c:pt idx="89">
                  <c:v>43335.708333333117</c:v>
                </c:pt>
                <c:pt idx="90">
                  <c:v>43335.749999999782</c:v>
                </c:pt>
                <c:pt idx="91">
                  <c:v>43335.791666666446</c:v>
                </c:pt>
                <c:pt idx="92">
                  <c:v>43335.83333333311</c:v>
                </c:pt>
                <c:pt idx="93">
                  <c:v>43335.874999999774</c:v>
                </c:pt>
                <c:pt idx="94">
                  <c:v>43335.916666666439</c:v>
                </c:pt>
                <c:pt idx="95">
                  <c:v>43335.958333333103</c:v>
                </c:pt>
                <c:pt idx="96">
                  <c:v>43335.999999999767</c:v>
                </c:pt>
                <c:pt idx="97">
                  <c:v>43336.041666666431</c:v>
                </c:pt>
                <c:pt idx="98">
                  <c:v>43336.083333333096</c:v>
                </c:pt>
                <c:pt idx="99">
                  <c:v>43336.12499999976</c:v>
                </c:pt>
                <c:pt idx="100">
                  <c:v>43336.166666666424</c:v>
                </c:pt>
                <c:pt idx="101">
                  <c:v>43336.208333333088</c:v>
                </c:pt>
                <c:pt idx="102">
                  <c:v>43336.249999999753</c:v>
                </c:pt>
                <c:pt idx="103">
                  <c:v>43336.291666666417</c:v>
                </c:pt>
                <c:pt idx="104">
                  <c:v>43336.333333333081</c:v>
                </c:pt>
                <c:pt idx="105">
                  <c:v>43336.374999999745</c:v>
                </c:pt>
                <c:pt idx="106">
                  <c:v>43336.41666666641</c:v>
                </c:pt>
                <c:pt idx="107">
                  <c:v>43336.458333333074</c:v>
                </c:pt>
                <c:pt idx="108">
                  <c:v>43336.499999999738</c:v>
                </c:pt>
                <c:pt idx="109">
                  <c:v>43336.541666666402</c:v>
                </c:pt>
                <c:pt idx="110">
                  <c:v>43336.583333333067</c:v>
                </c:pt>
                <c:pt idx="111">
                  <c:v>43336.624999999731</c:v>
                </c:pt>
                <c:pt idx="112">
                  <c:v>43336.666666666395</c:v>
                </c:pt>
                <c:pt idx="113">
                  <c:v>43336.708333333059</c:v>
                </c:pt>
                <c:pt idx="114">
                  <c:v>43336.749999999724</c:v>
                </c:pt>
                <c:pt idx="115">
                  <c:v>43336.791666666388</c:v>
                </c:pt>
                <c:pt idx="116">
                  <c:v>43336.833333333052</c:v>
                </c:pt>
                <c:pt idx="117">
                  <c:v>43336.874999999716</c:v>
                </c:pt>
                <c:pt idx="118">
                  <c:v>43336.91666666638</c:v>
                </c:pt>
                <c:pt idx="119">
                  <c:v>43336.958333333045</c:v>
                </c:pt>
                <c:pt idx="120">
                  <c:v>43336.999999999709</c:v>
                </c:pt>
                <c:pt idx="121">
                  <c:v>43337.041666666373</c:v>
                </c:pt>
                <c:pt idx="122">
                  <c:v>43337.083333333037</c:v>
                </c:pt>
                <c:pt idx="123">
                  <c:v>43337.124999999702</c:v>
                </c:pt>
                <c:pt idx="124">
                  <c:v>43337.166666666366</c:v>
                </c:pt>
                <c:pt idx="125">
                  <c:v>43337.20833333303</c:v>
                </c:pt>
                <c:pt idx="126">
                  <c:v>43337.249999999694</c:v>
                </c:pt>
                <c:pt idx="127">
                  <c:v>43337.291666666359</c:v>
                </c:pt>
                <c:pt idx="128">
                  <c:v>43337.333333333023</c:v>
                </c:pt>
                <c:pt idx="129">
                  <c:v>43337.374999999687</c:v>
                </c:pt>
                <c:pt idx="130">
                  <c:v>43337.416666666351</c:v>
                </c:pt>
                <c:pt idx="131">
                  <c:v>43337.458333333016</c:v>
                </c:pt>
                <c:pt idx="132">
                  <c:v>43337.49999999968</c:v>
                </c:pt>
                <c:pt idx="133">
                  <c:v>43337.541666666344</c:v>
                </c:pt>
                <c:pt idx="134">
                  <c:v>43337.583333333008</c:v>
                </c:pt>
                <c:pt idx="135">
                  <c:v>43337.624999999673</c:v>
                </c:pt>
                <c:pt idx="136">
                  <c:v>43337.666666666337</c:v>
                </c:pt>
                <c:pt idx="137">
                  <c:v>43337.708333333001</c:v>
                </c:pt>
                <c:pt idx="138">
                  <c:v>43337.749999999665</c:v>
                </c:pt>
                <c:pt idx="139">
                  <c:v>43337.79166666633</c:v>
                </c:pt>
                <c:pt idx="140">
                  <c:v>43337.833333332994</c:v>
                </c:pt>
                <c:pt idx="141">
                  <c:v>43337.874999999658</c:v>
                </c:pt>
                <c:pt idx="142">
                  <c:v>43337.916666666322</c:v>
                </c:pt>
                <c:pt idx="143">
                  <c:v>43337.958333332987</c:v>
                </c:pt>
              </c:numCache>
            </c:numRef>
          </c:xVal>
          <c:yVal>
            <c:numRef>
              <c:f>'[Jeju_Moslpo_Obs_Soulik_180820~180825.xlsx]Moslpo_모슬포 조위관측소'!$P$7:$P$150</c:f>
              <c:numCache>
                <c:formatCode>General</c:formatCode>
                <c:ptCount val="144"/>
                <c:pt idx="0">
                  <c:v>1.58</c:v>
                </c:pt>
                <c:pt idx="1">
                  <c:v>1.61</c:v>
                </c:pt>
                <c:pt idx="2">
                  <c:v>1.68</c:v>
                </c:pt>
                <c:pt idx="3">
                  <c:v>1.78</c:v>
                </c:pt>
                <c:pt idx="4">
                  <c:v>1.85</c:v>
                </c:pt>
                <c:pt idx="5">
                  <c:v>1.88</c:v>
                </c:pt>
                <c:pt idx="6">
                  <c:v>1.86</c:v>
                </c:pt>
                <c:pt idx="7">
                  <c:v>1.78</c:v>
                </c:pt>
                <c:pt idx="8">
                  <c:v>1.65</c:v>
                </c:pt>
                <c:pt idx="9">
                  <c:v>1.49</c:v>
                </c:pt>
                <c:pt idx="10">
                  <c:v>1.33</c:v>
                </c:pt>
                <c:pt idx="11">
                  <c:v>1.21</c:v>
                </c:pt>
                <c:pt idx="12">
                  <c:v>1.1599999999999999</c:v>
                </c:pt>
                <c:pt idx="13">
                  <c:v>1.22</c:v>
                </c:pt>
                <c:pt idx="14">
                  <c:v>1.37</c:v>
                </c:pt>
                <c:pt idx="15">
                  <c:v>1.58</c:v>
                </c:pt>
                <c:pt idx="16">
                  <c:v>1.81</c:v>
                </c:pt>
                <c:pt idx="17">
                  <c:v>2</c:v>
                </c:pt>
                <c:pt idx="18">
                  <c:v>2.15</c:v>
                </c:pt>
                <c:pt idx="19">
                  <c:v>2.23</c:v>
                </c:pt>
                <c:pt idx="20">
                  <c:v>2.23</c:v>
                </c:pt>
                <c:pt idx="21">
                  <c:v>2.15</c:v>
                </c:pt>
                <c:pt idx="22">
                  <c:v>2.02</c:v>
                </c:pt>
                <c:pt idx="23">
                  <c:v>1.87</c:v>
                </c:pt>
                <c:pt idx="24">
                  <c:v>1.73</c:v>
                </c:pt>
                <c:pt idx="25">
                  <c:v>1.64</c:v>
                </c:pt>
                <c:pt idx="26">
                  <c:v>1.62</c:v>
                </c:pt>
                <c:pt idx="27">
                  <c:v>1.67</c:v>
                </c:pt>
                <c:pt idx="28">
                  <c:v>1.77</c:v>
                </c:pt>
                <c:pt idx="29">
                  <c:v>1.87</c:v>
                </c:pt>
                <c:pt idx="30">
                  <c:v>1.94</c:v>
                </c:pt>
                <c:pt idx="31">
                  <c:v>1.94</c:v>
                </c:pt>
                <c:pt idx="32">
                  <c:v>1.89</c:v>
                </c:pt>
                <c:pt idx="33">
                  <c:v>1.77</c:v>
                </c:pt>
                <c:pt idx="34">
                  <c:v>1.6</c:v>
                </c:pt>
                <c:pt idx="35">
                  <c:v>1.4</c:v>
                </c:pt>
                <c:pt idx="36">
                  <c:v>1.22</c:v>
                </c:pt>
                <c:pt idx="37">
                  <c:v>1.1299999999999999</c:v>
                </c:pt>
                <c:pt idx="38">
                  <c:v>1.17</c:v>
                </c:pt>
                <c:pt idx="39">
                  <c:v>1.32</c:v>
                </c:pt>
                <c:pt idx="40">
                  <c:v>1.56</c:v>
                </c:pt>
                <c:pt idx="41">
                  <c:v>1.81</c:v>
                </c:pt>
                <c:pt idx="42">
                  <c:v>2.0499999999999998</c:v>
                </c:pt>
                <c:pt idx="43">
                  <c:v>2.2200000000000002</c:v>
                </c:pt>
                <c:pt idx="44">
                  <c:v>2.3199999999999998</c:v>
                </c:pt>
                <c:pt idx="45">
                  <c:v>2.33</c:v>
                </c:pt>
                <c:pt idx="46">
                  <c:v>2.25</c:v>
                </c:pt>
                <c:pt idx="47">
                  <c:v>2.11</c:v>
                </c:pt>
                <c:pt idx="48">
                  <c:v>1.93</c:v>
                </c:pt>
                <c:pt idx="49">
                  <c:v>1.75</c:v>
                </c:pt>
                <c:pt idx="50">
                  <c:v>1.64</c:v>
                </c:pt>
                <c:pt idx="51">
                  <c:v>1.64</c:v>
                </c:pt>
                <c:pt idx="52">
                  <c:v>1.73</c:v>
                </c:pt>
                <c:pt idx="53">
                  <c:v>1.87</c:v>
                </c:pt>
                <c:pt idx="54">
                  <c:v>2.0099999999999998</c:v>
                </c:pt>
                <c:pt idx="55">
                  <c:v>2.09</c:v>
                </c:pt>
                <c:pt idx="56">
                  <c:v>2.09</c:v>
                </c:pt>
                <c:pt idx="57">
                  <c:v>2.0099999999999998</c:v>
                </c:pt>
                <c:pt idx="58">
                  <c:v>1.86</c:v>
                </c:pt>
                <c:pt idx="59">
                  <c:v>1.67</c:v>
                </c:pt>
                <c:pt idx="60">
                  <c:v>1.48</c:v>
                </c:pt>
                <c:pt idx="61">
                  <c:v>1.32</c:v>
                </c:pt>
                <c:pt idx="62">
                  <c:v>1.25</c:v>
                </c:pt>
                <c:pt idx="63">
                  <c:v>1.31</c:v>
                </c:pt>
                <c:pt idx="64">
                  <c:v>1.52</c:v>
                </c:pt>
                <c:pt idx="65">
                  <c:v>1.82</c:v>
                </c:pt>
                <c:pt idx="66">
                  <c:v>2.13</c:v>
                </c:pt>
                <c:pt idx="67">
                  <c:v>2.39</c:v>
                </c:pt>
                <c:pt idx="68">
                  <c:v>2.57</c:v>
                </c:pt>
                <c:pt idx="69">
                  <c:v>2.67</c:v>
                </c:pt>
                <c:pt idx="70">
                  <c:v>2.64</c:v>
                </c:pt>
                <c:pt idx="71">
                  <c:v>2.5099999999999998</c:v>
                </c:pt>
                <c:pt idx="72">
                  <c:v>2.2999999999999998</c:v>
                </c:pt>
                <c:pt idx="73">
                  <c:v>2.08</c:v>
                </c:pt>
                <c:pt idx="74">
                  <c:v>1.9</c:v>
                </c:pt>
                <c:pt idx="75">
                  <c:v>1.81</c:v>
                </c:pt>
                <c:pt idx="76">
                  <c:v>1.81</c:v>
                </c:pt>
                <c:pt idx="77">
                  <c:v>1.9</c:v>
                </c:pt>
                <c:pt idx="78">
                  <c:v>2.0499999999999998</c:v>
                </c:pt>
                <c:pt idx="79">
                  <c:v>2.1800000000000002</c:v>
                </c:pt>
                <c:pt idx="80">
                  <c:v>2.23</c:v>
                </c:pt>
                <c:pt idx="81">
                  <c:v>2.17</c:v>
                </c:pt>
                <c:pt idx="82">
                  <c:v>2.0499999999999998</c:v>
                </c:pt>
                <c:pt idx="83">
                  <c:v>1.88</c:v>
                </c:pt>
                <c:pt idx="84">
                  <c:v>1.68</c:v>
                </c:pt>
                <c:pt idx="85">
                  <c:v>1.47</c:v>
                </c:pt>
                <c:pt idx="86">
                  <c:v>1.31</c:v>
                </c:pt>
                <c:pt idx="87">
                  <c:v>1.27</c:v>
                </c:pt>
                <c:pt idx="88">
                  <c:v>1.37</c:v>
                </c:pt>
                <c:pt idx="89">
                  <c:v>1.6</c:v>
                </c:pt>
                <c:pt idx="90">
                  <c:v>1.89</c:v>
                </c:pt>
                <c:pt idx="91">
                  <c:v>2.19</c:v>
                </c:pt>
                <c:pt idx="92">
                  <c:v>2.4300000000000002</c:v>
                </c:pt>
                <c:pt idx="93">
                  <c:v>2.56</c:v>
                </c:pt>
                <c:pt idx="94">
                  <c:v>2.56</c:v>
                </c:pt>
                <c:pt idx="95">
                  <c:v>2.42</c:v>
                </c:pt>
                <c:pt idx="96">
                  <c:v>2.1800000000000002</c:v>
                </c:pt>
                <c:pt idx="97">
                  <c:v>1.91</c:v>
                </c:pt>
                <c:pt idx="98">
                  <c:v>1.65</c:v>
                </c:pt>
                <c:pt idx="99">
                  <c:v>1.46</c:v>
                </c:pt>
                <c:pt idx="100">
                  <c:v>1.39</c:v>
                </c:pt>
                <c:pt idx="101">
                  <c:v>1.48</c:v>
                </c:pt>
                <c:pt idx="102">
                  <c:v>1.69</c:v>
                </c:pt>
                <c:pt idx="103">
                  <c:v>1.92</c:v>
                </c:pt>
                <c:pt idx="104">
                  <c:v>2.1</c:v>
                </c:pt>
                <c:pt idx="105">
                  <c:v>2.15</c:v>
                </c:pt>
                <c:pt idx="106">
                  <c:v>2.06</c:v>
                </c:pt>
                <c:pt idx="107">
                  <c:v>1.87</c:v>
                </c:pt>
                <c:pt idx="108">
                  <c:v>1.6</c:v>
                </c:pt>
                <c:pt idx="109">
                  <c:v>1.3</c:v>
                </c:pt>
                <c:pt idx="110">
                  <c:v>1.01</c:v>
                </c:pt>
                <c:pt idx="111">
                  <c:v>0.82</c:v>
                </c:pt>
                <c:pt idx="112">
                  <c:v>0.81</c:v>
                </c:pt>
                <c:pt idx="113">
                  <c:v>1.01</c:v>
                </c:pt>
                <c:pt idx="114">
                  <c:v>1.36</c:v>
                </c:pt>
                <c:pt idx="115">
                  <c:v>1.77</c:v>
                </c:pt>
                <c:pt idx="116">
                  <c:v>2.12</c:v>
                </c:pt>
                <c:pt idx="117">
                  <c:v>2.35</c:v>
                </c:pt>
                <c:pt idx="118">
                  <c:v>2.44</c:v>
                </c:pt>
                <c:pt idx="119">
                  <c:v>2.39</c:v>
                </c:pt>
                <c:pt idx="120">
                  <c:v>2.2000000000000002</c:v>
                </c:pt>
                <c:pt idx="121">
                  <c:v>1.93</c:v>
                </c:pt>
                <c:pt idx="122">
                  <c:v>1.64</c:v>
                </c:pt>
                <c:pt idx="123">
                  <c:v>1.39</c:v>
                </c:pt>
                <c:pt idx="124">
                  <c:v>1.25</c:v>
                </c:pt>
                <c:pt idx="125">
                  <c:v>1.29</c:v>
                </c:pt>
                <c:pt idx="126">
                  <c:v>1.49</c:v>
                </c:pt>
                <c:pt idx="127">
                  <c:v>1.79</c:v>
                </c:pt>
                <c:pt idx="128">
                  <c:v>2.0699999999999998</c:v>
                </c:pt>
                <c:pt idx="129">
                  <c:v>2.23</c:v>
                </c:pt>
                <c:pt idx="130">
                  <c:v>2.2400000000000002</c:v>
                </c:pt>
                <c:pt idx="131">
                  <c:v>2.09</c:v>
                </c:pt>
                <c:pt idx="132">
                  <c:v>1.81</c:v>
                </c:pt>
                <c:pt idx="133">
                  <c:v>1.45</c:v>
                </c:pt>
                <c:pt idx="134">
                  <c:v>1.0900000000000001</c:v>
                </c:pt>
                <c:pt idx="135">
                  <c:v>0.8</c:v>
                </c:pt>
                <c:pt idx="136">
                  <c:v>0.68</c:v>
                </c:pt>
                <c:pt idx="137">
                  <c:v>0.77</c:v>
                </c:pt>
                <c:pt idx="138">
                  <c:v>1.08</c:v>
                </c:pt>
                <c:pt idx="139">
                  <c:v>1.52</c:v>
                </c:pt>
                <c:pt idx="140">
                  <c:v>1.97</c:v>
                </c:pt>
                <c:pt idx="141">
                  <c:v>2.35</c:v>
                </c:pt>
                <c:pt idx="142">
                  <c:v>2.58</c:v>
                </c:pt>
                <c:pt idx="143">
                  <c:v>2.62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0E-4023-A2A5-2A51FA911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34176"/>
        <c:axId val="213475712"/>
      </c:scatterChart>
      <c:valAx>
        <c:axId val="211234176"/>
        <c:scaling>
          <c:orientation val="minMax"/>
          <c:max val="43337"/>
          <c:min val="433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3475712"/>
        <c:crosses val="autoZero"/>
        <c:crossBetween val="midCat"/>
        <c:majorUnit val="1"/>
        <c:minorUnit val="0.25"/>
      </c:valAx>
      <c:valAx>
        <c:axId val="213475712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1234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Moslpo_suface</a:t>
            </a:r>
            <a:r>
              <a:rPr lang="en-US" altLang="ko-KR" baseline="0"/>
              <a:t> elevation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조위관측소'!$AI$7:$AI$750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43337.291666665253</c:v>
                </c:pt>
                <c:pt idx="584">
                  <c:v>43337.333333331917</c:v>
                </c:pt>
                <c:pt idx="585">
                  <c:v>43337.374999998581</c:v>
                </c:pt>
                <c:pt idx="586">
                  <c:v>43337.416666665245</c:v>
                </c:pt>
                <c:pt idx="587">
                  <c:v>43337.45833333191</c:v>
                </c:pt>
                <c:pt idx="588">
                  <c:v>43337.499999998574</c:v>
                </c:pt>
                <c:pt idx="589">
                  <c:v>43337.541666665238</c:v>
                </c:pt>
                <c:pt idx="590">
                  <c:v>43337.583333331902</c:v>
                </c:pt>
                <c:pt idx="591">
                  <c:v>43337.624999998567</c:v>
                </c:pt>
                <c:pt idx="592">
                  <c:v>43337.666666665231</c:v>
                </c:pt>
                <c:pt idx="593">
                  <c:v>43337.708333331895</c:v>
                </c:pt>
                <c:pt idx="594">
                  <c:v>43337.749999998559</c:v>
                </c:pt>
                <c:pt idx="595">
                  <c:v>43337.791666665224</c:v>
                </c:pt>
                <c:pt idx="596">
                  <c:v>43337.833333331888</c:v>
                </c:pt>
                <c:pt idx="597">
                  <c:v>43337.874999998552</c:v>
                </c:pt>
                <c:pt idx="598">
                  <c:v>43337.916666665216</c:v>
                </c:pt>
                <c:pt idx="599">
                  <c:v>43337.958333331881</c:v>
                </c:pt>
                <c:pt idx="600">
                  <c:v>43337.999999998545</c:v>
                </c:pt>
                <c:pt idx="601">
                  <c:v>43338.041666665209</c:v>
                </c:pt>
                <c:pt idx="602">
                  <c:v>43338.083333331873</c:v>
                </c:pt>
                <c:pt idx="603">
                  <c:v>43338.124999998538</c:v>
                </c:pt>
                <c:pt idx="604">
                  <c:v>43338.166666665202</c:v>
                </c:pt>
                <c:pt idx="605">
                  <c:v>43338.208333331866</c:v>
                </c:pt>
                <c:pt idx="606">
                  <c:v>43338.24999999853</c:v>
                </c:pt>
                <c:pt idx="607">
                  <c:v>43338.291666665194</c:v>
                </c:pt>
                <c:pt idx="608">
                  <c:v>43338.333333331859</c:v>
                </c:pt>
                <c:pt idx="609">
                  <c:v>43338.374999998523</c:v>
                </c:pt>
                <c:pt idx="610">
                  <c:v>43338.416666665187</c:v>
                </c:pt>
                <c:pt idx="611">
                  <c:v>43338.458333331851</c:v>
                </c:pt>
                <c:pt idx="612">
                  <c:v>43338.499999998516</c:v>
                </c:pt>
                <c:pt idx="613">
                  <c:v>43338.54166666518</c:v>
                </c:pt>
                <c:pt idx="614">
                  <c:v>43338.583333331844</c:v>
                </c:pt>
                <c:pt idx="615">
                  <c:v>43338.624999998508</c:v>
                </c:pt>
                <c:pt idx="616">
                  <c:v>43338.666666665173</c:v>
                </c:pt>
                <c:pt idx="617">
                  <c:v>43338.708333331837</c:v>
                </c:pt>
                <c:pt idx="618">
                  <c:v>43338.749999998501</c:v>
                </c:pt>
                <c:pt idx="619">
                  <c:v>43338.791666665165</c:v>
                </c:pt>
                <c:pt idx="620">
                  <c:v>43338.83333333183</c:v>
                </c:pt>
                <c:pt idx="621">
                  <c:v>43338.874999998494</c:v>
                </c:pt>
                <c:pt idx="622">
                  <c:v>43338.916666665158</c:v>
                </c:pt>
                <c:pt idx="623">
                  <c:v>43338.958333331822</c:v>
                </c:pt>
                <c:pt idx="624">
                  <c:v>43338.999999998487</c:v>
                </c:pt>
                <c:pt idx="625">
                  <c:v>43339.041666665151</c:v>
                </c:pt>
                <c:pt idx="626">
                  <c:v>43339.083333331815</c:v>
                </c:pt>
                <c:pt idx="627">
                  <c:v>43339.124999998479</c:v>
                </c:pt>
                <c:pt idx="628">
                  <c:v>43339.166666665144</c:v>
                </c:pt>
                <c:pt idx="629">
                  <c:v>43339.208333331808</c:v>
                </c:pt>
                <c:pt idx="630">
                  <c:v>43339.249999998472</c:v>
                </c:pt>
                <c:pt idx="631">
                  <c:v>43339.291666665136</c:v>
                </c:pt>
                <c:pt idx="632">
                  <c:v>43339.333333331801</c:v>
                </c:pt>
                <c:pt idx="633">
                  <c:v>43339.374999998465</c:v>
                </c:pt>
                <c:pt idx="634">
                  <c:v>43339.416666665129</c:v>
                </c:pt>
                <c:pt idx="635">
                  <c:v>43339.458333331793</c:v>
                </c:pt>
                <c:pt idx="636">
                  <c:v>43339.499999998457</c:v>
                </c:pt>
                <c:pt idx="637">
                  <c:v>43339.541666665122</c:v>
                </c:pt>
                <c:pt idx="638">
                  <c:v>43339.583333331786</c:v>
                </c:pt>
                <c:pt idx="639">
                  <c:v>43339.62499999845</c:v>
                </c:pt>
                <c:pt idx="640">
                  <c:v>43339.666666665114</c:v>
                </c:pt>
                <c:pt idx="641">
                  <c:v>43339.708333331779</c:v>
                </c:pt>
                <c:pt idx="642">
                  <c:v>43339.749999998443</c:v>
                </c:pt>
                <c:pt idx="643">
                  <c:v>43339.791666665107</c:v>
                </c:pt>
                <c:pt idx="644">
                  <c:v>43339.833333331771</c:v>
                </c:pt>
                <c:pt idx="645">
                  <c:v>43339.874999998436</c:v>
                </c:pt>
                <c:pt idx="646">
                  <c:v>43339.9166666651</c:v>
                </c:pt>
                <c:pt idx="647">
                  <c:v>43339.958333331764</c:v>
                </c:pt>
                <c:pt idx="648">
                  <c:v>43339.999999998428</c:v>
                </c:pt>
                <c:pt idx="649">
                  <c:v>43340.041666665093</c:v>
                </c:pt>
                <c:pt idx="650">
                  <c:v>43340.083333331757</c:v>
                </c:pt>
                <c:pt idx="651">
                  <c:v>43340.124999998421</c:v>
                </c:pt>
                <c:pt idx="652">
                  <c:v>43340.166666665085</c:v>
                </c:pt>
                <c:pt idx="653">
                  <c:v>43340.20833333175</c:v>
                </c:pt>
                <c:pt idx="654">
                  <c:v>43340.249999998414</c:v>
                </c:pt>
                <c:pt idx="655">
                  <c:v>43340.291666665078</c:v>
                </c:pt>
                <c:pt idx="656">
                  <c:v>43340.333333331742</c:v>
                </c:pt>
                <c:pt idx="657">
                  <c:v>43340.374999998407</c:v>
                </c:pt>
                <c:pt idx="658">
                  <c:v>43340.416666665071</c:v>
                </c:pt>
                <c:pt idx="659">
                  <c:v>43340.458333331735</c:v>
                </c:pt>
                <c:pt idx="660">
                  <c:v>43340.499999998399</c:v>
                </c:pt>
                <c:pt idx="661">
                  <c:v>43340.541666665064</c:v>
                </c:pt>
                <c:pt idx="662">
                  <c:v>43340.583333331728</c:v>
                </c:pt>
                <c:pt idx="663">
                  <c:v>43340.624999998392</c:v>
                </c:pt>
                <c:pt idx="664">
                  <c:v>43340.666666665056</c:v>
                </c:pt>
                <c:pt idx="665">
                  <c:v>43340.70833333172</c:v>
                </c:pt>
                <c:pt idx="666">
                  <c:v>43340.749999998385</c:v>
                </c:pt>
                <c:pt idx="667">
                  <c:v>43340.791666665049</c:v>
                </c:pt>
                <c:pt idx="668">
                  <c:v>43340.833333331713</c:v>
                </c:pt>
                <c:pt idx="669">
                  <c:v>43340.874999998377</c:v>
                </c:pt>
                <c:pt idx="670">
                  <c:v>43340.916666665042</c:v>
                </c:pt>
                <c:pt idx="671">
                  <c:v>43340.958333331706</c:v>
                </c:pt>
                <c:pt idx="672">
                  <c:v>43340.99999999837</c:v>
                </c:pt>
                <c:pt idx="673">
                  <c:v>43341.041666665034</c:v>
                </c:pt>
                <c:pt idx="674">
                  <c:v>43341.083333331699</c:v>
                </c:pt>
                <c:pt idx="675">
                  <c:v>43341.124999998363</c:v>
                </c:pt>
                <c:pt idx="676">
                  <c:v>43341.166666665027</c:v>
                </c:pt>
                <c:pt idx="677">
                  <c:v>43341.208333331691</c:v>
                </c:pt>
                <c:pt idx="678">
                  <c:v>43341.249999998356</c:v>
                </c:pt>
                <c:pt idx="679">
                  <c:v>43341.29166666502</c:v>
                </c:pt>
                <c:pt idx="680">
                  <c:v>43341.333333331684</c:v>
                </c:pt>
                <c:pt idx="681">
                  <c:v>43341.374999998348</c:v>
                </c:pt>
                <c:pt idx="682">
                  <c:v>43341.416666665013</c:v>
                </c:pt>
                <c:pt idx="683">
                  <c:v>43341.458333331677</c:v>
                </c:pt>
                <c:pt idx="684">
                  <c:v>43341.499999998341</c:v>
                </c:pt>
                <c:pt idx="685">
                  <c:v>43341.541666665005</c:v>
                </c:pt>
                <c:pt idx="686">
                  <c:v>43341.58333333167</c:v>
                </c:pt>
                <c:pt idx="687">
                  <c:v>43341.624999998334</c:v>
                </c:pt>
                <c:pt idx="688">
                  <c:v>43341.666666664998</c:v>
                </c:pt>
                <c:pt idx="689">
                  <c:v>43341.708333331662</c:v>
                </c:pt>
                <c:pt idx="690">
                  <c:v>43341.749999998327</c:v>
                </c:pt>
                <c:pt idx="691">
                  <c:v>43341.791666664991</c:v>
                </c:pt>
                <c:pt idx="692">
                  <c:v>43341.833333331655</c:v>
                </c:pt>
                <c:pt idx="693">
                  <c:v>43341.874999998319</c:v>
                </c:pt>
                <c:pt idx="694">
                  <c:v>43341.916666664983</c:v>
                </c:pt>
                <c:pt idx="695">
                  <c:v>43341.958333331648</c:v>
                </c:pt>
                <c:pt idx="696">
                  <c:v>43341.999999998312</c:v>
                </c:pt>
                <c:pt idx="697">
                  <c:v>43342.041666664976</c:v>
                </c:pt>
                <c:pt idx="698">
                  <c:v>43342.08333333164</c:v>
                </c:pt>
                <c:pt idx="699">
                  <c:v>43342.124999998305</c:v>
                </c:pt>
                <c:pt idx="700">
                  <c:v>43342.166666664969</c:v>
                </c:pt>
                <c:pt idx="701">
                  <c:v>43342.208333331633</c:v>
                </c:pt>
                <c:pt idx="702">
                  <c:v>43342.249999998297</c:v>
                </c:pt>
                <c:pt idx="703">
                  <c:v>43342.291666664962</c:v>
                </c:pt>
                <c:pt idx="704">
                  <c:v>43342.333333331626</c:v>
                </c:pt>
                <c:pt idx="705">
                  <c:v>43342.37499999829</c:v>
                </c:pt>
                <c:pt idx="706">
                  <c:v>43342.416666664954</c:v>
                </c:pt>
                <c:pt idx="707">
                  <c:v>43342.458333331619</c:v>
                </c:pt>
                <c:pt idx="708">
                  <c:v>43342.499999998283</c:v>
                </c:pt>
                <c:pt idx="709">
                  <c:v>43342.541666664947</c:v>
                </c:pt>
                <c:pt idx="710">
                  <c:v>43342.583333331611</c:v>
                </c:pt>
                <c:pt idx="711">
                  <c:v>43342.624999998276</c:v>
                </c:pt>
                <c:pt idx="712">
                  <c:v>43342.66666666494</c:v>
                </c:pt>
                <c:pt idx="713">
                  <c:v>43342.708333331604</c:v>
                </c:pt>
                <c:pt idx="714">
                  <c:v>43342.749999998268</c:v>
                </c:pt>
                <c:pt idx="715">
                  <c:v>43342.791666664933</c:v>
                </c:pt>
                <c:pt idx="716">
                  <c:v>43342.833333331597</c:v>
                </c:pt>
                <c:pt idx="717">
                  <c:v>43342.874999998261</c:v>
                </c:pt>
                <c:pt idx="718">
                  <c:v>43342.916666664925</c:v>
                </c:pt>
                <c:pt idx="719">
                  <c:v>43342.95833333159</c:v>
                </c:pt>
                <c:pt idx="720">
                  <c:v>43342.999999998254</c:v>
                </c:pt>
                <c:pt idx="721">
                  <c:v>43343.041666664918</c:v>
                </c:pt>
                <c:pt idx="722">
                  <c:v>43343.083333331582</c:v>
                </c:pt>
                <c:pt idx="723">
                  <c:v>43343.124999998246</c:v>
                </c:pt>
                <c:pt idx="724">
                  <c:v>43343.166666664911</c:v>
                </c:pt>
                <c:pt idx="725">
                  <c:v>43343.208333331575</c:v>
                </c:pt>
                <c:pt idx="726">
                  <c:v>43343.249999998239</c:v>
                </c:pt>
                <c:pt idx="727">
                  <c:v>43343.291666664903</c:v>
                </c:pt>
                <c:pt idx="728">
                  <c:v>43343.333333331568</c:v>
                </c:pt>
                <c:pt idx="729">
                  <c:v>43343.374999998232</c:v>
                </c:pt>
                <c:pt idx="730">
                  <c:v>43343.416666664896</c:v>
                </c:pt>
                <c:pt idx="731">
                  <c:v>43343.45833333156</c:v>
                </c:pt>
                <c:pt idx="732">
                  <c:v>43343.499999998225</c:v>
                </c:pt>
                <c:pt idx="733">
                  <c:v>43343.541666664889</c:v>
                </c:pt>
                <c:pt idx="734">
                  <c:v>43343.583333331553</c:v>
                </c:pt>
                <c:pt idx="735">
                  <c:v>43343.624999998217</c:v>
                </c:pt>
                <c:pt idx="736">
                  <c:v>43343.666666664882</c:v>
                </c:pt>
                <c:pt idx="737">
                  <c:v>43343.708333331546</c:v>
                </c:pt>
                <c:pt idx="738">
                  <c:v>43343.74999999821</c:v>
                </c:pt>
                <c:pt idx="739">
                  <c:v>43343.791666664874</c:v>
                </c:pt>
                <c:pt idx="740">
                  <c:v>43343.833333331539</c:v>
                </c:pt>
                <c:pt idx="741">
                  <c:v>43343.874999998203</c:v>
                </c:pt>
                <c:pt idx="742">
                  <c:v>43343.916666664867</c:v>
                </c:pt>
                <c:pt idx="743">
                  <c:v>43343.958333331531</c:v>
                </c:pt>
              </c:numCache>
            </c:numRef>
          </c:xVal>
          <c:yVal>
            <c:numRef>
              <c:f>'[Jeju_Moslpo_Obs_Soulik_180820~180825.xlsx]Moslpo_모슬포 조위관측소'!$AJ$7:$AJ$750</c:f>
              <c:numCache>
                <c:formatCode>General</c:formatCode>
                <c:ptCount val="744"/>
                <c:pt idx="0">
                  <c:v>0.81682795698924893</c:v>
                </c:pt>
                <c:pt idx="1">
                  <c:v>0.896827956989249</c:v>
                </c:pt>
                <c:pt idx="2">
                  <c:v>0.81682795698924893</c:v>
                </c:pt>
                <c:pt idx="3">
                  <c:v>0.57682795698924871</c:v>
                </c:pt>
                <c:pt idx="4">
                  <c:v>0.23682795698924886</c:v>
                </c:pt>
                <c:pt idx="5">
                  <c:v>-0.13317204301075103</c:v>
                </c:pt>
                <c:pt idx="6">
                  <c:v>-0.44317204301075108</c:v>
                </c:pt>
                <c:pt idx="7">
                  <c:v>-0.603172043010751</c:v>
                </c:pt>
                <c:pt idx="8">
                  <c:v>-0.56317204301075119</c:v>
                </c:pt>
                <c:pt idx="9">
                  <c:v>-0.31317204301075119</c:v>
                </c:pt>
                <c:pt idx="10">
                  <c:v>3.68279569892489E-2</c:v>
                </c:pt>
                <c:pt idx="11">
                  <c:v>0.37682795698924898</c:v>
                </c:pt>
                <c:pt idx="12">
                  <c:v>0.59682795698924873</c:v>
                </c:pt>
                <c:pt idx="13">
                  <c:v>0.646827956989249</c:v>
                </c:pt>
                <c:pt idx="14">
                  <c:v>0.5168279569892491</c:v>
                </c:pt>
                <c:pt idx="15">
                  <c:v>0.23682795698924886</c:v>
                </c:pt>
                <c:pt idx="16">
                  <c:v>-0.103172043010751</c:v>
                </c:pt>
                <c:pt idx="17">
                  <c:v>-0.43317204301075107</c:v>
                </c:pt>
                <c:pt idx="18">
                  <c:v>-0.72317204301075111</c:v>
                </c:pt>
                <c:pt idx="19">
                  <c:v>-0.87317204301075113</c:v>
                </c:pt>
                <c:pt idx="20">
                  <c:v>-0.79317204301075106</c:v>
                </c:pt>
                <c:pt idx="21">
                  <c:v>-0.49317204301075113</c:v>
                </c:pt>
                <c:pt idx="22">
                  <c:v>-6.3172043010751189E-2</c:v>
                </c:pt>
                <c:pt idx="23">
                  <c:v>0.36682795698924875</c:v>
                </c:pt>
                <c:pt idx="24">
                  <c:v>0.68682795698924903</c:v>
                </c:pt>
                <c:pt idx="25">
                  <c:v>0.86682795698924875</c:v>
                </c:pt>
                <c:pt idx="26">
                  <c:v>0.85682795698924896</c:v>
                </c:pt>
                <c:pt idx="27">
                  <c:v>0.66682795698924902</c:v>
                </c:pt>
                <c:pt idx="28">
                  <c:v>0.36682795698924875</c:v>
                </c:pt>
                <c:pt idx="29">
                  <c:v>2.6827956989248891E-2</c:v>
                </c:pt>
                <c:pt idx="30">
                  <c:v>-0.28317204301075116</c:v>
                </c:pt>
                <c:pt idx="31">
                  <c:v>-0.52317204301075115</c:v>
                </c:pt>
                <c:pt idx="32">
                  <c:v>-0.61317204301075101</c:v>
                </c:pt>
                <c:pt idx="33">
                  <c:v>-0.49317204301075113</c:v>
                </c:pt>
                <c:pt idx="34">
                  <c:v>-0.2131720430107511</c:v>
                </c:pt>
                <c:pt idx="35">
                  <c:v>0.12682795698924898</c:v>
                </c:pt>
                <c:pt idx="36">
                  <c:v>0.41682795698924902</c:v>
                </c:pt>
                <c:pt idx="37">
                  <c:v>0.56682795698924893</c:v>
                </c:pt>
                <c:pt idx="38">
                  <c:v>0.5568279569892487</c:v>
                </c:pt>
                <c:pt idx="39">
                  <c:v>0.38682795698924877</c:v>
                </c:pt>
                <c:pt idx="40">
                  <c:v>0.13682795698924899</c:v>
                </c:pt>
                <c:pt idx="41">
                  <c:v>-0.15317204301075105</c:v>
                </c:pt>
                <c:pt idx="42">
                  <c:v>-0.43317204301075107</c:v>
                </c:pt>
                <c:pt idx="43">
                  <c:v>-0.64317204301075104</c:v>
                </c:pt>
                <c:pt idx="44">
                  <c:v>-0.69317204301075108</c:v>
                </c:pt>
                <c:pt idx="45">
                  <c:v>-0.55317204301075118</c:v>
                </c:pt>
                <c:pt idx="46">
                  <c:v>-0.22317204301075111</c:v>
                </c:pt>
                <c:pt idx="47">
                  <c:v>0.15682795698924878</c:v>
                </c:pt>
                <c:pt idx="48">
                  <c:v>0.50682795698924887</c:v>
                </c:pt>
                <c:pt idx="49">
                  <c:v>0.74682795698924909</c:v>
                </c:pt>
                <c:pt idx="50">
                  <c:v>0.82682795698924871</c:v>
                </c:pt>
                <c:pt idx="51">
                  <c:v>0.73682795698924886</c:v>
                </c:pt>
                <c:pt idx="52">
                  <c:v>0.5168279569892491</c:v>
                </c:pt>
                <c:pt idx="53">
                  <c:v>0.22682795698924885</c:v>
                </c:pt>
                <c:pt idx="54">
                  <c:v>-7.3172043010751198E-2</c:v>
                </c:pt>
                <c:pt idx="55">
                  <c:v>-0.34317204301075122</c:v>
                </c:pt>
                <c:pt idx="56">
                  <c:v>-0.53317204301075116</c:v>
                </c:pt>
                <c:pt idx="57">
                  <c:v>-0.56317204301075119</c:v>
                </c:pt>
                <c:pt idx="58">
                  <c:v>-0.41317204301075106</c:v>
                </c:pt>
                <c:pt idx="59">
                  <c:v>-0.13317204301075103</c:v>
                </c:pt>
                <c:pt idx="60">
                  <c:v>0.146827956989249</c:v>
                </c:pt>
                <c:pt idx="61">
                  <c:v>0.36682795698924875</c:v>
                </c:pt>
                <c:pt idx="62">
                  <c:v>0.45682795698924905</c:v>
                </c:pt>
                <c:pt idx="63">
                  <c:v>0.4268279569892488</c:v>
                </c:pt>
                <c:pt idx="64">
                  <c:v>0.28682795698924868</c:v>
                </c:pt>
                <c:pt idx="65">
                  <c:v>7.6827956989248936E-2</c:v>
                </c:pt>
                <c:pt idx="66">
                  <c:v>-0.15317204301075105</c:v>
                </c:pt>
                <c:pt idx="67">
                  <c:v>-0.37317204301075102</c:v>
                </c:pt>
                <c:pt idx="68">
                  <c:v>-0.53317204301075116</c:v>
                </c:pt>
                <c:pt idx="69">
                  <c:v>-0.55317204301075118</c:v>
                </c:pt>
                <c:pt idx="70">
                  <c:v>-0.39317204301075104</c:v>
                </c:pt>
                <c:pt idx="71">
                  <c:v>-0.11317204301075101</c:v>
                </c:pt>
                <c:pt idx="72">
                  <c:v>0.18682795698924881</c:v>
                </c:pt>
                <c:pt idx="73">
                  <c:v>0.41682795698924902</c:v>
                </c:pt>
                <c:pt idx="74">
                  <c:v>0.5568279569892487</c:v>
                </c:pt>
                <c:pt idx="75">
                  <c:v>0.58682795698924894</c:v>
                </c:pt>
                <c:pt idx="76">
                  <c:v>0.49682795698924909</c:v>
                </c:pt>
                <c:pt idx="77">
                  <c:v>0.29682795698924891</c:v>
                </c:pt>
                <c:pt idx="78">
                  <c:v>4.6827956989248909E-2</c:v>
                </c:pt>
                <c:pt idx="79">
                  <c:v>-0.22317204301075111</c:v>
                </c:pt>
                <c:pt idx="80">
                  <c:v>-0.47317204301075111</c:v>
                </c:pt>
                <c:pt idx="81">
                  <c:v>-0.62317204301075102</c:v>
                </c:pt>
                <c:pt idx="82">
                  <c:v>-0.61317204301075101</c:v>
                </c:pt>
                <c:pt idx="83">
                  <c:v>-0.45317204301075109</c:v>
                </c:pt>
                <c:pt idx="84">
                  <c:v>-0.20317204301075109</c:v>
                </c:pt>
                <c:pt idx="85">
                  <c:v>3.68279569892489E-2</c:v>
                </c:pt>
                <c:pt idx="86">
                  <c:v>0.22682795698924885</c:v>
                </c:pt>
                <c:pt idx="87">
                  <c:v>0.32682795698924871</c:v>
                </c:pt>
                <c:pt idx="88">
                  <c:v>0.33682795698924894</c:v>
                </c:pt>
                <c:pt idx="89">
                  <c:v>0.25682795698924887</c:v>
                </c:pt>
                <c:pt idx="90">
                  <c:v>0.10682795698924896</c:v>
                </c:pt>
                <c:pt idx="91">
                  <c:v>-9.3172043010751215E-2</c:v>
                </c:pt>
                <c:pt idx="92">
                  <c:v>-0.29317204301075117</c:v>
                </c:pt>
                <c:pt idx="93">
                  <c:v>-0.44317204301075108</c:v>
                </c:pt>
                <c:pt idx="94">
                  <c:v>-0.47317204301075111</c:v>
                </c:pt>
                <c:pt idx="95">
                  <c:v>-0.353172043010751</c:v>
                </c:pt>
                <c:pt idx="96">
                  <c:v>-0.13317204301075103</c:v>
                </c:pt>
                <c:pt idx="97">
                  <c:v>9.6827956989248953E-2</c:v>
                </c:pt>
                <c:pt idx="98">
                  <c:v>0.28682795698924868</c:v>
                </c:pt>
                <c:pt idx="99">
                  <c:v>0.38682795698924877</c:v>
                </c:pt>
                <c:pt idx="100">
                  <c:v>0.38682795698924877</c:v>
                </c:pt>
                <c:pt idx="101">
                  <c:v>0.3068279569892487</c:v>
                </c:pt>
                <c:pt idx="102">
                  <c:v>0.13682795698924899</c:v>
                </c:pt>
                <c:pt idx="103">
                  <c:v>-8.3172043010751207E-2</c:v>
                </c:pt>
                <c:pt idx="104">
                  <c:v>-0.353172043010751</c:v>
                </c:pt>
                <c:pt idx="105">
                  <c:v>-0.603172043010751</c:v>
                </c:pt>
                <c:pt idx="106">
                  <c:v>-0.75317204301075114</c:v>
                </c:pt>
                <c:pt idx="107">
                  <c:v>-0.73317204301075112</c:v>
                </c:pt>
                <c:pt idx="108">
                  <c:v>-0.5731720430107512</c:v>
                </c:pt>
                <c:pt idx="109">
                  <c:v>-0.31317204301075119</c:v>
                </c:pt>
                <c:pt idx="110">
                  <c:v>-3.3172043010751162E-2</c:v>
                </c:pt>
                <c:pt idx="111">
                  <c:v>0.1768279569892488</c:v>
                </c:pt>
                <c:pt idx="112">
                  <c:v>0.31682795698924893</c:v>
                </c:pt>
                <c:pt idx="113">
                  <c:v>0.36682795698924875</c:v>
                </c:pt>
                <c:pt idx="114">
                  <c:v>0.34682795698924873</c:v>
                </c:pt>
                <c:pt idx="115">
                  <c:v>0.24682795698924886</c:v>
                </c:pt>
                <c:pt idx="116">
                  <c:v>6.6827956989248927E-2</c:v>
                </c:pt>
                <c:pt idx="117">
                  <c:v>-0.13317204301075103</c:v>
                </c:pt>
                <c:pt idx="118">
                  <c:v>-0.29317204301075117</c:v>
                </c:pt>
                <c:pt idx="119">
                  <c:v>-0.353172043010751</c:v>
                </c:pt>
                <c:pt idx="120">
                  <c:v>-0.29317204301075117</c:v>
                </c:pt>
                <c:pt idx="121">
                  <c:v>-0.13317204301075103</c:v>
                </c:pt>
                <c:pt idx="122">
                  <c:v>5.6827956989248918E-2</c:v>
                </c:pt>
                <c:pt idx="123">
                  <c:v>0.22682795698924885</c:v>
                </c:pt>
                <c:pt idx="124">
                  <c:v>0.32682795698924871</c:v>
                </c:pt>
                <c:pt idx="125">
                  <c:v>0.33682795698924894</c:v>
                </c:pt>
                <c:pt idx="126">
                  <c:v>0.26682795698924888</c:v>
                </c:pt>
                <c:pt idx="127">
                  <c:v>0.12682795698924898</c:v>
                </c:pt>
                <c:pt idx="128">
                  <c:v>-9.3172043010751215E-2</c:v>
                </c:pt>
                <c:pt idx="129">
                  <c:v>-0.353172043010751</c:v>
                </c:pt>
                <c:pt idx="130">
                  <c:v>-0.59317204301075122</c:v>
                </c:pt>
                <c:pt idx="131">
                  <c:v>-0.75317204301075114</c:v>
                </c:pt>
                <c:pt idx="132">
                  <c:v>-0.75317204301075114</c:v>
                </c:pt>
                <c:pt idx="133">
                  <c:v>-0.59317204301075122</c:v>
                </c:pt>
                <c:pt idx="134">
                  <c:v>-0.33317204301075121</c:v>
                </c:pt>
                <c:pt idx="135">
                  <c:v>-4.3172043010751171E-2</c:v>
                </c:pt>
                <c:pt idx="136">
                  <c:v>0.20682795698924883</c:v>
                </c:pt>
                <c:pt idx="137">
                  <c:v>0.396827956989249</c:v>
                </c:pt>
                <c:pt idx="138">
                  <c:v>0.50682795698924887</c:v>
                </c:pt>
                <c:pt idx="139">
                  <c:v>0.5168279569892491</c:v>
                </c:pt>
                <c:pt idx="140">
                  <c:v>0.43682795698924903</c:v>
                </c:pt>
                <c:pt idx="141">
                  <c:v>0.26682795698924888</c:v>
                </c:pt>
                <c:pt idx="142">
                  <c:v>6.6827956989248927E-2</c:v>
                </c:pt>
                <c:pt idx="143">
                  <c:v>-0.11317204301075101</c:v>
                </c:pt>
                <c:pt idx="144">
                  <c:v>-0.22317204301075111</c:v>
                </c:pt>
                <c:pt idx="145">
                  <c:v>-0.23317204301075112</c:v>
                </c:pt>
                <c:pt idx="146">
                  <c:v>-0.14317204301075104</c:v>
                </c:pt>
                <c:pt idx="147">
                  <c:v>1.6827956989248882E-2</c:v>
                </c:pt>
                <c:pt idx="148">
                  <c:v>0.19682795698924882</c:v>
                </c:pt>
                <c:pt idx="149">
                  <c:v>0.32682795698924871</c:v>
                </c:pt>
                <c:pt idx="150">
                  <c:v>0.36682795698924875</c:v>
                </c:pt>
                <c:pt idx="151">
                  <c:v>0.3068279569892487</c:v>
                </c:pt>
                <c:pt idx="152">
                  <c:v>0.15682795698924878</c:v>
                </c:pt>
                <c:pt idx="153">
                  <c:v>-8.3172043010751207E-2</c:v>
                </c:pt>
                <c:pt idx="154">
                  <c:v>-0.37317204301075102</c:v>
                </c:pt>
                <c:pt idx="155">
                  <c:v>-0.65317204301075105</c:v>
                </c:pt>
                <c:pt idx="156">
                  <c:v>-0.8431720430107511</c:v>
                </c:pt>
                <c:pt idx="157">
                  <c:v>-0.87317204301075113</c:v>
                </c:pt>
                <c:pt idx="158">
                  <c:v>-0.7131720430107511</c:v>
                </c:pt>
                <c:pt idx="159">
                  <c:v>-0.42317204301075106</c:v>
                </c:pt>
                <c:pt idx="160">
                  <c:v>-7.3172043010751198E-2</c:v>
                </c:pt>
                <c:pt idx="161">
                  <c:v>0.27682795698924889</c:v>
                </c:pt>
                <c:pt idx="162">
                  <c:v>0.5568279569892487</c:v>
                </c:pt>
                <c:pt idx="163">
                  <c:v>0.72682795698924907</c:v>
                </c:pt>
                <c:pt idx="164">
                  <c:v>0.75682795698924887</c:v>
                </c:pt>
                <c:pt idx="165">
                  <c:v>0.65682795698924878</c:v>
                </c:pt>
                <c:pt idx="166">
                  <c:v>0.43682795698924903</c:v>
                </c:pt>
                <c:pt idx="167">
                  <c:v>0.1768279569892488</c:v>
                </c:pt>
                <c:pt idx="168">
                  <c:v>-6.3172043010751189E-2</c:v>
                </c:pt>
                <c:pt idx="169">
                  <c:v>-0.24317204301075113</c:v>
                </c:pt>
                <c:pt idx="170">
                  <c:v>-0.29317204301075117</c:v>
                </c:pt>
                <c:pt idx="171">
                  <c:v>-0.22317204301075111</c:v>
                </c:pt>
                <c:pt idx="172">
                  <c:v>-4.3172043010751171E-2</c:v>
                </c:pt>
                <c:pt idx="173">
                  <c:v>0.1768279569892488</c:v>
                </c:pt>
                <c:pt idx="174">
                  <c:v>0.35682795698924896</c:v>
                </c:pt>
                <c:pt idx="175">
                  <c:v>0.4268279569892488</c:v>
                </c:pt>
                <c:pt idx="176">
                  <c:v>0.35682795698924896</c:v>
                </c:pt>
                <c:pt idx="177">
                  <c:v>0.16682795698924879</c:v>
                </c:pt>
                <c:pt idx="178">
                  <c:v>-0.12317204301075102</c:v>
                </c:pt>
                <c:pt idx="179">
                  <c:v>-0.4631720430107511</c:v>
                </c:pt>
                <c:pt idx="180">
                  <c:v>-0.80317204301075107</c:v>
                </c:pt>
                <c:pt idx="181">
                  <c:v>-1.0431720430107512</c:v>
                </c:pt>
                <c:pt idx="182">
                  <c:v>-1.0831720430107512</c:v>
                </c:pt>
                <c:pt idx="183">
                  <c:v>-0.89317204301075115</c:v>
                </c:pt>
                <c:pt idx="184">
                  <c:v>-0.51317204301075114</c:v>
                </c:pt>
                <c:pt idx="185">
                  <c:v>-5.317204301075118E-2</c:v>
                </c:pt>
                <c:pt idx="186">
                  <c:v>0.37682795698924898</c:v>
                </c:pt>
                <c:pt idx="187">
                  <c:v>0.70682795698924905</c:v>
                </c:pt>
                <c:pt idx="188">
                  <c:v>0.90682795698924878</c:v>
                </c:pt>
                <c:pt idx="189">
                  <c:v>0.93682795698924903</c:v>
                </c:pt>
                <c:pt idx="190">
                  <c:v>0.78682795698924868</c:v>
                </c:pt>
                <c:pt idx="191">
                  <c:v>0.50682795698924887</c:v>
                </c:pt>
                <c:pt idx="192">
                  <c:v>0.1768279569892488</c:v>
                </c:pt>
                <c:pt idx="193">
                  <c:v>-0.14317204301075104</c:v>
                </c:pt>
                <c:pt idx="194">
                  <c:v>-0.38317204301075103</c:v>
                </c:pt>
                <c:pt idx="195">
                  <c:v>-0.47317204301075111</c:v>
                </c:pt>
                <c:pt idx="196">
                  <c:v>-0.36317204301075101</c:v>
                </c:pt>
                <c:pt idx="197">
                  <c:v>-0.11317204301075101</c:v>
                </c:pt>
                <c:pt idx="198">
                  <c:v>0.1768279569892488</c:v>
                </c:pt>
                <c:pt idx="199">
                  <c:v>0.40682795698924878</c:v>
                </c:pt>
                <c:pt idx="200">
                  <c:v>0.49682795698924909</c:v>
                </c:pt>
                <c:pt idx="201">
                  <c:v>0.4268279569892488</c:v>
                </c:pt>
                <c:pt idx="202">
                  <c:v>0.19682795698924882</c:v>
                </c:pt>
                <c:pt idx="203">
                  <c:v>-0.16317204301075106</c:v>
                </c:pt>
                <c:pt idx="204">
                  <c:v>-0.58317204301075121</c:v>
                </c:pt>
                <c:pt idx="205">
                  <c:v>-0.99317204301075113</c:v>
                </c:pt>
                <c:pt idx="206">
                  <c:v>-1.2631720430107511</c:v>
                </c:pt>
                <c:pt idx="207">
                  <c:v>-1.2931720430107512</c:v>
                </c:pt>
                <c:pt idx="208">
                  <c:v>-1.0331720430107512</c:v>
                </c:pt>
                <c:pt idx="209">
                  <c:v>-0.55317204301075118</c:v>
                </c:pt>
                <c:pt idx="210">
                  <c:v>-3.1720430107511355E-3</c:v>
                </c:pt>
                <c:pt idx="211">
                  <c:v>0.50682795698924887</c:v>
                </c:pt>
                <c:pt idx="212">
                  <c:v>0.896827956989249</c:v>
                </c:pt>
                <c:pt idx="213">
                  <c:v>1.1168279569892487</c:v>
                </c:pt>
                <c:pt idx="214">
                  <c:v>1.106827956989249</c:v>
                </c:pt>
                <c:pt idx="215">
                  <c:v>0.87682795698924898</c:v>
                </c:pt>
                <c:pt idx="216">
                  <c:v>0.50682795698924887</c:v>
                </c:pt>
                <c:pt idx="217">
                  <c:v>7.6827956989248936E-2</c:v>
                </c:pt>
                <c:pt idx="218">
                  <c:v>-0.31317204301075119</c:v>
                </c:pt>
                <c:pt idx="219">
                  <c:v>-0.5731720430107512</c:v>
                </c:pt>
                <c:pt idx="220">
                  <c:v>-0.63317204301075103</c:v>
                </c:pt>
                <c:pt idx="221">
                  <c:v>-0.45317204301075109</c:v>
                </c:pt>
                <c:pt idx="222">
                  <c:v>-0.12317204301075102</c:v>
                </c:pt>
                <c:pt idx="223">
                  <c:v>0.24682795698924886</c:v>
                </c:pt>
                <c:pt idx="224">
                  <c:v>0.52682795698924889</c:v>
                </c:pt>
                <c:pt idx="225">
                  <c:v>0.63682795698924877</c:v>
                </c:pt>
                <c:pt idx="226">
                  <c:v>0.53682795698924868</c:v>
                </c:pt>
                <c:pt idx="227">
                  <c:v>0.25682795698924887</c:v>
                </c:pt>
                <c:pt idx="228">
                  <c:v>-0.16317204301075106</c:v>
                </c:pt>
                <c:pt idx="229">
                  <c:v>-0.64317204301075104</c:v>
                </c:pt>
                <c:pt idx="230">
                  <c:v>-1.113172043010751</c:v>
                </c:pt>
                <c:pt idx="231">
                  <c:v>-1.4131720430107511</c:v>
                </c:pt>
                <c:pt idx="232">
                  <c:v>-1.4131720430107511</c:v>
                </c:pt>
                <c:pt idx="233">
                  <c:v>-1.073172043010751</c:v>
                </c:pt>
                <c:pt idx="234">
                  <c:v>-0.51317204301075114</c:v>
                </c:pt>
                <c:pt idx="235">
                  <c:v>0.11682795698924897</c:v>
                </c:pt>
                <c:pt idx="236">
                  <c:v>0.68682795698924903</c:v>
                </c:pt>
                <c:pt idx="237">
                  <c:v>1.0868279569892489</c:v>
                </c:pt>
                <c:pt idx="238">
                  <c:v>1.2768279569892489</c:v>
                </c:pt>
                <c:pt idx="239">
                  <c:v>1.2268279569892491</c:v>
                </c:pt>
                <c:pt idx="240">
                  <c:v>0.93682795698924903</c:v>
                </c:pt>
                <c:pt idx="241">
                  <c:v>0.49682795698924909</c:v>
                </c:pt>
                <c:pt idx="242">
                  <c:v>6.8279569892488734E-3</c:v>
                </c:pt>
                <c:pt idx="243">
                  <c:v>-0.43317204301075107</c:v>
                </c:pt>
                <c:pt idx="244">
                  <c:v>-0.68317204301075107</c:v>
                </c:pt>
                <c:pt idx="245">
                  <c:v>-0.67317204301075106</c:v>
                </c:pt>
                <c:pt idx="246">
                  <c:v>-0.41317204301075106</c:v>
                </c:pt>
                <c:pt idx="247">
                  <c:v>-3.1720430107511355E-3</c:v>
                </c:pt>
                <c:pt idx="248">
                  <c:v>0.396827956989249</c:v>
                </c:pt>
                <c:pt idx="249">
                  <c:v>0.70682795698924905</c:v>
                </c:pt>
                <c:pt idx="250">
                  <c:v>0.81682795698924893</c:v>
                </c:pt>
                <c:pt idx="251">
                  <c:v>0.6768279569892488</c:v>
                </c:pt>
                <c:pt idx="252">
                  <c:v>0.32682795698924871</c:v>
                </c:pt>
                <c:pt idx="253">
                  <c:v>-0.17317204301075106</c:v>
                </c:pt>
                <c:pt idx="254">
                  <c:v>-0.72317204301075111</c:v>
                </c:pt>
                <c:pt idx="255">
                  <c:v>-1.2131720430107511</c:v>
                </c:pt>
                <c:pt idx="256">
                  <c:v>-1.4931720430107511</c:v>
                </c:pt>
                <c:pt idx="257">
                  <c:v>-1.4231720430107511</c:v>
                </c:pt>
                <c:pt idx="258">
                  <c:v>-1.0131720430107511</c:v>
                </c:pt>
                <c:pt idx="259">
                  <c:v>-0.37317204301075102</c:v>
                </c:pt>
                <c:pt idx="260">
                  <c:v>0.31682795698924893</c:v>
                </c:pt>
                <c:pt idx="261">
                  <c:v>0.90682795698924878</c:v>
                </c:pt>
                <c:pt idx="262">
                  <c:v>1.2968279569892489</c:v>
                </c:pt>
                <c:pt idx="263">
                  <c:v>1.4268279569892488</c:v>
                </c:pt>
                <c:pt idx="264">
                  <c:v>1.2968279569892489</c:v>
                </c:pt>
                <c:pt idx="265">
                  <c:v>0.9268279569892488</c:v>
                </c:pt>
                <c:pt idx="266">
                  <c:v>0.41682795698924902</c:v>
                </c:pt>
                <c:pt idx="267">
                  <c:v>-0.13317204301075103</c:v>
                </c:pt>
                <c:pt idx="268">
                  <c:v>-0.59317204301075122</c:v>
                </c:pt>
                <c:pt idx="269">
                  <c:v>-0.82317204301075109</c:v>
                </c:pt>
                <c:pt idx="270">
                  <c:v>-0.74317204301075113</c:v>
                </c:pt>
                <c:pt idx="271">
                  <c:v>-0.37317204301075102</c:v>
                </c:pt>
                <c:pt idx="272">
                  <c:v>0.12682795698924898</c:v>
                </c:pt>
                <c:pt idx="273">
                  <c:v>0.59682795698924873</c:v>
                </c:pt>
                <c:pt idx="274">
                  <c:v>0.88682795698924877</c:v>
                </c:pt>
                <c:pt idx="275">
                  <c:v>0.9268279569892488</c:v>
                </c:pt>
                <c:pt idx="276">
                  <c:v>0.71682795698924884</c:v>
                </c:pt>
                <c:pt idx="277">
                  <c:v>0.29682795698924891</c:v>
                </c:pt>
                <c:pt idx="278">
                  <c:v>-0.25317204301075114</c:v>
                </c:pt>
                <c:pt idx="279">
                  <c:v>-0.8331720430107511</c:v>
                </c:pt>
                <c:pt idx="280">
                  <c:v>-1.3131720430107512</c:v>
                </c:pt>
                <c:pt idx="281">
                  <c:v>-1.5631720430107512</c:v>
                </c:pt>
                <c:pt idx="282">
                  <c:v>-1.4431720430107511</c:v>
                </c:pt>
                <c:pt idx="283">
                  <c:v>-0.95317204301075109</c:v>
                </c:pt>
                <c:pt idx="284">
                  <c:v>-0.23317204301075112</c:v>
                </c:pt>
                <c:pt idx="285">
                  <c:v>0.47682795698924907</c:v>
                </c:pt>
                <c:pt idx="286">
                  <c:v>1.0468279569892489</c:v>
                </c:pt>
                <c:pt idx="287">
                  <c:v>1.3668279569892487</c:v>
                </c:pt>
                <c:pt idx="288">
                  <c:v>1.416827956989249</c:v>
                </c:pt>
                <c:pt idx="289">
                  <c:v>1.1768279569892488</c:v>
                </c:pt>
                <c:pt idx="290">
                  <c:v>0.73682795698924886</c:v>
                </c:pt>
                <c:pt idx="291">
                  <c:v>0.1768279569892488</c:v>
                </c:pt>
                <c:pt idx="292">
                  <c:v>-0.37317204301075102</c:v>
                </c:pt>
                <c:pt idx="293">
                  <c:v>-0.78317204301075116</c:v>
                </c:pt>
                <c:pt idx="294">
                  <c:v>-0.93317204301075107</c:v>
                </c:pt>
                <c:pt idx="295">
                  <c:v>-0.74317204301075113</c:v>
                </c:pt>
                <c:pt idx="296">
                  <c:v>-0.30317204301075118</c:v>
                </c:pt>
                <c:pt idx="297">
                  <c:v>0.21682795698924884</c:v>
                </c:pt>
                <c:pt idx="298">
                  <c:v>0.646827956989249</c:v>
                </c:pt>
                <c:pt idx="299">
                  <c:v>0.88682795698924877</c:v>
                </c:pt>
                <c:pt idx="300">
                  <c:v>0.88682795698924877</c:v>
                </c:pt>
                <c:pt idx="301">
                  <c:v>0.62682795698924898</c:v>
                </c:pt>
                <c:pt idx="302">
                  <c:v>0.18682795698924881</c:v>
                </c:pt>
                <c:pt idx="303">
                  <c:v>-0.353172043010751</c:v>
                </c:pt>
                <c:pt idx="304">
                  <c:v>-0.91317204301075106</c:v>
                </c:pt>
                <c:pt idx="305">
                  <c:v>-1.3531720430107512</c:v>
                </c:pt>
                <c:pt idx="306">
                  <c:v>-1.5131720430107511</c:v>
                </c:pt>
                <c:pt idx="307">
                  <c:v>-1.2931720430107512</c:v>
                </c:pt>
                <c:pt idx="308">
                  <c:v>-0.72317204301075111</c:v>
                </c:pt>
                <c:pt idx="309">
                  <c:v>-3.3172043010751162E-2</c:v>
                </c:pt>
                <c:pt idx="310">
                  <c:v>0.59682795698924873</c:v>
                </c:pt>
                <c:pt idx="311">
                  <c:v>1.0568279569892487</c:v>
                </c:pt>
                <c:pt idx="312">
                  <c:v>1.2768279569892489</c:v>
                </c:pt>
                <c:pt idx="313">
                  <c:v>1.2268279569892491</c:v>
                </c:pt>
                <c:pt idx="314">
                  <c:v>0.9268279569892488</c:v>
                </c:pt>
                <c:pt idx="315">
                  <c:v>0.46682795698924884</c:v>
                </c:pt>
                <c:pt idx="316">
                  <c:v>-7.3172043010751198E-2</c:v>
                </c:pt>
                <c:pt idx="317">
                  <c:v>-0.56317204301075119</c:v>
                </c:pt>
                <c:pt idx="318">
                  <c:v>-0.88317204301075114</c:v>
                </c:pt>
                <c:pt idx="319">
                  <c:v>-0.93317204301075107</c:v>
                </c:pt>
                <c:pt idx="320">
                  <c:v>-0.67317204301075106</c:v>
                </c:pt>
                <c:pt idx="321">
                  <c:v>-0.20317204301075109</c:v>
                </c:pt>
                <c:pt idx="322">
                  <c:v>0.28682795698924868</c:v>
                </c:pt>
                <c:pt idx="323">
                  <c:v>0.66682795698924902</c:v>
                </c:pt>
                <c:pt idx="324">
                  <c:v>0.84682795698924873</c:v>
                </c:pt>
                <c:pt idx="325">
                  <c:v>0.8068279569892487</c:v>
                </c:pt>
                <c:pt idx="326">
                  <c:v>0.54682795698924891</c:v>
                </c:pt>
                <c:pt idx="327">
                  <c:v>0.12682795698924898</c:v>
                </c:pt>
                <c:pt idx="328">
                  <c:v>-0.38317204301075103</c:v>
                </c:pt>
                <c:pt idx="329">
                  <c:v>-0.86317204301075112</c:v>
                </c:pt>
                <c:pt idx="330">
                  <c:v>-1.2231720430107511</c:v>
                </c:pt>
                <c:pt idx="331">
                  <c:v>-1.3131720430107512</c:v>
                </c:pt>
                <c:pt idx="332">
                  <c:v>-1.0631720430107512</c:v>
                </c:pt>
                <c:pt idx="333">
                  <c:v>-0.51317204301075114</c:v>
                </c:pt>
                <c:pt idx="334">
                  <c:v>0.12682795698924898</c:v>
                </c:pt>
                <c:pt idx="335">
                  <c:v>0.6768279569892488</c:v>
                </c:pt>
                <c:pt idx="336">
                  <c:v>1.0268279569892489</c:v>
                </c:pt>
                <c:pt idx="337">
                  <c:v>1.1368279569892488</c:v>
                </c:pt>
                <c:pt idx="338">
                  <c:v>1.0168279569892491</c:v>
                </c:pt>
                <c:pt idx="339">
                  <c:v>0.68682795698924903</c:v>
                </c:pt>
                <c:pt idx="340">
                  <c:v>0.22682795698924885</c:v>
                </c:pt>
                <c:pt idx="341">
                  <c:v>-0.26317204301075114</c:v>
                </c:pt>
                <c:pt idx="342">
                  <c:v>-0.66317204301075106</c:v>
                </c:pt>
                <c:pt idx="343">
                  <c:v>-0.89317204301075115</c:v>
                </c:pt>
                <c:pt idx="344">
                  <c:v>-0.8431720430107511</c:v>
                </c:pt>
                <c:pt idx="345">
                  <c:v>-0.52317204301075115</c:v>
                </c:pt>
                <c:pt idx="346">
                  <c:v>-7.3172043010751198E-2</c:v>
                </c:pt>
                <c:pt idx="347">
                  <c:v>0.36682795698924875</c:v>
                </c:pt>
                <c:pt idx="348">
                  <c:v>0.66682795698924902</c:v>
                </c:pt>
                <c:pt idx="349">
                  <c:v>0.78682795698924868</c:v>
                </c:pt>
                <c:pt idx="350">
                  <c:v>0.71682795698924884</c:v>
                </c:pt>
                <c:pt idx="351">
                  <c:v>0.45682795698924905</c:v>
                </c:pt>
                <c:pt idx="352">
                  <c:v>6.6827956989248927E-2</c:v>
                </c:pt>
                <c:pt idx="353">
                  <c:v>-0.36317204301075101</c:v>
                </c:pt>
                <c:pt idx="354">
                  <c:v>-0.75317204301075114</c:v>
                </c:pt>
                <c:pt idx="355">
                  <c:v>-0.99317204301075113</c:v>
                </c:pt>
                <c:pt idx="356">
                  <c:v>-0.98317204301075112</c:v>
                </c:pt>
                <c:pt idx="357">
                  <c:v>-0.70317204301075109</c:v>
                </c:pt>
                <c:pt idx="358">
                  <c:v>-0.22317204301075111</c:v>
                </c:pt>
                <c:pt idx="359">
                  <c:v>0.27682795698924889</c:v>
                </c:pt>
                <c:pt idx="360">
                  <c:v>0.66682795698924902</c:v>
                </c:pt>
                <c:pt idx="361">
                  <c:v>0.896827956989249</c:v>
                </c:pt>
                <c:pt idx="362">
                  <c:v>0.9268279569892488</c:v>
                </c:pt>
                <c:pt idx="363">
                  <c:v>0.7668279569892491</c:v>
                </c:pt>
                <c:pt idx="364">
                  <c:v>0.44682795698924882</c:v>
                </c:pt>
                <c:pt idx="365">
                  <c:v>4.6827956989248909E-2</c:v>
                </c:pt>
                <c:pt idx="366">
                  <c:v>-0.353172043010751</c:v>
                </c:pt>
                <c:pt idx="367">
                  <c:v>-0.66317204301075106</c:v>
                </c:pt>
                <c:pt idx="368">
                  <c:v>-0.80317204301075107</c:v>
                </c:pt>
                <c:pt idx="369">
                  <c:v>-0.70317204301075109</c:v>
                </c:pt>
                <c:pt idx="370">
                  <c:v>-0.39317204301075104</c:v>
                </c:pt>
                <c:pt idx="371">
                  <c:v>6.8279569892488734E-3</c:v>
                </c:pt>
                <c:pt idx="372">
                  <c:v>0.35682795698924896</c:v>
                </c:pt>
                <c:pt idx="373">
                  <c:v>0.59682795698924873</c:v>
                </c:pt>
                <c:pt idx="374">
                  <c:v>0.68682795698924903</c:v>
                </c:pt>
                <c:pt idx="375">
                  <c:v>0.60682795698924896</c:v>
                </c:pt>
                <c:pt idx="376">
                  <c:v>0.38682795698924877</c:v>
                </c:pt>
                <c:pt idx="377">
                  <c:v>9.6827956989248953E-2</c:v>
                </c:pt>
                <c:pt idx="378">
                  <c:v>-0.2131720430107511</c:v>
                </c:pt>
                <c:pt idx="379">
                  <c:v>-0.47317204301075111</c:v>
                </c:pt>
                <c:pt idx="380">
                  <c:v>-0.603172043010751</c:v>
                </c:pt>
                <c:pt idx="381">
                  <c:v>-0.53317204301075116</c:v>
                </c:pt>
                <c:pt idx="382">
                  <c:v>-0.26317204301075114</c:v>
                </c:pt>
                <c:pt idx="383">
                  <c:v>0.13682795698924899</c:v>
                </c:pt>
                <c:pt idx="384">
                  <c:v>0.53682795698924868</c:v>
                </c:pt>
                <c:pt idx="385">
                  <c:v>0.82682795698924871</c:v>
                </c:pt>
                <c:pt idx="386">
                  <c:v>0.9268279569892488</c:v>
                </c:pt>
                <c:pt idx="387">
                  <c:v>0.85682795698924896</c:v>
                </c:pt>
                <c:pt idx="388">
                  <c:v>0.646827956989249</c:v>
                </c:pt>
                <c:pt idx="389">
                  <c:v>0.34682795698924873</c:v>
                </c:pt>
                <c:pt idx="390">
                  <c:v>2.6827956989248891E-2</c:v>
                </c:pt>
                <c:pt idx="391">
                  <c:v>-0.28317204301075116</c:v>
                </c:pt>
                <c:pt idx="392">
                  <c:v>-0.50317204301075114</c:v>
                </c:pt>
                <c:pt idx="393">
                  <c:v>-0.5731720430107512</c:v>
                </c:pt>
                <c:pt idx="394">
                  <c:v>-0.44317204301075108</c:v>
                </c:pt>
                <c:pt idx="395">
                  <c:v>-0.15317204301075105</c:v>
                </c:pt>
                <c:pt idx="396">
                  <c:v>0.16682795698924879</c:v>
                </c:pt>
                <c:pt idx="397">
                  <c:v>0.4268279569892488</c:v>
                </c:pt>
                <c:pt idx="398">
                  <c:v>0.58682795698924894</c:v>
                </c:pt>
                <c:pt idx="399">
                  <c:v>0.63682795698924877</c:v>
                </c:pt>
                <c:pt idx="400">
                  <c:v>0.58682795698924894</c:v>
                </c:pt>
                <c:pt idx="401">
                  <c:v>0.44682795698924882</c:v>
                </c:pt>
                <c:pt idx="402">
                  <c:v>0.24682795698924886</c:v>
                </c:pt>
                <c:pt idx="403">
                  <c:v>1.6827956989248882E-2</c:v>
                </c:pt>
                <c:pt idx="404">
                  <c:v>-0.15317204301075105</c:v>
                </c:pt>
                <c:pt idx="405">
                  <c:v>-0.24317204301075113</c:v>
                </c:pt>
                <c:pt idx="406">
                  <c:v>-0.19317204301075108</c:v>
                </c:pt>
                <c:pt idx="407">
                  <c:v>-2.3172043010751153E-2</c:v>
                </c:pt>
                <c:pt idx="408">
                  <c:v>0.22682795698924885</c:v>
                </c:pt>
                <c:pt idx="409">
                  <c:v>0.46682795698924884</c:v>
                </c:pt>
                <c:pt idx="410">
                  <c:v>0.63682795698924877</c:v>
                </c:pt>
                <c:pt idx="411">
                  <c:v>0.66682795698924902</c:v>
                </c:pt>
                <c:pt idx="412">
                  <c:v>0.56682795698924893</c:v>
                </c:pt>
                <c:pt idx="413">
                  <c:v>0.38682795698924877</c:v>
                </c:pt>
                <c:pt idx="414">
                  <c:v>0.15682795698924878</c:v>
                </c:pt>
                <c:pt idx="415">
                  <c:v>-8.3172043010751207E-2</c:v>
                </c:pt>
                <c:pt idx="416">
                  <c:v>-0.3231720430107512</c:v>
                </c:pt>
                <c:pt idx="417">
                  <c:v>-0.51317204301075114</c:v>
                </c:pt>
                <c:pt idx="418">
                  <c:v>-0.58317204301075121</c:v>
                </c:pt>
                <c:pt idx="419">
                  <c:v>-0.48317204301075112</c:v>
                </c:pt>
                <c:pt idx="420">
                  <c:v>-0.26317204301075114</c:v>
                </c:pt>
                <c:pt idx="421">
                  <c:v>-3.1720430107511355E-3</c:v>
                </c:pt>
                <c:pt idx="422">
                  <c:v>0.22682795698924885</c:v>
                </c:pt>
                <c:pt idx="423">
                  <c:v>0.396827956989249</c:v>
                </c:pt>
                <c:pt idx="424">
                  <c:v>0.48682795698924886</c:v>
                </c:pt>
                <c:pt idx="425">
                  <c:v>0.48682795698924886</c:v>
                </c:pt>
                <c:pt idx="426">
                  <c:v>0.40682795698924878</c:v>
                </c:pt>
                <c:pt idx="427">
                  <c:v>0.26682795698924888</c:v>
                </c:pt>
                <c:pt idx="428">
                  <c:v>7.6827956989248936E-2</c:v>
                </c:pt>
                <c:pt idx="429">
                  <c:v>-8.3172043010751207E-2</c:v>
                </c:pt>
                <c:pt idx="430">
                  <c:v>-0.18317204301075107</c:v>
                </c:pt>
                <c:pt idx="431">
                  <c:v>-0.18317204301075107</c:v>
                </c:pt>
                <c:pt idx="432">
                  <c:v>-9.3172043010751215E-2</c:v>
                </c:pt>
                <c:pt idx="433">
                  <c:v>5.6827956989248918E-2</c:v>
                </c:pt>
                <c:pt idx="434">
                  <c:v>0.19682795698924882</c:v>
                </c:pt>
                <c:pt idx="435">
                  <c:v>0.28682795698924868</c:v>
                </c:pt>
                <c:pt idx="436">
                  <c:v>0.28682795698924868</c:v>
                </c:pt>
                <c:pt idx="437">
                  <c:v>0.21682795698924884</c:v>
                </c:pt>
                <c:pt idx="438">
                  <c:v>8.6827956989248944E-2</c:v>
                </c:pt>
                <c:pt idx="439">
                  <c:v>-8.3172043010751207E-2</c:v>
                </c:pt>
                <c:pt idx="440">
                  <c:v>-0.27317204301075115</c:v>
                </c:pt>
                <c:pt idx="441">
                  <c:v>-0.4631720430107511</c:v>
                </c:pt>
                <c:pt idx="442">
                  <c:v>-0.603172043010751</c:v>
                </c:pt>
                <c:pt idx="443">
                  <c:v>-0.62317204301075102</c:v>
                </c:pt>
                <c:pt idx="444">
                  <c:v>-0.52317204301075115</c:v>
                </c:pt>
                <c:pt idx="445">
                  <c:v>-0.34317204301075122</c:v>
                </c:pt>
                <c:pt idx="446">
                  <c:v>-0.13317204301075103</c:v>
                </c:pt>
                <c:pt idx="447">
                  <c:v>5.6827956989248918E-2</c:v>
                </c:pt>
                <c:pt idx="448">
                  <c:v>0.22682795698924885</c:v>
                </c:pt>
                <c:pt idx="449">
                  <c:v>0.34682795698924873</c:v>
                </c:pt>
                <c:pt idx="450">
                  <c:v>0.40682795698924878</c:v>
                </c:pt>
                <c:pt idx="451">
                  <c:v>0.38682795698924877</c:v>
                </c:pt>
                <c:pt idx="452">
                  <c:v>0.29682795698924891</c:v>
                </c:pt>
                <c:pt idx="453">
                  <c:v>0.16682795698924879</c:v>
                </c:pt>
                <c:pt idx="454">
                  <c:v>1.6827956989248882E-2</c:v>
                </c:pt>
                <c:pt idx="455">
                  <c:v>-9.3172043010751215E-2</c:v>
                </c:pt>
                <c:pt idx="456">
                  <c:v>-0.14317204301075104</c:v>
                </c:pt>
                <c:pt idx="457">
                  <c:v>-0.11317204301075101</c:v>
                </c:pt>
                <c:pt idx="458">
                  <c:v>-4.3172043010751171E-2</c:v>
                </c:pt>
                <c:pt idx="459">
                  <c:v>5.6827956989248918E-2</c:v>
                </c:pt>
                <c:pt idx="460">
                  <c:v>0.12682795698924898</c:v>
                </c:pt>
                <c:pt idx="461">
                  <c:v>0.15682795698924878</c:v>
                </c:pt>
                <c:pt idx="462">
                  <c:v>0.13682795698924899</c:v>
                </c:pt>
                <c:pt idx="463">
                  <c:v>5.6827956989248918E-2</c:v>
                </c:pt>
                <c:pt idx="464">
                  <c:v>-7.3172043010751198E-2</c:v>
                </c:pt>
                <c:pt idx="465">
                  <c:v>-0.23317204301075112</c:v>
                </c:pt>
                <c:pt idx="466">
                  <c:v>-0.39317204301075104</c:v>
                </c:pt>
                <c:pt idx="467">
                  <c:v>-0.51317204301075114</c:v>
                </c:pt>
                <c:pt idx="468">
                  <c:v>-0.56317204301075119</c:v>
                </c:pt>
                <c:pt idx="469">
                  <c:v>-0.50317204301075114</c:v>
                </c:pt>
                <c:pt idx="470">
                  <c:v>-0.353172043010751</c:v>
                </c:pt>
                <c:pt idx="471">
                  <c:v>-0.14317204301075104</c:v>
                </c:pt>
                <c:pt idx="472">
                  <c:v>8.6827956989248944E-2</c:v>
                </c:pt>
                <c:pt idx="473">
                  <c:v>0.27682795698924889</c:v>
                </c:pt>
                <c:pt idx="474">
                  <c:v>0.4268279569892488</c:v>
                </c:pt>
                <c:pt idx="475">
                  <c:v>0.50682795698924887</c:v>
                </c:pt>
                <c:pt idx="476">
                  <c:v>0.50682795698924887</c:v>
                </c:pt>
                <c:pt idx="477">
                  <c:v>0.4268279569892488</c:v>
                </c:pt>
                <c:pt idx="478">
                  <c:v>0.29682795698924891</c:v>
                </c:pt>
                <c:pt idx="479">
                  <c:v>0.146827956989249</c:v>
                </c:pt>
                <c:pt idx="480">
                  <c:v>6.8279569892488734E-3</c:v>
                </c:pt>
                <c:pt idx="481">
                  <c:v>-8.3172043010751207E-2</c:v>
                </c:pt>
                <c:pt idx="482">
                  <c:v>-0.103172043010751</c:v>
                </c:pt>
                <c:pt idx="483">
                  <c:v>-5.317204301075118E-2</c:v>
                </c:pt>
                <c:pt idx="484">
                  <c:v>4.6827956989248909E-2</c:v>
                </c:pt>
                <c:pt idx="485">
                  <c:v>0.146827956989249</c:v>
                </c:pt>
                <c:pt idx="486">
                  <c:v>0.21682795698924884</c:v>
                </c:pt>
                <c:pt idx="487">
                  <c:v>0.21682795698924884</c:v>
                </c:pt>
                <c:pt idx="488">
                  <c:v>0.16682795698924879</c:v>
                </c:pt>
                <c:pt idx="489">
                  <c:v>4.6827956989248909E-2</c:v>
                </c:pt>
                <c:pt idx="490">
                  <c:v>-0.12317204301075102</c:v>
                </c:pt>
                <c:pt idx="491">
                  <c:v>-0.3231720430107512</c:v>
                </c:pt>
                <c:pt idx="492">
                  <c:v>-0.50317204301075114</c:v>
                </c:pt>
                <c:pt idx="493">
                  <c:v>-0.59317204301075122</c:v>
                </c:pt>
                <c:pt idx="494">
                  <c:v>-0.55317204301075118</c:v>
                </c:pt>
                <c:pt idx="495">
                  <c:v>-0.40317204301075105</c:v>
                </c:pt>
                <c:pt idx="496">
                  <c:v>-0.16317204301075106</c:v>
                </c:pt>
                <c:pt idx="497">
                  <c:v>8.6827956989248944E-2</c:v>
                </c:pt>
                <c:pt idx="498">
                  <c:v>0.32682795698924871</c:v>
                </c:pt>
                <c:pt idx="499">
                  <c:v>0.49682795698924909</c:v>
                </c:pt>
                <c:pt idx="500">
                  <c:v>0.59682795698924873</c:v>
                </c:pt>
                <c:pt idx="501">
                  <c:v>0.60682795698924896</c:v>
                </c:pt>
                <c:pt idx="502">
                  <c:v>0.52682795698924889</c:v>
                </c:pt>
                <c:pt idx="503">
                  <c:v>0.38682795698924877</c:v>
                </c:pt>
                <c:pt idx="504">
                  <c:v>0.20682795698924883</c:v>
                </c:pt>
                <c:pt idx="505">
                  <c:v>2.6827956989248891E-2</c:v>
                </c:pt>
                <c:pt idx="506">
                  <c:v>-8.3172043010751207E-2</c:v>
                </c:pt>
                <c:pt idx="507">
                  <c:v>-8.3172043010751207E-2</c:v>
                </c:pt>
                <c:pt idx="508">
                  <c:v>6.8279569892488734E-3</c:v>
                </c:pt>
                <c:pt idx="509">
                  <c:v>0.146827956989249</c:v>
                </c:pt>
                <c:pt idx="510">
                  <c:v>0.28682795698924868</c:v>
                </c:pt>
                <c:pt idx="511">
                  <c:v>0.36682795698924875</c:v>
                </c:pt>
                <c:pt idx="512">
                  <c:v>0.36682795698924875</c:v>
                </c:pt>
                <c:pt idx="513">
                  <c:v>0.28682795698924868</c:v>
                </c:pt>
                <c:pt idx="514">
                  <c:v>0.13682795698924899</c:v>
                </c:pt>
                <c:pt idx="515">
                  <c:v>-5.317204301075118E-2</c:v>
                </c:pt>
                <c:pt idx="516">
                  <c:v>-0.24317204301075113</c:v>
                </c:pt>
                <c:pt idx="517">
                  <c:v>-0.40317204301075105</c:v>
                </c:pt>
                <c:pt idx="518">
                  <c:v>-0.47317204301075111</c:v>
                </c:pt>
                <c:pt idx="519">
                  <c:v>-0.41317204301075106</c:v>
                </c:pt>
                <c:pt idx="520">
                  <c:v>-0.20317204301075109</c:v>
                </c:pt>
                <c:pt idx="521">
                  <c:v>9.6827956989248953E-2</c:v>
                </c:pt>
                <c:pt idx="522">
                  <c:v>0.40682795698924878</c:v>
                </c:pt>
                <c:pt idx="523">
                  <c:v>0.66682795698924902</c:v>
                </c:pt>
                <c:pt idx="524">
                  <c:v>0.84682795698924873</c:v>
                </c:pt>
                <c:pt idx="525">
                  <c:v>0.94682795698924882</c:v>
                </c:pt>
                <c:pt idx="526">
                  <c:v>0.91682795698924902</c:v>
                </c:pt>
                <c:pt idx="527">
                  <c:v>0.78682795698924868</c:v>
                </c:pt>
                <c:pt idx="528">
                  <c:v>0.57682795698924871</c:v>
                </c:pt>
                <c:pt idx="529">
                  <c:v>0.35682795698924896</c:v>
                </c:pt>
                <c:pt idx="530">
                  <c:v>0.1768279569892488</c:v>
                </c:pt>
                <c:pt idx="531">
                  <c:v>8.6827956989248944E-2</c:v>
                </c:pt>
                <c:pt idx="532">
                  <c:v>8.6827956989248944E-2</c:v>
                </c:pt>
                <c:pt idx="533">
                  <c:v>0.1768279569892488</c:v>
                </c:pt>
                <c:pt idx="534">
                  <c:v>0.32682795698924871</c:v>
                </c:pt>
                <c:pt idx="535">
                  <c:v>0.45682795698924905</c:v>
                </c:pt>
                <c:pt idx="536">
                  <c:v>0.50682795698924887</c:v>
                </c:pt>
                <c:pt idx="537">
                  <c:v>0.44682795698924882</c:v>
                </c:pt>
                <c:pt idx="538">
                  <c:v>0.32682795698924871</c:v>
                </c:pt>
                <c:pt idx="539">
                  <c:v>0.15682795698924878</c:v>
                </c:pt>
                <c:pt idx="540">
                  <c:v>-4.3172043010751171E-2</c:v>
                </c:pt>
                <c:pt idx="541">
                  <c:v>-0.25317204301075114</c:v>
                </c:pt>
                <c:pt idx="542">
                  <c:v>-0.41317204301075106</c:v>
                </c:pt>
                <c:pt idx="543">
                  <c:v>-0.45317204301075109</c:v>
                </c:pt>
                <c:pt idx="544">
                  <c:v>-0.353172043010751</c:v>
                </c:pt>
                <c:pt idx="545">
                  <c:v>-0.12317204301075102</c:v>
                </c:pt>
                <c:pt idx="546">
                  <c:v>0.16682795698924879</c:v>
                </c:pt>
                <c:pt idx="547">
                  <c:v>0.46682795698924884</c:v>
                </c:pt>
                <c:pt idx="548">
                  <c:v>0.70682795698924905</c:v>
                </c:pt>
                <c:pt idx="549">
                  <c:v>0.83682795698924894</c:v>
                </c:pt>
                <c:pt idx="550">
                  <c:v>0.83682795698924894</c:v>
                </c:pt>
                <c:pt idx="551">
                  <c:v>0.69682795698924882</c:v>
                </c:pt>
                <c:pt idx="552">
                  <c:v>0.45682795698924905</c:v>
                </c:pt>
                <c:pt idx="553">
                  <c:v>0.18682795698924881</c:v>
                </c:pt>
                <c:pt idx="554">
                  <c:v>-7.3172043010751198E-2</c:v>
                </c:pt>
                <c:pt idx="555">
                  <c:v>-0.26317204301075114</c:v>
                </c:pt>
                <c:pt idx="556">
                  <c:v>-0.33317204301075121</c:v>
                </c:pt>
                <c:pt idx="557">
                  <c:v>-0.24317204301075113</c:v>
                </c:pt>
                <c:pt idx="558">
                  <c:v>-3.3172043010751162E-2</c:v>
                </c:pt>
                <c:pt idx="559">
                  <c:v>0.19682795698924882</c:v>
                </c:pt>
                <c:pt idx="560">
                  <c:v>0.37682795698924898</c:v>
                </c:pt>
                <c:pt idx="561">
                  <c:v>0.4268279569892488</c:v>
                </c:pt>
                <c:pt idx="562">
                  <c:v>0.33682795698924894</c:v>
                </c:pt>
                <c:pt idx="563">
                  <c:v>0.146827956989249</c:v>
                </c:pt>
                <c:pt idx="564">
                  <c:v>-0.12317204301075102</c:v>
                </c:pt>
                <c:pt idx="565">
                  <c:v>-0.42317204301075106</c:v>
                </c:pt>
                <c:pt idx="566">
                  <c:v>-0.7131720430107511</c:v>
                </c:pt>
                <c:pt idx="567">
                  <c:v>-0.90317204301075116</c:v>
                </c:pt>
                <c:pt idx="568">
                  <c:v>-0.91317204301075106</c:v>
                </c:pt>
                <c:pt idx="569">
                  <c:v>-0.7131720430107511</c:v>
                </c:pt>
                <c:pt idx="570">
                  <c:v>-0.36317204301075101</c:v>
                </c:pt>
                <c:pt idx="571">
                  <c:v>4.6827956989248909E-2</c:v>
                </c:pt>
                <c:pt idx="572">
                  <c:v>0.396827956989249</c:v>
                </c:pt>
                <c:pt idx="573">
                  <c:v>0.62682795698924898</c:v>
                </c:pt>
                <c:pt idx="574">
                  <c:v>0.71682795698924884</c:v>
                </c:pt>
                <c:pt idx="575">
                  <c:v>0.66682795698924902</c:v>
                </c:pt>
                <c:pt idx="576">
                  <c:v>0.47682795698924907</c:v>
                </c:pt>
                <c:pt idx="577">
                  <c:v>0.20682795698924883</c:v>
                </c:pt>
                <c:pt idx="578">
                  <c:v>-8.3172043010751207E-2</c:v>
                </c:pt>
                <c:pt idx="579">
                  <c:v>-0.33317204301075121</c:v>
                </c:pt>
                <c:pt idx="580">
                  <c:v>-0.47317204301075111</c:v>
                </c:pt>
                <c:pt idx="581">
                  <c:v>-0.43317204301075107</c:v>
                </c:pt>
                <c:pt idx="582">
                  <c:v>-0.23317204301075112</c:v>
                </c:pt>
                <c:pt idx="583">
                  <c:v>6.6827956989248927E-2</c:v>
                </c:pt>
                <c:pt idx="584">
                  <c:v>0.34682795698924873</c:v>
                </c:pt>
                <c:pt idx="585">
                  <c:v>0.50682795698924887</c:v>
                </c:pt>
                <c:pt idx="586">
                  <c:v>0.5168279569892491</c:v>
                </c:pt>
                <c:pt idx="587">
                  <c:v>0.36682795698924875</c:v>
                </c:pt>
                <c:pt idx="588">
                  <c:v>8.6827956989248944E-2</c:v>
                </c:pt>
                <c:pt idx="589">
                  <c:v>-0.27317204301075115</c:v>
                </c:pt>
                <c:pt idx="590">
                  <c:v>-0.63317204301075103</c:v>
                </c:pt>
                <c:pt idx="591">
                  <c:v>-0.92317204301075106</c:v>
                </c:pt>
                <c:pt idx="592">
                  <c:v>-1.0431720430107512</c:v>
                </c:pt>
                <c:pt idx="593">
                  <c:v>-0.95317204301075109</c:v>
                </c:pt>
                <c:pt idx="594">
                  <c:v>-0.64317204301075104</c:v>
                </c:pt>
                <c:pt idx="595">
                  <c:v>-0.20317204301075109</c:v>
                </c:pt>
                <c:pt idx="596">
                  <c:v>0.24682795698924886</c:v>
                </c:pt>
                <c:pt idx="597">
                  <c:v>0.62682795698924898</c:v>
                </c:pt>
                <c:pt idx="598">
                  <c:v>0.85682795698924896</c:v>
                </c:pt>
                <c:pt idx="599">
                  <c:v>0.896827956989249</c:v>
                </c:pt>
                <c:pt idx="600">
                  <c:v>0.73682795698924886</c:v>
                </c:pt>
                <c:pt idx="601">
                  <c:v>0.43682795698924903</c:v>
                </c:pt>
                <c:pt idx="602">
                  <c:v>6.6827956989248927E-2</c:v>
                </c:pt>
                <c:pt idx="603">
                  <c:v>-0.29317204301075117</c:v>
                </c:pt>
                <c:pt idx="604">
                  <c:v>-0.55317204301075118</c:v>
                </c:pt>
                <c:pt idx="605">
                  <c:v>-0.62317204301075102</c:v>
                </c:pt>
                <c:pt idx="606">
                  <c:v>-0.48317204301075112</c:v>
                </c:pt>
                <c:pt idx="607">
                  <c:v>-0.18317204301075107</c:v>
                </c:pt>
                <c:pt idx="608">
                  <c:v>0.16682795698924879</c:v>
                </c:pt>
                <c:pt idx="609">
                  <c:v>0.44682795698924882</c:v>
                </c:pt>
                <c:pt idx="610">
                  <c:v>0.58682795698924894</c:v>
                </c:pt>
                <c:pt idx="611">
                  <c:v>0.5168279569892491</c:v>
                </c:pt>
                <c:pt idx="612">
                  <c:v>0.28682795698924868</c:v>
                </c:pt>
                <c:pt idx="613">
                  <c:v>-7.3172043010751198E-2</c:v>
                </c:pt>
                <c:pt idx="614">
                  <c:v>-0.48317204301075112</c:v>
                </c:pt>
                <c:pt idx="615">
                  <c:v>-0.85317204301075111</c:v>
                </c:pt>
                <c:pt idx="616">
                  <c:v>-1.093172043010751</c:v>
                </c:pt>
                <c:pt idx="617">
                  <c:v>-1.113172043010751</c:v>
                </c:pt>
                <c:pt idx="618">
                  <c:v>-0.87317204301075113</c:v>
                </c:pt>
                <c:pt idx="619">
                  <c:v>-0.43317204301075107</c:v>
                </c:pt>
                <c:pt idx="620">
                  <c:v>7.6827956989248936E-2</c:v>
                </c:pt>
                <c:pt idx="621">
                  <c:v>0.52682795698924889</c:v>
                </c:pt>
                <c:pt idx="622">
                  <c:v>0.82682795698924871</c:v>
                </c:pt>
                <c:pt idx="623">
                  <c:v>0.94682795698924882</c:v>
                </c:pt>
                <c:pt idx="624">
                  <c:v>0.85682795698924896</c:v>
                </c:pt>
                <c:pt idx="625">
                  <c:v>0.57682795698924871</c:v>
                </c:pt>
                <c:pt idx="626">
                  <c:v>0.19682795698924882</c:v>
                </c:pt>
                <c:pt idx="627">
                  <c:v>-0.20317204301075109</c:v>
                </c:pt>
                <c:pt idx="628">
                  <c:v>-0.55317204301075118</c:v>
                </c:pt>
                <c:pt idx="629">
                  <c:v>-0.74317204301075113</c:v>
                </c:pt>
                <c:pt idx="630">
                  <c:v>-0.69317204301075108</c:v>
                </c:pt>
                <c:pt idx="631">
                  <c:v>-0.42317204301075106</c:v>
                </c:pt>
                <c:pt idx="632">
                  <c:v>-2.3172043010751153E-2</c:v>
                </c:pt>
                <c:pt idx="633">
                  <c:v>0.34682795698924873</c:v>
                </c:pt>
                <c:pt idx="634">
                  <c:v>0.57682795698924871</c:v>
                </c:pt>
                <c:pt idx="635">
                  <c:v>0.61682795698924875</c:v>
                </c:pt>
                <c:pt idx="636">
                  <c:v>0.45682795698924905</c:v>
                </c:pt>
                <c:pt idx="637">
                  <c:v>0.146827956989249</c:v>
                </c:pt>
                <c:pt idx="638">
                  <c:v>-0.26317204301075114</c:v>
                </c:pt>
                <c:pt idx="639">
                  <c:v>-0.67317204301075106</c:v>
                </c:pt>
                <c:pt idx="640">
                  <c:v>-1.0131720430107511</c:v>
                </c:pt>
                <c:pt idx="641">
                  <c:v>-1.1831720430107511</c:v>
                </c:pt>
                <c:pt idx="642">
                  <c:v>-1.0831720430107512</c:v>
                </c:pt>
                <c:pt idx="643">
                  <c:v>-0.72317204301075111</c:v>
                </c:pt>
                <c:pt idx="644">
                  <c:v>-0.2131720430107511</c:v>
                </c:pt>
                <c:pt idx="645">
                  <c:v>0.28682795698924868</c:v>
                </c:pt>
                <c:pt idx="646">
                  <c:v>0.6768279569892488</c:v>
                </c:pt>
                <c:pt idx="647">
                  <c:v>0.87682795698924898</c:v>
                </c:pt>
                <c:pt idx="648">
                  <c:v>0.87682795698924898</c:v>
                </c:pt>
                <c:pt idx="649">
                  <c:v>0.6768279569892488</c:v>
                </c:pt>
                <c:pt idx="650">
                  <c:v>0.31682795698924893</c:v>
                </c:pt>
                <c:pt idx="651">
                  <c:v>-0.11317204301075101</c:v>
                </c:pt>
                <c:pt idx="652">
                  <c:v>-0.52317204301075115</c:v>
                </c:pt>
                <c:pt idx="653">
                  <c:v>-0.80317204301075107</c:v>
                </c:pt>
                <c:pt idx="654">
                  <c:v>-0.87317204301075113</c:v>
                </c:pt>
                <c:pt idx="655">
                  <c:v>-0.68317204301075107</c:v>
                </c:pt>
                <c:pt idx="656">
                  <c:v>-0.30317204301075118</c:v>
                </c:pt>
                <c:pt idx="657">
                  <c:v>0.12682795698924898</c:v>
                </c:pt>
                <c:pt idx="658">
                  <c:v>0.46682795698924884</c:v>
                </c:pt>
                <c:pt idx="659">
                  <c:v>0.63682795698924877</c:v>
                </c:pt>
                <c:pt idx="660">
                  <c:v>0.60682795698924896</c:v>
                </c:pt>
                <c:pt idx="661">
                  <c:v>0.37682795698924898</c:v>
                </c:pt>
                <c:pt idx="662">
                  <c:v>-3.1720430107511355E-3</c:v>
                </c:pt>
                <c:pt idx="663">
                  <c:v>-0.43317204301075107</c:v>
                </c:pt>
                <c:pt idx="664">
                  <c:v>-0.85317204301075111</c:v>
                </c:pt>
                <c:pt idx="665">
                  <c:v>-1.133172043010751</c:v>
                </c:pt>
                <c:pt idx="666">
                  <c:v>-1.1831720430107511</c:v>
                </c:pt>
                <c:pt idx="667">
                  <c:v>-0.94317204301075108</c:v>
                </c:pt>
                <c:pt idx="668">
                  <c:v>-0.49317204301075113</c:v>
                </c:pt>
                <c:pt idx="669">
                  <c:v>3.68279569892489E-2</c:v>
                </c:pt>
                <c:pt idx="670">
                  <c:v>0.49682795698924909</c:v>
                </c:pt>
                <c:pt idx="671">
                  <c:v>0.78682795698924868</c:v>
                </c:pt>
                <c:pt idx="672">
                  <c:v>0.87682795698924898</c:v>
                </c:pt>
                <c:pt idx="673">
                  <c:v>0.75682795698924887</c:v>
                </c:pt>
                <c:pt idx="674">
                  <c:v>0.44682795698924882</c:v>
                </c:pt>
                <c:pt idx="675">
                  <c:v>3.68279569892489E-2</c:v>
                </c:pt>
                <c:pt idx="676">
                  <c:v>-0.38317204301075103</c:v>
                </c:pt>
                <c:pt idx="677">
                  <c:v>-0.74317204301075113</c:v>
                </c:pt>
                <c:pt idx="678">
                  <c:v>-0.92317204301075106</c:v>
                </c:pt>
                <c:pt idx="679">
                  <c:v>-0.8431720430107511</c:v>
                </c:pt>
                <c:pt idx="680">
                  <c:v>-0.53317204301075116</c:v>
                </c:pt>
                <c:pt idx="681">
                  <c:v>-0.103172043010751</c:v>
                </c:pt>
                <c:pt idx="682">
                  <c:v>0.29682795698924891</c:v>
                </c:pt>
                <c:pt idx="683">
                  <c:v>0.57682795698924871</c:v>
                </c:pt>
                <c:pt idx="684">
                  <c:v>0.66682795698924902</c:v>
                </c:pt>
                <c:pt idx="685">
                  <c:v>0.5568279569892487</c:v>
                </c:pt>
                <c:pt idx="686">
                  <c:v>0.25682795698924887</c:v>
                </c:pt>
                <c:pt idx="687">
                  <c:v>-0.15317204301075105</c:v>
                </c:pt>
                <c:pt idx="688">
                  <c:v>-0.58317204301075121</c:v>
                </c:pt>
                <c:pt idx="689">
                  <c:v>-0.94317204301075108</c:v>
                </c:pt>
                <c:pt idx="690">
                  <c:v>-1.133172043010751</c:v>
                </c:pt>
                <c:pt idx="691">
                  <c:v>-1.0631720430107512</c:v>
                </c:pt>
                <c:pt idx="692">
                  <c:v>-0.73317204301075112</c:v>
                </c:pt>
                <c:pt idx="693">
                  <c:v>-0.24317204301075113</c:v>
                </c:pt>
                <c:pt idx="694">
                  <c:v>0.25682795698924887</c:v>
                </c:pt>
                <c:pt idx="695">
                  <c:v>0.62682795698924898</c:v>
                </c:pt>
                <c:pt idx="696">
                  <c:v>0.81682795698924893</c:v>
                </c:pt>
                <c:pt idx="697">
                  <c:v>0.77682795698924889</c:v>
                </c:pt>
                <c:pt idx="698">
                  <c:v>0.54682795698924891</c:v>
                </c:pt>
                <c:pt idx="699">
                  <c:v>0.18682795698924881</c:v>
                </c:pt>
                <c:pt idx="700">
                  <c:v>-0.23317204301075112</c:v>
                </c:pt>
                <c:pt idx="701">
                  <c:v>-0.64317204301075104</c:v>
                </c:pt>
                <c:pt idx="702">
                  <c:v>-0.94317204301075108</c:v>
                </c:pt>
                <c:pt idx="703">
                  <c:v>-1.0131720430107511</c:v>
                </c:pt>
                <c:pt idx="704">
                  <c:v>-0.82317204301075109</c:v>
                </c:pt>
                <c:pt idx="705">
                  <c:v>-0.43317204301075107</c:v>
                </c:pt>
                <c:pt idx="706">
                  <c:v>1.6827956989248882E-2</c:v>
                </c:pt>
                <c:pt idx="707">
                  <c:v>0.396827956989249</c:v>
                </c:pt>
                <c:pt idx="708">
                  <c:v>0.60682795698924896</c:v>
                </c:pt>
                <c:pt idx="709">
                  <c:v>0.61682795698924875</c:v>
                </c:pt>
                <c:pt idx="710">
                  <c:v>0.4268279569892488</c:v>
                </c:pt>
                <c:pt idx="711">
                  <c:v>9.6827956989248953E-2</c:v>
                </c:pt>
                <c:pt idx="712">
                  <c:v>-0.30317204301075118</c:v>
                </c:pt>
                <c:pt idx="713">
                  <c:v>-0.68317204301075107</c:v>
                </c:pt>
                <c:pt idx="714">
                  <c:v>-0.95317204301075109</c:v>
                </c:pt>
                <c:pt idx="715">
                  <c:v>-1.0331720430107512</c:v>
                </c:pt>
                <c:pt idx="716">
                  <c:v>-0.86317204301075112</c:v>
                </c:pt>
                <c:pt idx="717">
                  <c:v>-0.48317204301075112</c:v>
                </c:pt>
                <c:pt idx="718">
                  <c:v>-1.3172043010751144E-2</c:v>
                </c:pt>
                <c:pt idx="719">
                  <c:v>0.396827956989249</c:v>
                </c:pt>
                <c:pt idx="720">
                  <c:v>0.65682795698924878</c:v>
                </c:pt>
                <c:pt idx="721">
                  <c:v>0.72682795698924907</c:v>
                </c:pt>
                <c:pt idx="722">
                  <c:v>0.60682795698924896</c:v>
                </c:pt>
                <c:pt idx="723">
                  <c:v>0.32682795698924871</c:v>
                </c:pt>
                <c:pt idx="724">
                  <c:v>-5.317204301075118E-2</c:v>
                </c:pt>
                <c:pt idx="725">
                  <c:v>-0.44317204301075108</c:v>
                </c:pt>
                <c:pt idx="726">
                  <c:v>-0.78317204301075116</c:v>
                </c:pt>
                <c:pt idx="727">
                  <c:v>-0.9631720430107511</c:v>
                </c:pt>
                <c:pt idx="728">
                  <c:v>-0.91317204301075106</c:v>
                </c:pt>
                <c:pt idx="729">
                  <c:v>-0.62317204301075102</c:v>
                </c:pt>
                <c:pt idx="730">
                  <c:v>-0.2131720430107511</c:v>
                </c:pt>
                <c:pt idx="731">
                  <c:v>0.18682795698924881</c:v>
                </c:pt>
                <c:pt idx="732">
                  <c:v>0.47682795698924907</c:v>
                </c:pt>
                <c:pt idx="733">
                  <c:v>0.59682795698924873</c:v>
                </c:pt>
                <c:pt idx="734">
                  <c:v>0.54682795698924891</c:v>
                </c:pt>
                <c:pt idx="735">
                  <c:v>0.33682795698924894</c:v>
                </c:pt>
                <c:pt idx="736">
                  <c:v>2.6827956989248891E-2</c:v>
                </c:pt>
                <c:pt idx="737">
                  <c:v>-0.31317204301075119</c:v>
                </c:pt>
                <c:pt idx="738">
                  <c:v>-0.63317204301075103</c:v>
                </c:pt>
                <c:pt idx="739">
                  <c:v>-0.82317204301075109</c:v>
                </c:pt>
                <c:pt idx="740">
                  <c:v>-0.80317204301075107</c:v>
                </c:pt>
                <c:pt idx="741">
                  <c:v>-0.5731720430107512</c:v>
                </c:pt>
                <c:pt idx="742">
                  <c:v>-0.20317204301075109</c:v>
                </c:pt>
                <c:pt idx="743">
                  <c:v>0.1768279569892488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560-4C88-9E0C-10F639B69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343488"/>
        <c:axId val="195345024"/>
      </c:scatterChart>
      <c:valAx>
        <c:axId val="195343488"/>
        <c:scaling>
          <c:orientation val="minMax"/>
          <c:max val="43329"/>
          <c:min val="433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&quot;-&quot;m&quot;-&quot;d\ 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5345024"/>
        <c:crossesAt val="-2"/>
        <c:crossBetween val="midCat"/>
        <c:majorUnit val="1"/>
      </c:valAx>
      <c:valAx>
        <c:axId val="195345024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5343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Moslpo_suface</a:t>
            </a:r>
            <a:r>
              <a:rPr lang="en-US" altLang="ko-KR" baseline="0"/>
              <a:t> elevation</a:t>
            </a:r>
            <a:r>
              <a:rPr lang="en-US" altLang="ko-KR"/>
              <a:t>(m)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조위관측소'!$AI$7:$AI$750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43337.291666665253</c:v>
                </c:pt>
                <c:pt idx="584">
                  <c:v>43337.333333331917</c:v>
                </c:pt>
                <c:pt idx="585">
                  <c:v>43337.374999998581</c:v>
                </c:pt>
                <c:pt idx="586">
                  <c:v>43337.416666665245</c:v>
                </c:pt>
                <c:pt idx="587">
                  <c:v>43337.45833333191</c:v>
                </c:pt>
                <c:pt idx="588">
                  <c:v>43337.499999998574</c:v>
                </c:pt>
                <c:pt idx="589">
                  <c:v>43337.541666665238</c:v>
                </c:pt>
                <c:pt idx="590">
                  <c:v>43337.583333331902</c:v>
                </c:pt>
                <c:pt idx="591">
                  <c:v>43337.624999998567</c:v>
                </c:pt>
                <c:pt idx="592">
                  <c:v>43337.666666665231</c:v>
                </c:pt>
                <c:pt idx="593">
                  <c:v>43337.708333331895</c:v>
                </c:pt>
                <c:pt idx="594">
                  <c:v>43337.749999998559</c:v>
                </c:pt>
                <c:pt idx="595">
                  <c:v>43337.791666665224</c:v>
                </c:pt>
                <c:pt idx="596">
                  <c:v>43337.833333331888</c:v>
                </c:pt>
                <c:pt idx="597">
                  <c:v>43337.874999998552</c:v>
                </c:pt>
                <c:pt idx="598">
                  <c:v>43337.916666665216</c:v>
                </c:pt>
                <c:pt idx="599">
                  <c:v>43337.958333331881</c:v>
                </c:pt>
                <c:pt idx="600">
                  <c:v>43337.999999998545</c:v>
                </c:pt>
                <c:pt idx="601">
                  <c:v>43338.041666665209</c:v>
                </c:pt>
                <c:pt idx="602">
                  <c:v>43338.083333331873</c:v>
                </c:pt>
                <c:pt idx="603">
                  <c:v>43338.124999998538</c:v>
                </c:pt>
                <c:pt idx="604">
                  <c:v>43338.166666665202</c:v>
                </c:pt>
                <c:pt idx="605">
                  <c:v>43338.208333331866</c:v>
                </c:pt>
                <c:pt idx="606">
                  <c:v>43338.24999999853</c:v>
                </c:pt>
                <c:pt idx="607">
                  <c:v>43338.291666665194</c:v>
                </c:pt>
                <c:pt idx="608">
                  <c:v>43338.333333331859</c:v>
                </c:pt>
                <c:pt idx="609">
                  <c:v>43338.374999998523</c:v>
                </c:pt>
                <c:pt idx="610">
                  <c:v>43338.416666665187</c:v>
                </c:pt>
                <c:pt idx="611">
                  <c:v>43338.458333331851</c:v>
                </c:pt>
                <c:pt idx="612">
                  <c:v>43338.499999998516</c:v>
                </c:pt>
                <c:pt idx="613">
                  <c:v>43338.54166666518</c:v>
                </c:pt>
                <c:pt idx="614">
                  <c:v>43338.583333331844</c:v>
                </c:pt>
                <c:pt idx="615">
                  <c:v>43338.624999998508</c:v>
                </c:pt>
                <c:pt idx="616">
                  <c:v>43338.666666665173</c:v>
                </c:pt>
                <c:pt idx="617">
                  <c:v>43338.708333331837</c:v>
                </c:pt>
                <c:pt idx="618">
                  <c:v>43338.749999998501</c:v>
                </c:pt>
                <c:pt idx="619">
                  <c:v>43338.791666665165</c:v>
                </c:pt>
                <c:pt idx="620">
                  <c:v>43338.83333333183</c:v>
                </c:pt>
                <c:pt idx="621">
                  <c:v>43338.874999998494</c:v>
                </c:pt>
                <c:pt idx="622">
                  <c:v>43338.916666665158</c:v>
                </c:pt>
                <c:pt idx="623">
                  <c:v>43338.958333331822</c:v>
                </c:pt>
                <c:pt idx="624">
                  <c:v>43338.999999998487</c:v>
                </c:pt>
                <c:pt idx="625">
                  <c:v>43339.041666665151</c:v>
                </c:pt>
                <c:pt idx="626">
                  <c:v>43339.083333331815</c:v>
                </c:pt>
                <c:pt idx="627">
                  <c:v>43339.124999998479</c:v>
                </c:pt>
                <c:pt idx="628">
                  <c:v>43339.166666665144</c:v>
                </c:pt>
                <c:pt idx="629">
                  <c:v>43339.208333331808</c:v>
                </c:pt>
                <c:pt idx="630">
                  <c:v>43339.249999998472</c:v>
                </c:pt>
                <c:pt idx="631">
                  <c:v>43339.291666665136</c:v>
                </c:pt>
                <c:pt idx="632">
                  <c:v>43339.333333331801</c:v>
                </c:pt>
                <c:pt idx="633">
                  <c:v>43339.374999998465</c:v>
                </c:pt>
                <c:pt idx="634">
                  <c:v>43339.416666665129</c:v>
                </c:pt>
                <c:pt idx="635">
                  <c:v>43339.458333331793</c:v>
                </c:pt>
                <c:pt idx="636">
                  <c:v>43339.499999998457</c:v>
                </c:pt>
                <c:pt idx="637">
                  <c:v>43339.541666665122</c:v>
                </c:pt>
                <c:pt idx="638">
                  <c:v>43339.583333331786</c:v>
                </c:pt>
                <c:pt idx="639">
                  <c:v>43339.62499999845</c:v>
                </c:pt>
                <c:pt idx="640">
                  <c:v>43339.666666665114</c:v>
                </c:pt>
                <c:pt idx="641">
                  <c:v>43339.708333331779</c:v>
                </c:pt>
                <c:pt idx="642">
                  <c:v>43339.749999998443</c:v>
                </c:pt>
                <c:pt idx="643">
                  <c:v>43339.791666665107</c:v>
                </c:pt>
                <c:pt idx="644">
                  <c:v>43339.833333331771</c:v>
                </c:pt>
                <c:pt idx="645">
                  <c:v>43339.874999998436</c:v>
                </c:pt>
                <c:pt idx="646">
                  <c:v>43339.9166666651</c:v>
                </c:pt>
                <c:pt idx="647">
                  <c:v>43339.958333331764</c:v>
                </c:pt>
                <c:pt idx="648">
                  <c:v>43339.999999998428</c:v>
                </c:pt>
                <c:pt idx="649">
                  <c:v>43340.041666665093</c:v>
                </c:pt>
                <c:pt idx="650">
                  <c:v>43340.083333331757</c:v>
                </c:pt>
                <c:pt idx="651">
                  <c:v>43340.124999998421</c:v>
                </c:pt>
                <c:pt idx="652">
                  <c:v>43340.166666665085</c:v>
                </c:pt>
                <c:pt idx="653">
                  <c:v>43340.20833333175</c:v>
                </c:pt>
                <c:pt idx="654">
                  <c:v>43340.249999998414</c:v>
                </c:pt>
                <c:pt idx="655">
                  <c:v>43340.291666665078</c:v>
                </c:pt>
                <c:pt idx="656">
                  <c:v>43340.333333331742</c:v>
                </c:pt>
                <c:pt idx="657">
                  <c:v>43340.374999998407</c:v>
                </c:pt>
                <c:pt idx="658">
                  <c:v>43340.416666665071</c:v>
                </c:pt>
                <c:pt idx="659">
                  <c:v>43340.458333331735</c:v>
                </c:pt>
                <c:pt idx="660">
                  <c:v>43340.499999998399</c:v>
                </c:pt>
                <c:pt idx="661">
                  <c:v>43340.541666665064</c:v>
                </c:pt>
                <c:pt idx="662">
                  <c:v>43340.583333331728</c:v>
                </c:pt>
                <c:pt idx="663">
                  <c:v>43340.624999998392</c:v>
                </c:pt>
                <c:pt idx="664">
                  <c:v>43340.666666665056</c:v>
                </c:pt>
                <c:pt idx="665">
                  <c:v>43340.70833333172</c:v>
                </c:pt>
                <c:pt idx="666">
                  <c:v>43340.749999998385</c:v>
                </c:pt>
                <c:pt idx="667">
                  <c:v>43340.791666665049</c:v>
                </c:pt>
                <c:pt idx="668">
                  <c:v>43340.833333331713</c:v>
                </c:pt>
                <c:pt idx="669">
                  <c:v>43340.874999998377</c:v>
                </c:pt>
                <c:pt idx="670">
                  <c:v>43340.916666665042</c:v>
                </c:pt>
                <c:pt idx="671">
                  <c:v>43340.958333331706</c:v>
                </c:pt>
                <c:pt idx="672">
                  <c:v>43340.99999999837</c:v>
                </c:pt>
                <c:pt idx="673">
                  <c:v>43341.041666665034</c:v>
                </c:pt>
                <c:pt idx="674">
                  <c:v>43341.083333331699</c:v>
                </c:pt>
                <c:pt idx="675">
                  <c:v>43341.124999998363</c:v>
                </c:pt>
                <c:pt idx="676">
                  <c:v>43341.166666665027</c:v>
                </c:pt>
                <c:pt idx="677">
                  <c:v>43341.208333331691</c:v>
                </c:pt>
                <c:pt idx="678">
                  <c:v>43341.249999998356</c:v>
                </c:pt>
                <c:pt idx="679">
                  <c:v>43341.29166666502</c:v>
                </c:pt>
                <c:pt idx="680">
                  <c:v>43341.333333331684</c:v>
                </c:pt>
                <c:pt idx="681">
                  <c:v>43341.374999998348</c:v>
                </c:pt>
                <c:pt idx="682">
                  <c:v>43341.416666665013</c:v>
                </c:pt>
                <c:pt idx="683">
                  <c:v>43341.458333331677</c:v>
                </c:pt>
                <c:pt idx="684">
                  <c:v>43341.499999998341</c:v>
                </c:pt>
                <c:pt idx="685">
                  <c:v>43341.541666665005</c:v>
                </c:pt>
                <c:pt idx="686">
                  <c:v>43341.58333333167</c:v>
                </c:pt>
                <c:pt idx="687">
                  <c:v>43341.624999998334</c:v>
                </c:pt>
                <c:pt idx="688">
                  <c:v>43341.666666664998</c:v>
                </c:pt>
                <c:pt idx="689">
                  <c:v>43341.708333331662</c:v>
                </c:pt>
                <c:pt idx="690">
                  <c:v>43341.749999998327</c:v>
                </c:pt>
                <c:pt idx="691">
                  <c:v>43341.791666664991</c:v>
                </c:pt>
                <c:pt idx="692">
                  <c:v>43341.833333331655</c:v>
                </c:pt>
                <c:pt idx="693">
                  <c:v>43341.874999998319</c:v>
                </c:pt>
                <c:pt idx="694">
                  <c:v>43341.916666664983</c:v>
                </c:pt>
                <c:pt idx="695">
                  <c:v>43341.958333331648</c:v>
                </c:pt>
                <c:pt idx="696">
                  <c:v>43341.999999998312</c:v>
                </c:pt>
                <c:pt idx="697">
                  <c:v>43342.041666664976</c:v>
                </c:pt>
                <c:pt idx="698">
                  <c:v>43342.08333333164</c:v>
                </c:pt>
                <c:pt idx="699">
                  <c:v>43342.124999998305</c:v>
                </c:pt>
                <c:pt idx="700">
                  <c:v>43342.166666664969</c:v>
                </c:pt>
                <c:pt idx="701">
                  <c:v>43342.208333331633</c:v>
                </c:pt>
                <c:pt idx="702">
                  <c:v>43342.249999998297</c:v>
                </c:pt>
                <c:pt idx="703">
                  <c:v>43342.291666664962</c:v>
                </c:pt>
                <c:pt idx="704">
                  <c:v>43342.333333331626</c:v>
                </c:pt>
                <c:pt idx="705">
                  <c:v>43342.37499999829</c:v>
                </c:pt>
                <c:pt idx="706">
                  <c:v>43342.416666664954</c:v>
                </c:pt>
                <c:pt idx="707">
                  <c:v>43342.458333331619</c:v>
                </c:pt>
                <c:pt idx="708">
                  <c:v>43342.499999998283</c:v>
                </c:pt>
                <c:pt idx="709">
                  <c:v>43342.541666664947</c:v>
                </c:pt>
                <c:pt idx="710">
                  <c:v>43342.583333331611</c:v>
                </c:pt>
                <c:pt idx="711">
                  <c:v>43342.624999998276</c:v>
                </c:pt>
                <c:pt idx="712">
                  <c:v>43342.66666666494</c:v>
                </c:pt>
                <c:pt idx="713">
                  <c:v>43342.708333331604</c:v>
                </c:pt>
                <c:pt idx="714">
                  <c:v>43342.749999998268</c:v>
                </c:pt>
                <c:pt idx="715">
                  <c:v>43342.791666664933</c:v>
                </c:pt>
                <c:pt idx="716">
                  <c:v>43342.833333331597</c:v>
                </c:pt>
                <c:pt idx="717">
                  <c:v>43342.874999998261</c:v>
                </c:pt>
                <c:pt idx="718">
                  <c:v>43342.916666664925</c:v>
                </c:pt>
                <c:pt idx="719">
                  <c:v>43342.95833333159</c:v>
                </c:pt>
                <c:pt idx="720">
                  <c:v>43342.999999998254</c:v>
                </c:pt>
                <c:pt idx="721">
                  <c:v>43343.041666664918</c:v>
                </c:pt>
                <c:pt idx="722">
                  <c:v>43343.083333331582</c:v>
                </c:pt>
                <c:pt idx="723">
                  <c:v>43343.124999998246</c:v>
                </c:pt>
                <c:pt idx="724">
                  <c:v>43343.166666664911</c:v>
                </c:pt>
                <c:pt idx="725">
                  <c:v>43343.208333331575</c:v>
                </c:pt>
                <c:pt idx="726">
                  <c:v>43343.249999998239</c:v>
                </c:pt>
                <c:pt idx="727">
                  <c:v>43343.291666664903</c:v>
                </c:pt>
                <c:pt idx="728">
                  <c:v>43343.333333331568</c:v>
                </c:pt>
                <c:pt idx="729">
                  <c:v>43343.374999998232</c:v>
                </c:pt>
                <c:pt idx="730">
                  <c:v>43343.416666664896</c:v>
                </c:pt>
                <c:pt idx="731">
                  <c:v>43343.45833333156</c:v>
                </c:pt>
                <c:pt idx="732">
                  <c:v>43343.499999998225</c:v>
                </c:pt>
                <c:pt idx="733">
                  <c:v>43343.541666664889</c:v>
                </c:pt>
                <c:pt idx="734">
                  <c:v>43343.583333331553</c:v>
                </c:pt>
                <c:pt idx="735">
                  <c:v>43343.624999998217</c:v>
                </c:pt>
                <c:pt idx="736">
                  <c:v>43343.666666664882</c:v>
                </c:pt>
                <c:pt idx="737">
                  <c:v>43343.708333331546</c:v>
                </c:pt>
                <c:pt idx="738">
                  <c:v>43343.74999999821</c:v>
                </c:pt>
                <c:pt idx="739">
                  <c:v>43343.791666664874</c:v>
                </c:pt>
                <c:pt idx="740">
                  <c:v>43343.833333331539</c:v>
                </c:pt>
                <c:pt idx="741">
                  <c:v>43343.874999998203</c:v>
                </c:pt>
                <c:pt idx="742">
                  <c:v>43343.916666664867</c:v>
                </c:pt>
                <c:pt idx="743">
                  <c:v>43343.958333331531</c:v>
                </c:pt>
              </c:numCache>
            </c:numRef>
          </c:xVal>
          <c:yVal>
            <c:numRef>
              <c:f>'[Jeju_Moslpo_Obs_Soulik_180820~180825.xlsx]Moslpo_모슬포 조위관측소'!$AJ$7:$AJ$750</c:f>
              <c:numCache>
                <c:formatCode>General</c:formatCode>
                <c:ptCount val="744"/>
                <c:pt idx="0">
                  <c:v>0.81682795698924893</c:v>
                </c:pt>
                <c:pt idx="1">
                  <c:v>0.896827956989249</c:v>
                </c:pt>
                <c:pt idx="2">
                  <c:v>0.81682795698924893</c:v>
                </c:pt>
                <c:pt idx="3">
                  <c:v>0.57682795698924871</c:v>
                </c:pt>
                <c:pt idx="4">
                  <c:v>0.23682795698924886</c:v>
                </c:pt>
                <c:pt idx="5">
                  <c:v>-0.13317204301075103</c:v>
                </c:pt>
                <c:pt idx="6">
                  <c:v>-0.44317204301075108</c:v>
                </c:pt>
                <c:pt idx="7">
                  <c:v>-0.603172043010751</c:v>
                </c:pt>
                <c:pt idx="8">
                  <c:v>-0.56317204301075119</c:v>
                </c:pt>
                <c:pt idx="9">
                  <c:v>-0.31317204301075119</c:v>
                </c:pt>
                <c:pt idx="10">
                  <c:v>3.68279569892489E-2</c:v>
                </c:pt>
                <c:pt idx="11">
                  <c:v>0.37682795698924898</c:v>
                </c:pt>
                <c:pt idx="12">
                  <c:v>0.59682795698924873</c:v>
                </c:pt>
                <c:pt idx="13">
                  <c:v>0.646827956989249</c:v>
                </c:pt>
                <c:pt idx="14">
                  <c:v>0.5168279569892491</c:v>
                </c:pt>
                <c:pt idx="15">
                  <c:v>0.23682795698924886</c:v>
                </c:pt>
                <c:pt idx="16">
                  <c:v>-0.103172043010751</c:v>
                </c:pt>
                <c:pt idx="17">
                  <c:v>-0.43317204301075107</c:v>
                </c:pt>
                <c:pt idx="18">
                  <c:v>-0.72317204301075111</c:v>
                </c:pt>
                <c:pt idx="19">
                  <c:v>-0.87317204301075113</c:v>
                </c:pt>
                <c:pt idx="20">
                  <c:v>-0.79317204301075106</c:v>
                </c:pt>
                <c:pt idx="21">
                  <c:v>-0.49317204301075113</c:v>
                </c:pt>
                <c:pt idx="22">
                  <c:v>-6.3172043010751189E-2</c:v>
                </c:pt>
                <c:pt idx="23">
                  <c:v>0.36682795698924875</c:v>
                </c:pt>
                <c:pt idx="24">
                  <c:v>0.68682795698924903</c:v>
                </c:pt>
                <c:pt idx="25">
                  <c:v>0.86682795698924875</c:v>
                </c:pt>
                <c:pt idx="26">
                  <c:v>0.85682795698924896</c:v>
                </c:pt>
                <c:pt idx="27">
                  <c:v>0.66682795698924902</c:v>
                </c:pt>
                <c:pt idx="28">
                  <c:v>0.36682795698924875</c:v>
                </c:pt>
                <c:pt idx="29">
                  <c:v>2.6827956989248891E-2</c:v>
                </c:pt>
                <c:pt idx="30">
                  <c:v>-0.28317204301075116</c:v>
                </c:pt>
                <c:pt idx="31">
                  <c:v>-0.52317204301075115</c:v>
                </c:pt>
                <c:pt idx="32">
                  <c:v>-0.61317204301075101</c:v>
                </c:pt>
                <c:pt idx="33">
                  <c:v>-0.49317204301075113</c:v>
                </c:pt>
                <c:pt idx="34">
                  <c:v>-0.2131720430107511</c:v>
                </c:pt>
                <c:pt idx="35">
                  <c:v>0.12682795698924898</c:v>
                </c:pt>
                <c:pt idx="36">
                  <c:v>0.41682795698924902</c:v>
                </c:pt>
                <c:pt idx="37">
                  <c:v>0.56682795698924893</c:v>
                </c:pt>
                <c:pt idx="38">
                  <c:v>0.5568279569892487</c:v>
                </c:pt>
                <c:pt idx="39">
                  <c:v>0.38682795698924877</c:v>
                </c:pt>
                <c:pt idx="40">
                  <c:v>0.13682795698924899</c:v>
                </c:pt>
                <c:pt idx="41">
                  <c:v>-0.15317204301075105</c:v>
                </c:pt>
                <c:pt idx="42">
                  <c:v>-0.43317204301075107</c:v>
                </c:pt>
                <c:pt idx="43">
                  <c:v>-0.64317204301075104</c:v>
                </c:pt>
                <c:pt idx="44">
                  <c:v>-0.69317204301075108</c:v>
                </c:pt>
                <c:pt idx="45">
                  <c:v>-0.55317204301075118</c:v>
                </c:pt>
                <c:pt idx="46">
                  <c:v>-0.22317204301075111</c:v>
                </c:pt>
                <c:pt idx="47">
                  <c:v>0.15682795698924878</c:v>
                </c:pt>
                <c:pt idx="48">
                  <c:v>0.50682795698924887</c:v>
                </c:pt>
                <c:pt idx="49">
                  <c:v>0.74682795698924909</c:v>
                </c:pt>
                <c:pt idx="50">
                  <c:v>0.82682795698924871</c:v>
                </c:pt>
                <c:pt idx="51">
                  <c:v>0.73682795698924886</c:v>
                </c:pt>
                <c:pt idx="52">
                  <c:v>0.5168279569892491</c:v>
                </c:pt>
                <c:pt idx="53">
                  <c:v>0.22682795698924885</c:v>
                </c:pt>
                <c:pt idx="54">
                  <c:v>-7.3172043010751198E-2</c:v>
                </c:pt>
                <c:pt idx="55">
                  <c:v>-0.34317204301075122</c:v>
                </c:pt>
                <c:pt idx="56">
                  <c:v>-0.53317204301075116</c:v>
                </c:pt>
                <c:pt idx="57">
                  <c:v>-0.56317204301075119</c:v>
                </c:pt>
                <c:pt idx="58">
                  <c:v>-0.41317204301075106</c:v>
                </c:pt>
                <c:pt idx="59">
                  <c:v>-0.13317204301075103</c:v>
                </c:pt>
                <c:pt idx="60">
                  <c:v>0.146827956989249</c:v>
                </c:pt>
                <c:pt idx="61">
                  <c:v>0.36682795698924875</c:v>
                </c:pt>
                <c:pt idx="62">
                  <c:v>0.45682795698924905</c:v>
                </c:pt>
                <c:pt idx="63">
                  <c:v>0.4268279569892488</c:v>
                </c:pt>
                <c:pt idx="64">
                  <c:v>0.28682795698924868</c:v>
                </c:pt>
                <c:pt idx="65">
                  <c:v>7.6827956989248936E-2</c:v>
                </c:pt>
                <c:pt idx="66">
                  <c:v>-0.15317204301075105</c:v>
                </c:pt>
                <c:pt idx="67">
                  <c:v>-0.37317204301075102</c:v>
                </c:pt>
                <c:pt idx="68">
                  <c:v>-0.53317204301075116</c:v>
                </c:pt>
                <c:pt idx="69">
                  <c:v>-0.55317204301075118</c:v>
                </c:pt>
                <c:pt idx="70">
                  <c:v>-0.39317204301075104</c:v>
                </c:pt>
                <c:pt idx="71">
                  <c:v>-0.11317204301075101</c:v>
                </c:pt>
                <c:pt idx="72">
                  <c:v>0.18682795698924881</c:v>
                </c:pt>
                <c:pt idx="73">
                  <c:v>0.41682795698924902</c:v>
                </c:pt>
                <c:pt idx="74">
                  <c:v>0.5568279569892487</c:v>
                </c:pt>
                <c:pt idx="75">
                  <c:v>0.58682795698924894</c:v>
                </c:pt>
                <c:pt idx="76">
                  <c:v>0.49682795698924909</c:v>
                </c:pt>
                <c:pt idx="77">
                  <c:v>0.29682795698924891</c:v>
                </c:pt>
                <c:pt idx="78">
                  <c:v>4.6827956989248909E-2</c:v>
                </c:pt>
                <c:pt idx="79">
                  <c:v>-0.22317204301075111</c:v>
                </c:pt>
                <c:pt idx="80">
                  <c:v>-0.47317204301075111</c:v>
                </c:pt>
                <c:pt idx="81">
                  <c:v>-0.62317204301075102</c:v>
                </c:pt>
                <c:pt idx="82">
                  <c:v>-0.61317204301075101</c:v>
                </c:pt>
                <c:pt idx="83">
                  <c:v>-0.45317204301075109</c:v>
                </c:pt>
                <c:pt idx="84">
                  <c:v>-0.20317204301075109</c:v>
                </c:pt>
                <c:pt idx="85">
                  <c:v>3.68279569892489E-2</c:v>
                </c:pt>
                <c:pt idx="86">
                  <c:v>0.22682795698924885</c:v>
                </c:pt>
                <c:pt idx="87">
                  <c:v>0.32682795698924871</c:v>
                </c:pt>
                <c:pt idx="88">
                  <c:v>0.33682795698924894</c:v>
                </c:pt>
                <c:pt idx="89">
                  <c:v>0.25682795698924887</c:v>
                </c:pt>
                <c:pt idx="90">
                  <c:v>0.10682795698924896</c:v>
                </c:pt>
                <c:pt idx="91">
                  <c:v>-9.3172043010751215E-2</c:v>
                </c:pt>
                <c:pt idx="92">
                  <c:v>-0.29317204301075117</c:v>
                </c:pt>
                <c:pt idx="93">
                  <c:v>-0.44317204301075108</c:v>
                </c:pt>
                <c:pt idx="94">
                  <c:v>-0.47317204301075111</c:v>
                </c:pt>
                <c:pt idx="95">
                  <c:v>-0.353172043010751</c:v>
                </c:pt>
                <c:pt idx="96">
                  <c:v>-0.13317204301075103</c:v>
                </c:pt>
                <c:pt idx="97">
                  <c:v>9.6827956989248953E-2</c:v>
                </c:pt>
                <c:pt idx="98">
                  <c:v>0.28682795698924868</c:v>
                </c:pt>
                <c:pt idx="99">
                  <c:v>0.38682795698924877</c:v>
                </c:pt>
                <c:pt idx="100">
                  <c:v>0.38682795698924877</c:v>
                </c:pt>
                <c:pt idx="101">
                  <c:v>0.3068279569892487</c:v>
                </c:pt>
                <c:pt idx="102">
                  <c:v>0.13682795698924899</c:v>
                </c:pt>
                <c:pt idx="103">
                  <c:v>-8.3172043010751207E-2</c:v>
                </c:pt>
                <c:pt idx="104">
                  <c:v>-0.353172043010751</c:v>
                </c:pt>
                <c:pt idx="105">
                  <c:v>-0.603172043010751</c:v>
                </c:pt>
                <c:pt idx="106">
                  <c:v>-0.75317204301075114</c:v>
                </c:pt>
                <c:pt idx="107">
                  <c:v>-0.73317204301075112</c:v>
                </c:pt>
                <c:pt idx="108">
                  <c:v>-0.5731720430107512</c:v>
                </c:pt>
                <c:pt idx="109">
                  <c:v>-0.31317204301075119</c:v>
                </c:pt>
                <c:pt idx="110">
                  <c:v>-3.3172043010751162E-2</c:v>
                </c:pt>
                <c:pt idx="111">
                  <c:v>0.1768279569892488</c:v>
                </c:pt>
                <c:pt idx="112">
                  <c:v>0.31682795698924893</c:v>
                </c:pt>
                <c:pt idx="113">
                  <c:v>0.36682795698924875</c:v>
                </c:pt>
                <c:pt idx="114">
                  <c:v>0.34682795698924873</c:v>
                </c:pt>
                <c:pt idx="115">
                  <c:v>0.24682795698924886</c:v>
                </c:pt>
                <c:pt idx="116">
                  <c:v>6.6827956989248927E-2</c:v>
                </c:pt>
                <c:pt idx="117">
                  <c:v>-0.13317204301075103</c:v>
                </c:pt>
                <c:pt idx="118">
                  <c:v>-0.29317204301075117</c:v>
                </c:pt>
                <c:pt idx="119">
                  <c:v>-0.353172043010751</c:v>
                </c:pt>
                <c:pt idx="120">
                  <c:v>-0.29317204301075117</c:v>
                </c:pt>
                <c:pt idx="121">
                  <c:v>-0.13317204301075103</c:v>
                </c:pt>
                <c:pt idx="122">
                  <c:v>5.6827956989248918E-2</c:v>
                </c:pt>
                <c:pt idx="123">
                  <c:v>0.22682795698924885</c:v>
                </c:pt>
                <c:pt idx="124">
                  <c:v>0.32682795698924871</c:v>
                </c:pt>
                <c:pt idx="125">
                  <c:v>0.33682795698924894</c:v>
                </c:pt>
                <c:pt idx="126">
                  <c:v>0.26682795698924888</c:v>
                </c:pt>
                <c:pt idx="127">
                  <c:v>0.12682795698924898</c:v>
                </c:pt>
                <c:pt idx="128">
                  <c:v>-9.3172043010751215E-2</c:v>
                </c:pt>
                <c:pt idx="129">
                  <c:v>-0.353172043010751</c:v>
                </c:pt>
                <c:pt idx="130">
                  <c:v>-0.59317204301075122</c:v>
                </c:pt>
                <c:pt idx="131">
                  <c:v>-0.75317204301075114</c:v>
                </c:pt>
                <c:pt idx="132">
                  <c:v>-0.75317204301075114</c:v>
                </c:pt>
                <c:pt idx="133">
                  <c:v>-0.59317204301075122</c:v>
                </c:pt>
                <c:pt idx="134">
                  <c:v>-0.33317204301075121</c:v>
                </c:pt>
                <c:pt idx="135">
                  <c:v>-4.3172043010751171E-2</c:v>
                </c:pt>
                <c:pt idx="136">
                  <c:v>0.20682795698924883</c:v>
                </c:pt>
                <c:pt idx="137">
                  <c:v>0.396827956989249</c:v>
                </c:pt>
                <c:pt idx="138">
                  <c:v>0.50682795698924887</c:v>
                </c:pt>
                <c:pt idx="139">
                  <c:v>0.5168279569892491</c:v>
                </c:pt>
                <c:pt idx="140">
                  <c:v>0.43682795698924903</c:v>
                </c:pt>
                <c:pt idx="141">
                  <c:v>0.26682795698924888</c:v>
                </c:pt>
                <c:pt idx="142">
                  <c:v>6.6827956989248927E-2</c:v>
                </c:pt>
                <c:pt idx="143">
                  <c:v>-0.11317204301075101</c:v>
                </c:pt>
                <c:pt idx="144">
                  <c:v>-0.22317204301075111</c:v>
                </c:pt>
                <c:pt idx="145">
                  <c:v>-0.23317204301075112</c:v>
                </c:pt>
                <c:pt idx="146">
                  <c:v>-0.14317204301075104</c:v>
                </c:pt>
                <c:pt idx="147">
                  <c:v>1.6827956989248882E-2</c:v>
                </c:pt>
                <c:pt idx="148">
                  <c:v>0.19682795698924882</c:v>
                </c:pt>
                <c:pt idx="149">
                  <c:v>0.32682795698924871</c:v>
                </c:pt>
                <c:pt idx="150">
                  <c:v>0.36682795698924875</c:v>
                </c:pt>
                <c:pt idx="151">
                  <c:v>0.3068279569892487</c:v>
                </c:pt>
                <c:pt idx="152">
                  <c:v>0.15682795698924878</c:v>
                </c:pt>
                <c:pt idx="153">
                  <c:v>-8.3172043010751207E-2</c:v>
                </c:pt>
                <c:pt idx="154">
                  <c:v>-0.37317204301075102</c:v>
                </c:pt>
                <c:pt idx="155">
                  <c:v>-0.65317204301075105</c:v>
                </c:pt>
                <c:pt idx="156">
                  <c:v>-0.8431720430107511</c:v>
                </c:pt>
                <c:pt idx="157">
                  <c:v>-0.87317204301075113</c:v>
                </c:pt>
                <c:pt idx="158">
                  <c:v>-0.7131720430107511</c:v>
                </c:pt>
                <c:pt idx="159">
                  <c:v>-0.42317204301075106</c:v>
                </c:pt>
                <c:pt idx="160">
                  <c:v>-7.3172043010751198E-2</c:v>
                </c:pt>
                <c:pt idx="161">
                  <c:v>0.27682795698924889</c:v>
                </c:pt>
                <c:pt idx="162">
                  <c:v>0.5568279569892487</c:v>
                </c:pt>
                <c:pt idx="163">
                  <c:v>0.72682795698924907</c:v>
                </c:pt>
                <c:pt idx="164">
                  <c:v>0.75682795698924887</c:v>
                </c:pt>
                <c:pt idx="165">
                  <c:v>0.65682795698924878</c:v>
                </c:pt>
                <c:pt idx="166">
                  <c:v>0.43682795698924903</c:v>
                </c:pt>
                <c:pt idx="167">
                  <c:v>0.1768279569892488</c:v>
                </c:pt>
                <c:pt idx="168">
                  <c:v>-6.3172043010751189E-2</c:v>
                </c:pt>
                <c:pt idx="169">
                  <c:v>-0.24317204301075113</c:v>
                </c:pt>
                <c:pt idx="170">
                  <c:v>-0.29317204301075117</c:v>
                </c:pt>
                <c:pt idx="171">
                  <c:v>-0.22317204301075111</c:v>
                </c:pt>
                <c:pt idx="172">
                  <c:v>-4.3172043010751171E-2</c:v>
                </c:pt>
                <c:pt idx="173">
                  <c:v>0.1768279569892488</c:v>
                </c:pt>
                <c:pt idx="174">
                  <c:v>0.35682795698924896</c:v>
                </c:pt>
                <c:pt idx="175">
                  <c:v>0.4268279569892488</c:v>
                </c:pt>
                <c:pt idx="176">
                  <c:v>0.35682795698924896</c:v>
                </c:pt>
                <c:pt idx="177">
                  <c:v>0.16682795698924879</c:v>
                </c:pt>
                <c:pt idx="178">
                  <c:v>-0.12317204301075102</c:v>
                </c:pt>
                <c:pt idx="179">
                  <c:v>-0.4631720430107511</c:v>
                </c:pt>
                <c:pt idx="180">
                  <c:v>-0.80317204301075107</c:v>
                </c:pt>
                <c:pt idx="181">
                  <c:v>-1.0431720430107512</c:v>
                </c:pt>
                <c:pt idx="182">
                  <c:v>-1.0831720430107512</c:v>
                </c:pt>
                <c:pt idx="183">
                  <c:v>-0.89317204301075115</c:v>
                </c:pt>
                <c:pt idx="184">
                  <c:v>-0.51317204301075114</c:v>
                </c:pt>
                <c:pt idx="185">
                  <c:v>-5.317204301075118E-2</c:v>
                </c:pt>
                <c:pt idx="186">
                  <c:v>0.37682795698924898</c:v>
                </c:pt>
                <c:pt idx="187">
                  <c:v>0.70682795698924905</c:v>
                </c:pt>
                <c:pt idx="188">
                  <c:v>0.90682795698924878</c:v>
                </c:pt>
                <c:pt idx="189">
                  <c:v>0.93682795698924903</c:v>
                </c:pt>
                <c:pt idx="190">
                  <c:v>0.78682795698924868</c:v>
                </c:pt>
                <c:pt idx="191">
                  <c:v>0.50682795698924887</c:v>
                </c:pt>
                <c:pt idx="192">
                  <c:v>0.1768279569892488</c:v>
                </c:pt>
                <c:pt idx="193">
                  <c:v>-0.14317204301075104</c:v>
                </c:pt>
                <c:pt idx="194">
                  <c:v>-0.38317204301075103</c:v>
                </c:pt>
                <c:pt idx="195">
                  <c:v>-0.47317204301075111</c:v>
                </c:pt>
                <c:pt idx="196">
                  <c:v>-0.36317204301075101</c:v>
                </c:pt>
                <c:pt idx="197">
                  <c:v>-0.11317204301075101</c:v>
                </c:pt>
                <c:pt idx="198">
                  <c:v>0.1768279569892488</c:v>
                </c:pt>
                <c:pt idx="199">
                  <c:v>0.40682795698924878</c:v>
                </c:pt>
                <c:pt idx="200">
                  <c:v>0.49682795698924909</c:v>
                </c:pt>
                <c:pt idx="201">
                  <c:v>0.4268279569892488</c:v>
                </c:pt>
                <c:pt idx="202">
                  <c:v>0.19682795698924882</c:v>
                </c:pt>
                <c:pt idx="203">
                  <c:v>-0.16317204301075106</c:v>
                </c:pt>
                <c:pt idx="204">
                  <c:v>-0.58317204301075121</c:v>
                </c:pt>
                <c:pt idx="205">
                  <c:v>-0.99317204301075113</c:v>
                </c:pt>
                <c:pt idx="206">
                  <c:v>-1.2631720430107511</c:v>
                </c:pt>
                <c:pt idx="207">
                  <c:v>-1.2931720430107512</c:v>
                </c:pt>
                <c:pt idx="208">
                  <c:v>-1.0331720430107512</c:v>
                </c:pt>
                <c:pt idx="209">
                  <c:v>-0.55317204301075118</c:v>
                </c:pt>
                <c:pt idx="210">
                  <c:v>-3.1720430107511355E-3</c:v>
                </c:pt>
                <c:pt idx="211">
                  <c:v>0.50682795698924887</c:v>
                </c:pt>
                <c:pt idx="212">
                  <c:v>0.896827956989249</c:v>
                </c:pt>
                <c:pt idx="213">
                  <c:v>1.1168279569892487</c:v>
                </c:pt>
                <c:pt idx="214">
                  <c:v>1.106827956989249</c:v>
                </c:pt>
                <c:pt idx="215">
                  <c:v>0.87682795698924898</c:v>
                </c:pt>
                <c:pt idx="216">
                  <c:v>0.50682795698924887</c:v>
                </c:pt>
                <c:pt idx="217">
                  <c:v>7.6827956989248936E-2</c:v>
                </c:pt>
                <c:pt idx="218">
                  <c:v>-0.31317204301075119</c:v>
                </c:pt>
                <c:pt idx="219">
                  <c:v>-0.5731720430107512</c:v>
                </c:pt>
                <c:pt idx="220">
                  <c:v>-0.63317204301075103</c:v>
                </c:pt>
                <c:pt idx="221">
                  <c:v>-0.45317204301075109</c:v>
                </c:pt>
                <c:pt idx="222">
                  <c:v>-0.12317204301075102</c:v>
                </c:pt>
                <c:pt idx="223">
                  <c:v>0.24682795698924886</c:v>
                </c:pt>
                <c:pt idx="224">
                  <c:v>0.52682795698924889</c:v>
                </c:pt>
                <c:pt idx="225">
                  <c:v>0.63682795698924877</c:v>
                </c:pt>
                <c:pt idx="226">
                  <c:v>0.53682795698924868</c:v>
                </c:pt>
                <c:pt idx="227">
                  <c:v>0.25682795698924887</c:v>
                </c:pt>
                <c:pt idx="228">
                  <c:v>-0.16317204301075106</c:v>
                </c:pt>
                <c:pt idx="229">
                  <c:v>-0.64317204301075104</c:v>
                </c:pt>
                <c:pt idx="230">
                  <c:v>-1.113172043010751</c:v>
                </c:pt>
                <c:pt idx="231">
                  <c:v>-1.4131720430107511</c:v>
                </c:pt>
                <c:pt idx="232">
                  <c:v>-1.4131720430107511</c:v>
                </c:pt>
                <c:pt idx="233">
                  <c:v>-1.073172043010751</c:v>
                </c:pt>
                <c:pt idx="234">
                  <c:v>-0.51317204301075114</c:v>
                </c:pt>
                <c:pt idx="235">
                  <c:v>0.11682795698924897</c:v>
                </c:pt>
                <c:pt idx="236">
                  <c:v>0.68682795698924903</c:v>
                </c:pt>
                <c:pt idx="237">
                  <c:v>1.0868279569892489</c:v>
                </c:pt>
                <c:pt idx="238">
                  <c:v>1.2768279569892489</c:v>
                </c:pt>
                <c:pt idx="239">
                  <c:v>1.2268279569892491</c:v>
                </c:pt>
                <c:pt idx="240">
                  <c:v>0.93682795698924903</c:v>
                </c:pt>
                <c:pt idx="241">
                  <c:v>0.49682795698924909</c:v>
                </c:pt>
                <c:pt idx="242">
                  <c:v>6.8279569892488734E-3</c:v>
                </c:pt>
                <c:pt idx="243">
                  <c:v>-0.43317204301075107</c:v>
                </c:pt>
                <c:pt idx="244">
                  <c:v>-0.68317204301075107</c:v>
                </c:pt>
                <c:pt idx="245">
                  <c:v>-0.67317204301075106</c:v>
                </c:pt>
                <c:pt idx="246">
                  <c:v>-0.41317204301075106</c:v>
                </c:pt>
                <c:pt idx="247">
                  <c:v>-3.1720430107511355E-3</c:v>
                </c:pt>
                <c:pt idx="248">
                  <c:v>0.396827956989249</c:v>
                </c:pt>
                <c:pt idx="249">
                  <c:v>0.70682795698924905</c:v>
                </c:pt>
                <c:pt idx="250">
                  <c:v>0.81682795698924893</c:v>
                </c:pt>
                <c:pt idx="251">
                  <c:v>0.6768279569892488</c:v>
                </c:pt>
                <c:pt idx="252">
                  <c:v>0.32682795698924871</c:v>
                </c:pt>
                <c:pt idx="253">
                  <c:v>-0.17317204301075106</c:v>
                </c:pt>
                <c:pt idx="254">
                  <c:v>-0.72317204301075111</c:v>
                </c:pt>
                <c:pt idx="255">
                  <c:v>-1.2131720430107511</c:v>
                </c:pt>
                <c:pt idx="256">
                  <c:v>-1.4931720430107511</c:v>
                </c:pt>
                <c:pt idx="257">
                  <c:v>-1.4231720430107511</c:v>
                </c:pt>
                <c:pt idx="258">
                  <c:v>-1.0131720430107511</c:v>
                </c:pt>
                <c:pt idx="259">
                  <c:v>-0.37317204301075102</c:v>
                </c:pt>
                <c:pt idx="260">
                  <c:v>0.31682795698924893</c:v>
                </c:pt>
                <c:pt idx="261">
                  <c:v>0.90682795698924878</c:v>
                </c:pt>
                <c:pt idx="262">
                  <c:v>1.2968279569892489</c:v>
                </c:pt>
                <c:pt idx="263">
                  <c:v>1.4268279569892488</c:v>
                </c:pt>
                <c:pt idx="264">
                  <c:v>1.2968279569892489</c:v>
                </c:pt>
                <c:pt idx="265">
                  <c:v>0.9268279569892488</c:v>
                </c:pt>
                <c:pt idx="266">
                  <c:v>0.41682795698924902</c:v>
                </c:pt>
                <c:pt idx="267">
                  <c:v>-0.13317204301075103</c:v>
                </c:pt>
                <c:pt idx="268">
                  <c:v>-0.59317204301075122</c:v>
                </c:pt>
                <c:pt idx="269">
                  <c:v>-0.82317204301075109</c:v>
                </c:pt>
                <c:pt idx="270">
                  <c:v>-0.74317204301075113</c:v>
                </c:pt>
                <c:pt idx="271">
                  <c:v>-0.37317204301075102</c:v>
                </c:pt>
                <c:pt idx="272">
                  <c:v>0.12682795698924898</c:v>
                </c:pt>
                <c:pt idx="273">
                  <c:v>0.59682795698924873</c:v>
                </c:pt>
                <c:pt idx="274">
                  <c:v>0.88682795698924877</c:v>
                </c:pt>
                <c:pt idx="275">
                  <c:v>0.9268279569892488</c:v>
                </c:pt>
                <c:pt idx="276">
                  <c:v>0.71682795698924884</c:v>
                </c:pt>
                <c:pt idx="277">
                  <c:v>0.29682795698924891</c:v>
                </c:pt>
                <c:pt idx="278">
                  <c:v>-0.25317204301075114</c:v>
                </c:pt>
                <c:pt idx="279">
                  <c:v>-0.8331720430107511</c:v>
                </c:pt>
                <c:pt idx="280">
                  <c:v>-1.3131720430107512</c:v>
                </c:pt>
                <c:pt idx="281">
                  <c:v>-1.5631720430107512</c:v>
                </c:pt>
                <c:pt idx="282">
                  <c:v>-1.4431720430107511</c:v>
                </c:pt>
                <c:pt idx="283">
                  <c:v>-0.95317204301075109</c:v>
                </c:pt>
                <c:pt idx="284">
                  <c:v>-0.23317204301075112</c:v>
                </c:pt>
                <c:pt idx="285">
                  <c:v>0.47682795698924907</c:v>
                </c:pt>
                <c:pt idx="286">
                  <c:v>1.0468279569892489</c:v>
                </c:pt>
                <c:pt idx="287">
                  <c:v>1.3668279569892487</c:v>
                </c:pt>
                <c:pt idx="288">
                  <c:v>1.416827956989249</c:v>
                </c:pt>
                <c:pt idx="289">
                  <c:v>1.1768279569892488</c:v>
                </c:pt>
                <c:pt idx="290">
                  <c:v>0.73682795698924886</c:v>
                </c:pt>
                <c:pt idx="291">
                  <c:v>0.1768279569892488</c:v>
                </c:pt>
                <c:pt idx="292">
                  <c:v>-0.37317204301075102</c:v>
                </c:pt>
                <c:pt idx="293">
                  <c:v>-0.78317204301075116</c:v>
                </c:pt>
                <c:pt idx="294">
                  <c:v>-0.93317204301075107</c:v>
                </c:pt>
                <c:pt idx="295">
                  <c:v>-0.74317204301075113</c:v>
                </c:pt>
                <c:pt idx="296">
                  <c:v>-0.30317204301075118</c:v>
                </c:pt>
                <c:pt idx="297">
                  <c:v>0.21682795698924884</c:v>
                </c:pt>
                <c:pt idx="298">
                  <c:v>0.646827956989249</c:v>
                </c:pt>
                <c:pt idx="299">
                  <c:v>0.88682795698924877</c:v>
                </c:pt>
                <c:pt idx="300">
                  <c:v>0.88682795698924877</c:v>
                </c:pt>
                <c:pt idx="301">
                  <c:v>0.62682795698924898</c:v>
                </c:pt>
                <c:pt idx="302">
                  <c:v>0.18682795698924881</c:v>
                </c:pt>
                <c:pt idx="303">
                  <c:v>-0.353172043010751</c:v>
                </c:pt>
                <c:pt idx="304">
                  <c:v>-0.91317204301075106</c:v>
                </c:pt>
                <c:pt idx="305">
                  <c:v>-1.3531720430107512</c:v>
                </c:pt>
                <c:pt idx="306">
                  <c:v>-1.5131720430107511</c:v>
                </c:pt>
                <c:pt idx="307">
                  <c:v>-1.2931720430107512</c:v>
                </c:pt>
                <c:pt idx="308">
                  <c:v>-0.72317204301075111</c:v>
                </c:pt>
                <c:pt idx="309">
                  <c:v>-3.3172043010751162E-2</c:v>
                </c:pt>
                <c:pt idx="310">
                  <c:v>0.59682795698924873</c:v>
                </c:pt>
                <c:pt idx="311">
                  <c:v>1.0568279569892487</c:v>
                </c:pt>
                <c:pt idx="312">
                  <c:v>1.2768279569892489</c:v>
                </c:pt>
                <c:pt idx="313">
                  <c:v>1.2268279569892491</c:v>
                </c:pt>
                <c:pt idx="314">
                  <c:v>0.9268279569892488</c:v>
                </c:pt>
                <c:pt idx="315">
                  <c:v>0.46682795698924884</c:v>
                </c:pt>
                <c:pt idx="316">
                  <c:v>-7.3172043010751198E-2</c:v>
                </c:pt>
                <c:pt idx="317">
                  <c:v>-0.56317204301075119</c:v>
                </c:pt>
                <c:pt idx="318">
                  <c:v>-0.88317204301075114</c:v>
                </c:pt>
                <c:pt idx="319">
                  <c:v>-0.93317204301075107</c:v>
                </c:pt>
                <c:pt idx="320">
                  <c:v>-0.67317204301075106</c:v>
                </c:pt>
                <c:pt idx="321">
                  <c:v>-0.20317204301075109</c:v>
                </c:pt>
                <c:pt idx="322">
                  <c:v>0.28682795698924868</c:v>
                </c:pt>
                <c:pt idx="323">
                  <c:v>0.66682795698924902</c:v>
                </c:pt>
                <c:pt idx="324">
                  <c:v>0.84682795698924873</c:v>
                </c:pt>
                <c:pt idx="325">
                  <c:v>0.8068279569892487</c:v>
                </c:pt>
                <c:pt idx="326">
                  <c:v>0.54682795698924891</c:v>
                </c:pt>
                <c:pt idx="327">
                  <c:v>0.12682795698924898</c:v>
                </c:pt>
                <c:pt idx="328">
                  <c:v>-0.38317204301075103</c:v>
                </c:pt>
                <c:pt idx="329">
                  <c:v>-0.86317204301075112</c:v>
                </c:pt>
                <c:pt idx="330">
                  <c:v>-1.2231720430107511</c:v>
                </c:pt>
                <c:pt idx="331">
                  <c:v>-1.3131720430107512</c:v>
                </c:pt>
                <c:pt idx="332">
                  <c:v>-1.0631720430107512</c:v>
                </c:pt>
                <c:pt idx="333">
                  <c:v>-0.51317204301075114</c:v>
                </c:pt>
                <c:pt idx="334">
                  <c:v>0.12682795698924898</c:v>
                </c:pt>
                <c:pt idx="335">
                  <c:v>0.6768279569892488</c:v>
                </c:pt>
                <c:pt idx="336">
                  <c:v>1.0268279569892489</c:v>
                </c:pt>
                <c:pt idx="337">
                  <c:v>1.1368279569892488</c:v>
                </c:pt>
                <c:pt idx="338">
                  <c:v>1.0168279569892491</c:v>
                </c:pt>
                <c:pt idx="339">
                  <c:v>0.68682795698924903</c:v>
                </c:pt>
                <c:pt idx="340">
                  <c:v>0.22682795698924885</c:v>
                </c:pt>
                <c:pt idx="341">
                  <c:v>-0.26317204301075114</c:v>
                </c:pt>
                <c:pt idx="342">
                  <c:v>-0.66317204301075106</c:v>
                </c:pt>
                <c:pt idx="343">
                  <c:v>-0.89317204301075115</c:v>
                </c:pt>
                <c:pt idx="344">
                  <c:v>-0.8431720430107511</c:v>
                </c:pt>
                <c:pt idx="345">
                  <c:v>-0.52317204301075115</c:v>
                </c:pt>
                <c:pt idx="346">
                  <c:v>-7.3172043010751198E-2</c:v>
                </c:pt>
                <c:pt idx="347">
                  <c:v>0.36682795698924875</c:v>
                </c:pt>
                <c:pt idx="348">
                  <c:v>0.66682795698924902</c:v>
                </c:pt>
                <c:pt idx="349">
                  <c:v>0.78682795698924868</c:v>
                </c:pt>
                <c:pt idx="350">
                  <c:v>0.71682795698924884</c:v>
                </c:pt>
                <c:pt idx="351">
                  <c:v>0.45682795698924905</c:v>
                </c:pt>
                <c:pt idx="352">
                  <c:v>6.6827956989248927E-2</c:v>
                </c:pt>
                <c:pt idx="353">
                  <c:v>-0.36317204301075101</c:v>
                </c:pt>
                <c:pt idx="354">
                  <c:v>-0.75317204301075114</c:v>
                </c:pt>
                <c:pt idx="355">
                  <c:v>-0.99317204301075113</c:v>
                </c:pt>
                <c:pt idx="356">
                  <c:v>-0.98317204301075112</c:v>
                </c:pt>
                <c:pt idx="357">
                  <c:v>-0.70317204301075109</c:v>
                </c:pt>
                <c:pt idx="358">
                  <c:v>-0.22317204301075111</c:v>
                </c:pt>
                <c:pt idx="359">
                  <c:v>0.27682795698924889</c:v>
                </c:pt>
                <c:pt idx="360">
                  <c:v>0.66682795698924902</c:v>
                </c:pt>
                <c:pt idx="361">
                  <c:v>0.896827956989249</c:v>
                </c:pt>
                <c:pt idx="362">
                  <c:v>0.9268279569892488</c:v>
                </c:pt>
                <c:pt idx="363">
                  <c:v>0.7668279569892491</c:v>
                </c:pt>
                <c:pt idx="364">
                  <c:v>0.44682795698924882</c:v>
                </c:pt>
                <c:pt idx="365">
                  <c:v>4.6827956989248909E-2</c:v>
                </c:pt>
                <c:pt idx="366">
                  <c:v>-0.353172043010751</c:v>
                </c:pt>
                <c:pt idx="367">
                  <c:v>-0.66317204301075106</c:v>
                </c:pt>
                <c:pt idx="368">
                  <c:v>-0.80317204301075107</c:v>
                </c:pt>
                <c:pt idx="369">
                  <c:v>-0.70317204301075109</c:v>
                </c:pt>
                <c:pt idx="370">
                  <c:v>-0.39317204301075104</c:v>
                </c:pt>
                <c:pt idx="371">
                  <c:v>6.8279569892488734E-3</c:v>
                </c:pt>
                <c:pt idx="372">
                  <c:v>0.35682795698924896</c:v>
                </c:pt>
                <c:pt idx="373">
                  <c:v>0.59682795698924873</c:v>
                </c:pt>
                <c:pt idx="374">
                  <c:v>0.68682795698924903</c:v>
                </c:pt>
                <c:pt idx="375">
                  <c:v>0.60682795698924896</c:v>
                </c:pt>
                <c:pt idx="376">
                  <c:v>0.38682795698924877</c:v>
                </c:pt>
                <c:pt idx="377">
                  <c:v>9.6827956989248953E-2</c:v>
                </c:pt>
                <c:pt idx="378">
                  <c:v>-0.2131720430107511</c:v>
                </c:pt>
                <c:pt idx="379">
                  <c:v>-0.47317204301075111</c:v>
                </c:pt>
                <c:pt idx="380">
                  <c:v>-0.603172043010751</c:v>
                </c:pt>
                <c:pt idx="381">
                  <c:v>-0.53317204301075116</c:v>
                </c:pt>
                <c:pt idx="382">
                  <c:v>-0.26317204301075114</c:v>
                </c:pt>
                <c:pt idx="383">
                  <c:v>0.13682795698924899</c:v>
                </c:pt>
                <c:pt idx="384">
                  <c:v>0.53682795698924868</c:v>
                </c:pt>
                <c:pt idx="385">
                  <c:v>0.82682795698924871</c:v>
                </c:pt>
                <c:pt idx="386">
                  <c:v>0.9268279569892488</c:v>
                </c:pt>
                <c:pt idx="387">
                  <c:v>0.85682795698924896</c:v>
                </c:pt>
                <c:pt idx="388">
                  <c:v>0.646827956989249</c:v>
                </c:pt>
                <c:pt idx="389">
                  <c:v>0.34682795698924873</c:v>
                </c:pt>
                <c:pt idx="390">
                  <c:v>2.6827956989248891E-2</c:v>
                </c:pt>
                <c:pt idx="391">
                  <c:v>-0.28317204301075116</c:v>
                </c:pt>
                <c:pt idx="392">
                  <c:v>-0.50317204301075114</c:v>
                </c:pt>
                <c:pt idx="393">
                  <c:v>-0.5731720430107512</c:v>
                </c:pt>
                <c:pt idx="394">
                  <c:v>-0.44317204301075108</c:v>
                </c:pt>
                <c:pt idx="395">
                  <c:v>-0.15317204301075105</c:v>
                </c:pt>
                <c:pt idx="396">
                  <c:v>0.16682795698924879</c:v>
                </c:pt>
                <c:pt idx="397">
                  <c:v>0.4268279569892488</c:v>
                </c:pt>
                <c:pt idx="398">
                  <c:v>0.58682795698924894</c:v>
                </c:pt>
                <c:pt idx="399">
                  <c:v>0.63682795698924877</c:v>
                </c:pt>
                <c:pt idx="400">
                  <c:v>0.58682795698924894</c:v>
                </c:pt>
                <c:pt idx="401">
                  <c:v>0.44682795698924882</c:v>
                </c:pt>
                <c:pt idx="402">
                  <c:v>0.24682795698924886</c:v>
                </c:pt>
                <c:pt idx="403">
                  <c:v>1.6827956989248882E-2</c:v>
                </c:pt>
                <c:pt idx="404">
                  <c:v>-0.15317204301075105</c:v>
                </c:pt>
                <c:pt idx="405">
                  <c:v>-0.24317204301075113</c:v>
                </c:pt>
                <c:pt idx="406">
                  <c:v>-0.19317204301075108</c:v>
                </c:pt>
                <c:pt idx="407">
                  <c:v>-2.3172043010751153E-2</c:v>
                </c:pt>
                <c:pt idx="408">
                  <c:v>0.22682795698924885</c:v>
                </c:pt>
                <c:pt idx="409">
                  <c:v>0.46682795698924884</c:v>
                </c:pt>
                <c:pt idx="410">
                  <c:v>0.63682795698924877</c:v>
                </c:pt>
                <c:pt idx="411">
                  <c:v>0.66682795698924902</c:v>
                </c:pt>
                <c:pt idx="412">
                  <c:v>0.56682795698924893</c:v>
                </c:pt>
                <c:pt idx="413">
                  <c:v>0.38682795698924877</c:v>
                </c:pt>
                <c:pt idx="414">
                  <c:v>0.15682795698924878</c:v>
                </c:pt>
                <c:pt idx="415">
                  <c:v>-8.3172043010751207E-2</c:v>
                </c:pt>
                <c:pt idx="416">
                  <c:v>-0.3231720430107512</c:v>
                </c:pt>
                <c:pt idx="417">
                  <c:v>-0.51317204301075114</c:v>
                </c:pt>
                <c:pt idx="418">
                  <c:v>-0.58317204301075121</c:v>
                </c:pt>
                <c:pt idx="419">
                  <c:v>-0.48317204301075112</c:v>
                </c:pt>
                <c:pt idx="420">
                  <c:v>-0.26317204301075114</c:v>
                </c:pt>
                <c:pt idx="421">
                  <c:v>-3.1720430107511355E-3</c:v>
                </c:pt>
                <c:pt idx="422">
                  <c:v>0.22682795698924885</c:v>
                </c:pt>
                <c:pt idx="423">
                  <c:v>0.396827956989249</c:v>
                </c:pt>
                <c:pt idx="424">
                  <c:v>0.48682795698924886</c:v>
                </c:pt>
                <c:pt idx="425">
                  <c:v>0.48682795698924886</c:v>
                </c:pt>
                <c:pt idx="426">
                  <c:v>0.40682795698924878</c:v>
                </c:pt>
                <c:pt idx="427">
                  <c:v>0.26682795698924888</c:v>
                </c:pt>
                <c:pt idx="428">
                  <c:v>7.6827956989248936E-2</c:v>
                </c:pt>
                <c:pt idx="429">
                  <c:v>-8.3172043010751207E-2</c:v>
                </c:pt>
                <c:pt idx="430">
                  <c:v>-0.18317204301075107</c:v>
                </c:pt>
                <c:pt idx="431">
                  <c:v>-0.18317204301075107</c:v>
                </c:pt>
                <c:pt idx="432">
                  <c:v>-9.3172043010751215E-2</c:v>
                </c:pt>
                <c:pt idx="433">
                  <c:v>5.6827956989248918E-2</c:v>
                </c:pt>
                <c:pt idx="434">
                  <c:v>0.19682795698924882</c:v>
                </c:pt>
                <c:pt idx="435">
                  <c:v>0.28682795698924868</c:v>
                </c:pt>
                <c:pt idx="436">
                  <c:v>0.28682795698924868</c:v>
                </c:pt>
                <c:pt idx="437">
                  <c:v>0.21682795698924884</c:v>
                </c:pt>
                <c:pt idx="438">
                  <c:v>8.6827956989248944E-2</c:v>
                </c:pt>
                <c:pt idx="439">
                  <c:v>-8.3172043010751207E-2</c:v>
                </c:pt>
                <c:pt idx="440">
                  <c:v>-0.27317204301075115</c:v>
                </c:pt>
                <c:pt idx="441">
                  <c:v>-0.4631720430107511</c:v>
                </c:pt>
                <c:pt idx="442">
                  <c:v>-0.603172043010751</c:v>
                </c:pt>
                <c:pt idx="443">
                  <c:v>-0.62317204301075102</c:v>
                </c:pt>
                <c:pt idx="444">
                  <c:v>-0.52317204301075115</c:v>
                </c:pt>
                <c:pt idx="445">
                  <c:v>-0.34317204301075122</c:v>
                </c:pt>
                <c:pt idx="446">
                  <c:v>-0.13317204301075103</c:v>
                </c:pt>
                <c:pt idx="447">
                  <c:v>5.6827956989248918E-2</c:v>
                </c:pt>
                <c:pt idx="448">
                  <c:v>0.22682795698924885</c:v>
                </c:pt>
                <c:pt idx="449">
                  <c:v>0.34682795698924873</c:v>
                </c:pt>
                <c:pt idx="450">
                  <c:v>0.40682795698924878</c:v>
                </c:pt>
                <c:pt idx="451">
                  <c:v>0.38682795698924877</c:v>
                </c:pt>
                <c:pt idx="452">
                  <c:v>0.29682795698924891</c:v>
                </c:pt>
                <c:pt idx="453">
                  <c:v>0.16682795698924879</c:v>
                </c:pt>
                <c:pt idx="454">
                  <c:v>1.6827956989248882E-2</c:v>
                </c:pt>
                <c:pt idx="455">
                  <c:v>-9.3172043010751215E-2</c:v>
                </c:pt>
                <c:pt idx="456">
                  <c:v>-0.14317204301075104</c:v>
                </c:pt>
                <c:pt idx="457">
                  <c:v>-0.11317204301075101</c:v>
                </c:pt>
                <c:pt idx="458">
                  <c:v>-4.3172043010751171E-2</c:v>
                </c:pt>
                <c:pt idx="459">
                  <c:v>5.6827956989248918E-2</c:v>
                </c:pt>
                <c:pt idx="460">
                  <c:v>0.12682795698924898</c:v>
                </c:pt>
                <c:pt idx="461">
                  <c:v>0.15682795698924878</c:v>
                </c:pt>
                <c:pt idx="462">
                  <c:v>0.13682795698924899</c:v>
                </c:pt>
                <c:pt idx="463">
                  <c:v>5.6827956989248918E-2</c:v>
                </c:pt>
                <c:pt idx="464">
                  <c:v>-7.3172043010751198E-2</c:v>
                </c:pt>
                <c:pt idx="465">
                  <c:v>-0.23317204301075112</c:v>
                </c:pt>
                <c:pt idx="466">
                  <c:v>-0.39317204301075104</c:v>
                </c:pt>
                <c:pt idx="467">
                  <c:v>-0.51317204301075114</c:v>
                </c:pt>
                <c:pt idx="468">
                  <c:v>-0.56317204301075119</c:v>
                </c:pt>
                <c:pt idx="469">
                  <c:v>-0.50317204301075114</c:v>
                </c:pt>
                <c:pt idx="470">
                  <c:v>-0.353172043010751</c:v>
                </c:pt>
                <c:pt idx="471">
                  <c:v>-0.14317204301075104</c:v>
                </c:pt>
                <c:pt idx="472">
                  <c:v>8.6827956989248944E-2</c:v>
                </c:pt>
                <c:pt idx="473">
                  <c:v>0.27682795698924889</c:v>
                </c:pt>
                <c:pt idx="474">
                  <c:v>0.4268279569892488</c:v>
                </c:pt>
                <c:pt idx="475">
                  <c:v>0.50682795698924887</c:v>
                </c:pt>
                <c:pt idx="476">
                  <c:v>0.50682795698924887</c:v>
                </c:pt>
                <c:pt idx="477">
                  <c:v>0.4268279569892488</c:v>
                </c:pt>
                <c:pt idx="478">
                  <c:v>0.29682795698924891</c:v>
                </c:pt>
                <c:pt idx="479">
                  <c:v>0.146827956989249</c:v>
                </c:pt>
                <c:pt idx="480">
                  <c:v>6.8279569892488734E-3</c:v>
                </c:pt>
                <c:pt idx="481">
                  <c:v>-8.3172043010751207E-2</c:v>
                </c:pt>
                <c:pt idx="482">
                  <c:v>-0.103172043010751</c:v>
                </c:pt>
                <c:pt idx="483">
                  <c:v>-5.317204301075118E-2</c:v>
                </c:pt>
                <c:pt idx="484">
                  <c:v>4.6827956989248909E-2</c:v>
                </c:pt>
                <c:pt idx="485">
                  <c:v>0.146827956989249</c:v>
                </c:pt>
                <c:pt idx="486">
                  <c:v>0.21682795698924884</c:v>
                </c:pt>
                <c:pt idx="487">
                  <c:v>0.21682795698924884</c:v>
                </c:pt>
                <c:pt idx="488">
                  <c:v>0.16682795698924879</c:v>
                </c:pt>
                <c:pt idx="489">
                  <c:v>4.6827956989248909E-2</c:v>
                </c:pt>
                <c:pt idx="490">
                  <c:v>-0.12317204301075102</c:v>
                </c:pt>
                <c:pt idx="491">
                  <c:v>-0.3231720430107512</c:v>
                </c:pt>
                <c:pt idx="492">
                  <c:v>-0.50317204301075114</c:v>
                </c:pt>
                <c:pt idx="493">
                  <c:v>-0.59317204301075122</c:v>
                </c:pt>
                <c:pt idx="494">
                  <c:v>-0.55317204301075118</c:v>
                </c:pt>
                <c:pt idx="495">
                  <c:v>-0.40317204301075105</c:v>
                </c:pt>
                <c:pt idx="496">
                  <c:v>-0.16317204301075106</c:v>
                </c:pt>
                <c:pt idx="497">
                  <c:v>8.6827956989248944E-2</c:v>
                </c:pt>
                <c:pt idx="498">
                  <c:v>0.32682795698924871</c:v>
                </c:pt>
                <c:pt idx="499">
                  <c:v>0.49682795698924909</c:v>
                </c:pt>
                <c:pt idx="500">
                  <c:v>0.59682795698924873</c:v>
                </c:pt>
                <c:pt idx="501">
                  <c:v>0.60682795698924896</c:v>
                </c:pt>
                <c:pt idx="502">
                  <c:v>0.52682795698924889</c:v>
                </c:pt>
                <c:pt idx="503">
                  <c:v>0.38682795698924877</c:v>
                </c:pt>
                <c:pt idx="504">
                  <c:v>0.20682795698924883</c:v>
                </c:pt>
                <c:pt idx="505">
                  <c:v>2.6827956989248891E-2</c:v>
                </c:pt>
                <c:pt idx="506">
                  <c:v>-8.3172043010751207E-2</c:v>
                </c:pt>
                <c:pt idx="507">
                  <c:v>-8.3172043010751207E-2</c:v>
                </c:pt>
                <c:pt idx="508">
                  <c:v>6.8279569892488734E-3</c:v>
                </c:pt>
                <c:pt idx="509">
                  <c:v>0.146827956989249</c:v>
                </c:pt>
                <c:pt idx="510">
                  <c:v>0.28682795698924868</c:v>
                </c:pt>
                <c:pt idx="511">
                  <c:v>0.36682795698924875</c:v>
                </c:pt>
                <c:pt idx="512">
                  <c:v>0.36682795698924875</c:v>
                </c:pt>
                <c:pt idx="513">
                  <c:v>0.28682795698924868</c:v>
                </c:pt>
                <c:pt idx="514">
                  <c:v>0.13682795698924899</c:v>
                </c:pt>
                <c:pt idx="515">
                  <c:v>-5.317204301075118E-2</c:v>
                </c:pt>
                <c:pt idx="516">
                  <c:v>-0.24317204301075113</c:v>
                </c:pt>
                <c:pt idx="517">
                  <c:v>-0.40317204301075105</c:v>
                </c:pt>
                <c:pt idx="518">
                  <c:v>-0.47317204301075111</c:v>
                </c:pt>
                <c:pt idx="519">
                  <c:v>-0.41317204301075106</c:v>
                </c:pt>
                <c:pt idx="520">
                  <c:v>-0.20317204301075109</c:v>
                </c:pt>
                <c:pt idx="521">
                  <c:v>9.6827956989248953E-2</c:v>
                </c:pt>
                <c:pt idx="522">
                  <c:v>0.40682795698924878</c:v>
                </c:pt>
                <c:pt idx="523">
                  <c:v>0.66682795698924902</c:v>
                </c:pt>
                <c:pt idx="524">
                  <c:v>0.84682795698924873</c:v>
                </c:pt>
                <c:pt idx="525">
                  <c:v>0.94682795698924882</c:v>
                </c:pt>
                <c:pt idx="526">
                  <c:v>0.91682795698924902</c:v>
                </c:pt>
                <c:pt idx="527">
                  <c:v>0.78682795698924868</c:v>
                </c:pt>
                <c:pt idx="528">
                  <c:v>0.57682795698924871</c:v>
                </c:pt>
                <c:pt idx="529">
                  <c:v>0.35682795698924896</c:v>
                </c:pt>
                <c:pt idx="530">
                  <c:v>0.1768279569892488</c:v>
                </c:pt>
                <c:pt idx="531">
                  <c:v>8.6827956989248944E-2</c:v>
                </c:pt>
                <c:pt idx="532">
                  <c:v>8.6827956989248944E-2</c:v>
                </c:pt>
                <c:pt idx="533">
                  <c:v>0.1768279569892488</c:v>
                </c:pt>
                <c:pt idx="534">
                  <c:v>0.32682795698924871</c:v>
                </c:pt>
                <c:pt idx="535">
                  <c:v>0.45682795698924905</c:v>
                </c:pt>
                <c:pt idx="536">
                  <c:v>0.50682795698924887</c:v>
                </c:pt>
                <c:pt idx="537">
                  <c:v>0.44682795698924882</c:v>
                </c:pt>
                <c:pt idx="538">
                  <c:v>0.32682795698924871</c:v>
                </c:pt>
                <c:pt idx="539">
                  <c:v>0.15682795698924878</c:v>
                </c:pt>
                <c:pt idx="540">
                  <c:v>-4.3172043010751171E-2</c:v>
                </c:pt>
                <c:pt idx="541">
                  <c:v>-0.25317204301075114</c:v>
                </c:pt>
                <c:pt idx="542">
                  <c:v>-0.41317204301075106</c:v>
                </c:pt>
                <c:pt idx="543">
                  <c:v>-0.45317204301075109</c:v>
                </c:pt>
                <c:pt idx="544">
                  <c:v>-0.353172043010751</c:v>
                </c:pt>
                <c:pt idx="545">
                  <c:v>-0.12317204301075102</c:v>
                </c:pt>
                <c:pt idx="546">
                  <c:v>0.16682795698924879</c:v>
                </c:pt>
                <c:pt idx="547">
                  <c:v>0.46682795698924884</c:v>
                </c:pt>
                <c:pt idx="548">
                  <c:v>0.70682795698924905</c:v>
                </c:pt>
                <c:pt idx="549">
                  <c:v>0.83682795698924894</c:v>
                </c:pt>
                <c:pt idx="550">
                  <c:v>0.83682795698924894</c:v>
                </c:pt>
                <c:pt idx="551">
                  <c:v>0.69682795698924882</c:v>
                </c:pt>
                <c:pt idx="552">
                  <c:v>0.45682795698924905</c:v>
                </c:pt>
                <c:pt idx="553">
                  <c:v>0.18682795698924881</c:v>
                </c:pt>
                <c:pt idx="554">
                  <c:v>-7.3172043010751198E-2</c:v>
                </c:pt>
                <c:pt idx="555">
                  <c:v>-0.26317204301075114</c:v>
                </c:pt>
                <c:pt idx="556">
                  <c:v>-0.33317204301075121</c:v>
                </c:pt>
                <c:pt idx="557">
                  <c:v>-0.24317204301075113</c:v>
                </c:pt>
                <c:pt idx="558">
                  <c:v>-3.3172043010751162E-2</c:v>
                </c:pt>
                <c:pt idx="559">
                  <c:v>0.19682795698924882</c:v>
                </c:pt>
                <c:pt idx="560">
                  <c:v>0.37682795698924898</c:v>
                </c:pt>
                <c:pt idx="561">
                  <c:v>0.4268279569892488</c:v>
                </c:pt>
                <c:pt idx="562">
                  <c:v>0.33682795698924894</c:v>
                </c:pt>
                <c:pt idx="563">
                  <c:v>0.146827956989249</c:v>
                </c:pt>
                <c:pt idx="564">
                  <c:v>-0.12317204301075102</c:v>
                </c:pt>
                <c:pt idx="565">
                  <c:v>-0.42317204301075106</c:v>
                </c:pt>
                <c:pt idx="566">
                  <c:v>-0.7131720430107511</c:v>
                </c:pt>
                <c:pt idx="567">
                  <c:v>-0.90317204301075116</c:v>
                </c:pt>
                <c:pt idx="568">
                  <c:v>-0.91317204301075106</c:v>
                </c:pt>
                <c:pt idx="569">
                  <c:v>-0.7131720430107511</c:v>
                </c:pt>
                <c:pt idx="570">
                  <c:v>-0.36317204301075101</c:v>
                </c:pt>
                <c:pt idx="571">
                  <c:v>4.6827956989248909E-2</c:v>
                </c:pt>
                <c:pt idx="572">
                  <c:v>0.396827956989249</c:v>
                </c:pt>
                <c:pt idx="573">
                  <c:v>0.62682795698924898</c:v>
                </c:pt>
                <c:pt idx="574">
                  <c:v>0.71682795698924884</c:v>
                </c:pt>
                <c:pt idx="575">
                  <c:v>0.66682795698924902</c:v>
                </c:pt>
                <c:pt idx="576">
                  <c:v>0.47682795698924907</c:v>
                </c:pt>
                <c:pt idx="577">
                  <c:v>0.20682795698924883</c:v>
                </c:pt>
                <c:pt idx="578">
                  <c:v>-8.3172043010751207E-2</c:v>
                </c:pt>
                <c:pt idx="579">
                  <c:v>-0.33317204301075121</c:v>
                </c:pt>
                <c:pt idx="580">
                  <c:v>-0.47317204301075111</c:v>
                </c:pt>
                <c:pt idx="581">
                  <c:v>-0.43317204301075107</c:v>
                </c:pt>
                <c:pt idx="582">
                  <c:v>-0.23317204301075112</c:v>
                </c:pt>
                <c:pt idx="583">
                  <c:v>6.6827956989248927E-2</c:v>
                </c:pt>
                <c:pt idx="584">
                  <c:v>0.34682795698924873</c:v>
                </c:pt>
                <c:pt idx="585">
                  <c:v>0.50682795698924887</c:v>
                </c:pt>
                <c:pt idx="586">
                  <c:v>0.5168279569892491</c:v>
                </c:pt>
                <c:pt idx="587">
                  <c:v>0.36682795698924875</c:v>
                </c:pt>
                <c:pt idx="588">
                  <c:v>8.6827956989248944E-2</c:v>
                </c:pt>
                <c:pt idx="589">
                  <c:v>-0.27317204301075115</c:v>
                </c:pt>
                <c:pt idx="590">
                  <c:v>-0.63317204301075103</c:v>
                </c:pt>
                <c:pt idx="591">
                  <c:v>-0.92317204301075106</c:v>
                </c:pt>
                <c:pt idx="592">
                  <c:v>-1.0431720430107512</c:v>
                </c:pt>
                <c:pt idx="593">
                  <c:v>-0.95317204301075109</c:v>
                </c:pt>
                <c:pt idx="594">
                  <c:v>-0.64317204301075104</c:v>
                </c:pt>
                <c:pt idx="595">
                  <c:v>-0.20317204301075109</c:v>
                </c:pt>
                <c:pt idx="596">
                  <c:v>0.24682795698924886</c:v>
                </c:pt>
                <c:pt idx="597">
                  <c:v>0.62682795698924898</c:v>
                </c:pt>
                <c:pt idx="598">
                  <c:v>0.85682795698924896</c:v>
                </c:pt>
                <c:pt idx="599">
                  <c:v>0.896827956989249</c:v>
                </c:pt>
                <c:pt idx="600">
                  <c:v>0.73682795698924886</c:v>
                </c:pt>
                <c:pt idx="601">
                  <c:v>0.43682795698924903</c:v>
                </c:pt>
                <c:pt idx="602">
                  <c:v>6.6827956989248927E-2</c:v>
                </c:pt>
                <c:pt idx="603">
                  <c:v>-0.29317204301075117</c:v>
                </c:pt>
                <c:pt idx="604">
                  <c:v>-0.55317204301075118</c:v>
                </c:pt>
                <c:pt idx="605">
                  <c:v>-0.62317204301075102</c:v>
                </c:pt>
                <c:pt idx="606">
                  <c:v>-0.48317204301075112</c:v>
                </c:pt>
                <c:pt idx="607">
                  <c:v>-0.18317204301075107</c:v>
                </c:pt>
                <c:pt idx="608">
                  <c:v>0.16682795698924879</c:v>
                </c:pt>
                <c:pt idx="609">
                  <c:v>0.44682795698924882</c:v>
                </c:pt>
                <c:pt idx="610">
                  <c:v>0.58682795698924894</c:v>
                </c:pt>
                <c:pt idx="611">
                  <c:v>0.5168279569892491</c:v>
                </c:pt>
                <c:pt idx="612">
                  <c:v>0.28682795698924868</c:v>
                </c:pt>
                <c:pt idx="613">
                  <c:v>-7.3172043010751198E-2</c:v>
                </c:pt>
                <c:pt idx="614">
                  <c:v>-0.48317204301075112</c:v>
                </c:pt>
                <c:pt idx="615">
                  <c:v>-0.85317204301075111</c:v>
                </c:pt>
                <c:pt idx="616">
                  <c:v>-1.093172043010751</c:v>
                </c:pt>
                <c:pt idx="617">
                  <c:v>-1.113172043010751</c:v>
                </c:pt>
                <c:pt idx="618">
                  <c:v>-0.87317204301075113</c:v>
                </c:pt>
                <c:pt idx="619">
                  <c:v>-0.43317204301075107</c:v>
                </c:pt>
                <c:pt idx="620">
                  <c:v>7.6827956989248936E-2</c:v>
                </c:pt>
                <c:pt idx="621">
                  <c:v>0.52682795698924889</c:v>
                </c:pt>
                <c:pt idx="622">
                  <c:v>0.82682795698924871</c:v>
                </c:pt>
                <c:pt idx="623">
                  <c:v>0.94682795698924882</c:v>
                </c:pt>
                <c:pt idx="624">
                  <c:v>0.85682795698924896</c:v>
                </c:pt>
                <c:pt idx="625">
                  <c:v>0.57682795698924871</c:v>
                </c:pt>
                <c:pt idx="626">
                  <c:v>0.19682795698924882</c:v>
                </c:pt>
                <c:pt idx="627">
                  <c:v>-0.20317204301075109</c:v>
                </c:pt>
                <c:pt idx="628">
                  <c:v>-0.55317204301075118</c:v>
                </c:pt>
                <c:pt idx="629">
                  <c:v>-0.74317204301075113</c:v>
                </c:pt>
                <c:pt idx="630">
                  <c:v>-0.69317204301075108</c:v>
                </c:pt>
                <c:pt idx="631">
                  <c:v>-0.42317204301075106</c:v>
                </c:pt>
                <c:pt idx="632">
                  <c:v>-2.3172043010751153E-2</c:v>
                </c:pt>
                <c:pt idx="633">
                  <c:v>0.34682795698924873</c:v>
                </c:pt>
                <c:pt idx="634">
                  <c:v>0.57682795698924871</c:v>
                </c:pt>
                <c:pt idx="635">
                  <c:v>0.61682795698924875</c:v>
                </c:pt>
                <c:pt idx="636">
                  <c:v>0.45682795698924905</c:v>
                </c:pt>
                <c:pt idx="637">
                  <c:v>0.146827956989249</c:v>
                </c:pt>
                <c:pt idx="638">
                  <c:v>-0.26317204301075114</c:v>
                </c:pt>
                <c:pt idx="639">
                  <c:v>-0.67317204301075106</c:v>
                </c:pt>
                <c:pt idx="640">
                  <c:v>-1.0131720430107511</c:v>
                </c:pt>
                <c:pt idx="641">
                  <c:v>-1.1831720430107511</c:v>
                </c:pt>
                <c:pt idx="642">
                  <c:v>-1.0831720430107512</c:v>
                </c:pt>
                <c:pt idx="643">
                  <c:v>-0.72317204301075111</c:v>
                </c:pt>
                <c:pt idx="644">
                  <c:v>-0.2131720430107511</c:v>
                </c:pt>
                <c:pt idx="645">
                  <c:v>0.28682795698924868</c:v>
                </c:pt>
                <c:pt idx="646">
                  <c:v>0.6768279569892488</c:v>
                </c:pt>
                <c:pt idx="647">
                  <c:v>0.87682795698924898</c:v>
                </c:pt>
                <c:pt idx="648">
                  <c:v>0.87682795698924898</c:v>
                </c:pt>
                <c:pt idx="649">
                  <c:v>0.6768279569892488</c:v>
                </c:pt>
                <c:pt idx="650">
                  <c:v>0.31682795698924893</c:v>
                </c:pt>
                <c:pt idx="651">
                  <c:v>-0.11317204301075101</c:v>
                </c:pt>
                <c:pt idx="652">
                  <c:v>-0.52317204301075115</c:v>
                </c:pt>
                <c:pt idx="653">
                  <c:v>-0.80317204301075107</c:v>
                </c:pt>
                <c:pt idx="654">
                  <c:v>-0.87317204301075113</c:v>
                </c:pt>
                <c:pt idx="655">
                  <c:v>-0.68317204301075107</c:v>
                </c:pt>
                <c:pt idx="656">
                  <c:v>-0.30317204301075118</c:v>
                </c:pt>
                <c:pt idx="657">
                  <c:v>0.12682795698924898</c:v>
                </c:pt>
                <c:pt idx="658">
                  <c:v>0.46682795698924884</c:v>
                </c:pt>
                <c:pt idx="659">
                  <c:v>0.63682795698924877</c:v>
                </c:pt>
                <c:pt idx="660">
                  <c:v>0.60682795698924896</c:v>
                </c:pt>
                <c:pt idx="661">
                  <c:v>0.37682795698924898</c:v>
                </c:pt>
                <c:pt idx="662">
                  <c:v>-3.1720430107511355E-3</c:v>
                </c:pt>
                <c:pt idx="663">
                  <c:v>-0.43317204301075107</c:v>
                </c:pt>
                <c:pt idx="664">
                  <c:v>-0.85317204301075111</c:v>
                </c:pt>
                <c:pt idx="665">
                  <c:v>-1.133172043010751</c:v>
                </c:pt>
                <c:pt idx="666">
                  <c:v>-1.1831720430107511</c:v>
                </c:pt>
                <c:pt idx="667">
                  <c:v>-0.94317204301075108</c:v>
                </c:pt>
                <c:pt idx="668">
                  <c:v>-0.49317204301075113</c:v>
                </c:pt>
                <c:pt idx="669">
                  <c:v>3.68279569892489E-2</c:v>
                </c:pt>
                <c:pt idx="670">
                  <c:v>0.49682795698924909</c:v>
                </c:pt>
                <c:pt idx="671">
                  <c:v>0.78682795698924868</c:v>
                </c:pt>
                <c:pt idx="672">
                  <c:v>0.87682795698924898</c:v>
                </c:pt>
                <c:pt idx="673">
                  <c:v>0.75682795698924887</c:v>
                </c:pt>
                <c:pt idx="674">
                  <c:v>0.44682795698924882</c:v>
                </c:pt>
                <c:pt idx="675">
                  <c:v>3.68279569892489E-2</c:v>
                </c:pt>
                <c:pt idx="676">
                  <c:v>-0.38317204301075103</c:v>
                </c:pt>
                <c:pt idx="677">
                  <c:v>-0.74317204301075113</c:v>
                </c:pt>
                <c:pt idx="678">
                  <c:v>-0.92317204301075106</c:v>
                </c:pt>
                <c:pt idx="679">
                  <c:v>-0.8431720430107511</c:v>
                </c:pt>
                <c:pt idx="680">
                  <c:v>-0.53317204301075116</c:v>
                </c:pt>
                <c:pt idx="681">
                  <c:v>-0.103172043010751</c:v>
                </c:pt>
                <c:pt idx="682">
                  <c:v>0.29682795698924891</c:v>
                </c:pt>
                <c:pt idx="683">
                  <c:v>0.57682795698924871</c:v>
                </c:pt>
                <c:pt idx="684">
                  <c:v>0.66682795698924902</c:v>
                </c:pt>
                <c:pt idx="685">
                  <c:v>0.5568279569892487</c:v>
                </c:pt>
                <c:pt idx="686">
                  <c:v>0.25682795698924887</c:v>
                </c:pt>
                <c:pt idx="687">
                  <c:v>-0.15317204301075105</c:v>
                </c:pt>
                <c:pt idx="688">
                  <c:v>-0.58317204301075121</c:v>
                </c:pt>
                <c:pt idx="689">
                  <c:v>-0.94317204301075108</c:v>
                </c:pt>
                <c:pt idx="690">
                  <c:v>-1.133172043010751</c:v>
                </c:pt>
                <c:pt idx="691">
                  <c:v>-1.0631720430107512</c:v>
                </c:pt>
                <c:pt idx="692">
                  <c:v>-0.73317204301075112</c:v>
                </c:pt>
                <c:pt idx="693">
                  <c:v>-0.24317204301075113</c:v>
                </c:pt>
                <c:pt idx="694">
                  <c:v>0.25682795698924887</c:v>
                </c:pt>
                <c:pt idx="695">
                  <c:v>0.62682795698924898</c:v>
                </c:pt>
                <c:pt idx="696">
                  <c:v>0.81682795698924893</c:v>
                </c:pt>
                <c:pt idx="697">
                  <c:v>0.77682795698924889</c:v>
                </c:pt>
                <c:pt idx="698">
                  <c:v>0.54682795698924891</c:v>
                </c:pt>
                <c:pt idx="699">
                  <c:v>0.18682795698924881</c:v>
                </c:pt>
                <c:pt idx="700">
                  <c:v>-0.23317204301075112</c:v>
                </c:pt>
                <c:pt idx="701">
                  <c:v>-0.64317204301075104</c:v>
                </c:pt>
                <c:pt idx="702">
                  <c:v>-0.94317204301075108</c:v>
                </c:pt>
                <c:pt idx="703">
                  <c:v>-1.0131720430107511</c:v>
                </c:pt>
                <c:pt idx="704">
                  <c:v>-0.82317204301075109</c:v>
                </c:pt>
                <c:pt idx="705">
                  <c:v>-0.43317204301075107</c:v>
                </c:pt>
                <c:pt idx="706">
                  <c:v>1.6827956989248882E-2</c:v>
                </c:pt>
                <c:pt idx="707">
                  <c:v>0.396827956989249</c:v>
                </c:pt>
                <c:pt idx="708">
                  <c:v>0.60682795698924896</c:v>
                </c:pt>
                <c:pt idx="709">
                  <c:v>0.61682795698924875</c:v>
                </c:pt>
                <c:pt idx="710">
                  <c:v>0.4268279569892488</c:v>
                </c:pt>
                <c:pt idx="711">
                  <c:v>9.6827956989248953E-2</c:v>
                </c:pt>
                <c:pt idx="712">
                  <c:v>-0.30317204301075118</c:v>
                </c:pt>
                <c:pt idx="713">
                  <c:v>-0.68317204301075107</c:v>
                </c:pt>
                <c:pt idx="714">
                  <c:v>-0.95317204301075109</c:v>
                </c:pt>
                <c:pt idx="715">
                  <c:v>-1.0331720430107512</c:v>
                </c:pt>
                <c:pt idx="716">
                  <c:v>-0.86317204301075112</c:v>
                </c:pt>
                <c:pt idx="717">
                  <c:v>-0.48317204301075112</c:v>
                </c:pt>
                <c:pt idx="718">
                  <c:v>-1.3172043010751144E-2</c:v>
                </c:pt>
                <c:pt idx="719">
                  <c:v>0.396827956989249</c:v>
                </c:pt>
                <c:pt idx="720">
                  <c:v>0.65682795698924878</c:v>
                </c:pt>
                <c:pt idx="721">
                  <c:v>0.72682795698924907</c:v>
                </c:pt>
                <c:pt idx="722">
                  <c:v>0.60682795698924896</c:v>
                </c:pt>
                <c:pt idx="723">
                  <c:v>0.32682795698924871</c:v>
                </c:pt>
                <c:pt idx="724">
                  <c:v>-5.317204301075118E-2</c:v>
                </c:pt>
                <c:pt idx="725">
                  <c:v>-0.44317204301075108</c:v>
                </c:pt>
                <c:pt idx="726">
                  <c:v>-0.78317204301075116</c:v>
                </c:pt>
                <c:pt idx="727">
                  <c:v>-0.9631720430107511</c:v>
                </c:pt>
                <c:pt idx="728">
                  <c:v>-0.91317204301075106</c:v>
                </c:pt>
                <c:pt idx="729">
                  <c:v>-0.62317204301075102</c:v>
                </c:pt>
                <c:pt idx="730">
                  <c:v>-0.2131720430107511</c:v>
                </c:pt>
                <c:pt idx="731">
                  <c:v>0.18682795698924881</c:v>
                </c:pt>
                <c:pt idx="732">
                  <c:v>0.47682795698924907</c:v>
                </c:pt>
                <c:pt idx="733">
                  <c:v>0.59682795698924873</c:v>
                </c:pt>
                <c:pt idx="734">
                  <c:v>0.54682795698924891</c:v>
                </c:pt>
                <c:pt idx="735">
                  <c:v>0.33682795698924894</c:v>
                </c:pt>
                <c:pt idx="736">
                  <c:v>2.6827956989248891E-2</c:v>
                </c:pt>
                <c:pt idx="737">
                  <c:v>-0.31317204301075119</c:v>
                </c:pt>
                <c:pt idx="738">
                  <c:v>-0.63317204301075103</c:v>
                </c:pt>
                <c:pt idx="739">
                  <c:v>-0.82317204301075109</c:v>
                </c:pt>
                <c:pt idx="740">
                  <c:v>-0.80317204301075107</c:v>
                </c:pt>
                <c:pt idx="741">
                  <c:v>-0.5731720430107512</c:v>
                </c:pt>
                <c:pt idx="742">
                  <c:v>-0.20317204301075109</c:v>
                </c:pt>
                <c:pt idx="743">
                  <c:v>0.1768279569892488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39-48F1-84FF-3632E1242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332032"/>
        <c:axId val="202333568"/>
      </c:scatterChart>
      <c:valAx>
        <c:axId val="202332032"/>
        <c:scaling>
          <c:orientation val="minMax"/>
          <c:max val="43343"/>
          <c:min val="4331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33568"/>
        <c:crossesAt val="-2"/>
        <c:crossBetween val="midCat"/>
        <c:majorUnit val="2"/>
      </c:valAx>
      <c:valAx>
        <c:axId val="202333568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32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err="1"/>
              <a:t>Moslpo_suface</a:t>
            </a:r>
            <a:r>
              <a:rPr lang="en-US" altLang="ko-KR" baseline="0" dirty="0"/>
              <a:t> elevation</a:t>
            </a:r>
            <a:r>
              <a:rPr lang="en-US" altLang="ko-KR" dirty="0"/>
              <a:t>(m)</a:t>
            </a:r>
            <a:endParaRPr lang="ko-KR" altLang="en-US" dirty="0"/>
          </a:p>
        </c:rich>
      </c:tx>
      <c:layout>
        <c:manualLayout>
          <c:xMode val="edge"/>
          <c:yMode val="edge"/>
          <c:x val="0.138094394925806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조위관측소'!$AI$7:$AI$750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43337.291666665253</c:v>
                </c:pt>
                <c:pt idx="584">
                  <c:v>43337.333333331917</c:v>
                </c:pt>
                <c:pt idx="585">
                  <c:v>43337.374999998581</c:v>
                </c:pt>
                <c:pt idx="586">
                  <c:v>43337.416666665245</c:v>
                </c:pt>
                <c:pt idx="587">
                  <c:v>43337.45833333191</c:v>
                </c:pt>
                <c:pt idx="588">
                  <c:v>43337.499999998574</c:v>
                </c:pt>
                <c:pt idx="589">
                  <c:v>43337.541666665238</c:v>
                </c:pt>
                <c:pt idx="590">
                  <c:v>43337.583333331902</c:v>
                </c:pt>
                <c:pt idx="591">
                  <c:v>43337.624999998567</c:v>
                </c:pt>
                <c:pt idx="592">
                  <c:v>43337.666666665231</c:v>
                </c:pt>
                <c:pt idx="593">
                  <c:v>43337.708333331895</c:v>
                </c:pt>
                <c:pt idx="594">
                  <c:v>43337.749999998559</c:v>
                </c:pt>
                <c:pt idx="595">
                  <c:v>43337.791666665224</c:v>
                </c:pt>
                <c:pt idx="596">
                  <c:v>43337.833333331888</c:v>
                </c:pt>
                <c:pt idx="597">
                  <c:v>43337.874999998552</c:v>
                </c:pt>
                <c:pt idx="598">
                  <c:v>43337.916666665216</c:v>
                </c:pt>
                <c:pt idx="599">
                  <c:v>43337.958333331881</c:v>
                </c:pt>
                <c:pt idx="600">
                  <c:v>43337.999999998545</c:v>
                </c:pt>
                <c:pt idx="601">
                  <c:v>43338.041666665209</c:v>
                </c:pt>
                <c:pt idx="602">
                  <c:v>43338.083333331873</c:v>
                </c:pt>
                <c:pt idx="603">
                  <c:v>43338.124999998538</c:v>
                </c:pt>
                <c:pt idx="604">
                  <c:v>43338.166666665202</c:v>
                </c:pt>
                <c:pt idx="605">
                  <c:v>43338.208333331866</c:v>
                </c:pt>
                <c:pt idx="606">
                  <c:v>43338.24999999853</c:v>
                </c:pt>
                <c:pt idx="607">
                  <c:v>43338.291666665194</c:v>
                </c:pt>
                <c:pt idx="608">
                  <c:v>43338.333333331859</c:v>
                </c:pt>
                <c:pt idx="609">
                  <c:v>43338.374999998523</c:v>
                </c:pt>
                <c:pt idx="610">
                  <c:v>43338.416666665187</c:v>
                </c:pt>
                <c:pt idx="611">
                  <c:v>43338.458333331851</c:v>
                </c:pt>
                <c:pt idx="612">
                  <c:v>43338.499999998516</c:v>
                </c:pt>
                <c:pt idx="613">
                  <c:v>43338.54166666518</c:v>
                </c:pt>
                <c:pt idx="614">
                  <c:v>43338.583333331844</c:v>
                </c:pt>
                <c:pt idx="615">
                  <c:v>43338.624999998508</c:v>
                </c:pt>
                <c:pt idx="616">
                  <c:v>43338.666666665173</c:v>
                </c:pt>
                <c:pt idx="617">
                  <c:v>43338.708333331837</c:v>
                </c:pt>
                <c:pt idx="618">
                  <c:v>43338.749999998501</c:v>
                </c:pt>
                <c:pt idx="619">
                  <c:v>43338.791666665165</c:v>
                </c:pt>
                <c:pt idx="620">
                  <c:v>43338.83333333183</c:v>
                </c:pt>
                <c:pt idx="621">
                  <c:v>43338.874999998494</c:v>
                </c:pt>
                <c:pt idx="622">
                  <c:v>43338.916666665158</c:v>
                </c:pt>
                <c:pt idx="623">
                  <c:v>43338.958333331822</c:v>
                </c:pt>
                <c:pt idx="624">
                  <c:v>43338.999999998487</c:v>
                </c:pt>
                <c:pt idx="625">
                  <c:v>43339.041666665151</c:v>
                </c:pt>
                <c:pt idx="626">
                  <c:v>43339.083333331815</c:v>
                </c:pt>
                <c:pt idx="627">
                  <c:v>43339.124999998479</c:v>
                </c:pt>
                <c:pt idx="628">
                  <c:v>43339.166666665144</c:v>
                </c:pt>
                <c:pt idx="629">
                  <c:v>43339.208333331808</c:v>
                </c:pt>
                <c:pt idx="630">
                  <c:v>43339.249999998472</c:v>
                </c:pt>
                <c:pt idx="631">
                  <c:v>43339.291666665136</c:v>
                </c:pt>
                <c:pt idx="632">
                  <c:v>43339.333333331801</c:v>
                </c:pt>
                <c:pt idx="633">
                  <c:v>43339.374999998465</c:v>
                </c:pt>
                <c:pt idx="634">
                  <c:v>43339.416666665129</c:v>
                </c:pt>
                <c:pt idx="635">
                  <c:v>43339.458333331793</c:v>
                </c:pt>
                <c:pt idx="636">
                  <c:v>43339.499999998457</c:v>
                </c:pt>
                <c:pt idx="637">
                  <c:v>43339.541666665122</c:v>
                </c:pt>
                <c:pt idx="638">
                  <c:v>43339.583333331786</c:v>
                </c:pt>
                <c:pt idx="639">
                  <c:v>43339.62499999845</c:v>
                </c:pt>
                <c:pt idx="640">
                  <c:v>43339.666666665114</c:v>
                </c:pt>
                <c:pt idx="641">
                  <c:v>43339.708333331779</c:v>
                </c:pt>
                <c:pt idx="642">
                  <c:v>43339.749999998443</c:v>
                </c:pt>
                <c:pt idx="643">
                  <c:v>43339.791666665107</c:v>
                </c:pt>
                <c:pt idx="644">
                  <c:v>43339.833333331771</c:v>
                </c:pt>
                <c:pt idx="645">
                  <c:v>43339.874999998436</c:v>
                </c:pt>
                <c:pt idx="646">
                  <c:v>43339.9166666651</c:v>
                </c:pt>
                <c:pt idx="647">
                  <c:v>43339.958333331764</c:v>
                </c:pt>
                <c:pt idx="648">
                  <c:v>43339.999999998428</c:v>
                </c:pt>
                <c:pt idx="649">
                  <c:v>43340.041666665093</c:v>
                </c:pt>
                <c:pt idx="650">
                  <c:v>43340.083333331757</c:v>
                </c:pt>
                <c:pt idx="651">
                  <c:v>43340.124999998421</c:v>
                </c:pt>
                <c:pt idx="652">
                  <c:v>43340.166666665085</c:v>
                </c:pt>
                <c:pt idx="653">
                  <c:v>43340.20833333175</c:v>
                </c:pt>
                <c:pt idx="654">
                  <c:v>43340.249999998414</c:v>
                </c:pt>
                <c:pt idx="655">
                  <c:v>43340.291666665078</c:v>
                </c:pt>
                <c:pt idx="656">
                  <c:v>43340.333333331742</c:v>
                </c:pt>
                <c:pt idx="657">
                  <c:v>43340.374999998407</c:v>
                </c:pt>
                <c:pt idx="658">
                  <c:v>43340.416666665071</c:v>
                </c:pt>
                <c:pt idx="659">
                  <c:v>43340.458333331735</c:v>
                </c:pt>
                <c:pt idx="660">
                  <c:v>43340.499999998399</c:v>
                </c:pt>
                <c:pt idx="661">
                  <c:v>43340.541666665064</c:v>
                </c:pt>
                <c:pt idx="662">
                  <c:v>43340.583333331728</c:v>
                </c:pt>
                <c:pt idx="663">
                  <c:v>43340.624999998392</c:v>
                </c:pt>
                <c:pt idx="664">
                  <c:v>43340.666666665056</c:v>
                </c:pt>
                <c:pt idx="665">
                  <c:v>43340.70833333172</c:v>
                </c:pt>
                <c:pt idx="666">
                  <c:v>43340.749999998385</c:v>
                </c:pt>
                <c:pt idx="667">
                  <c:v>43340.791666665049</c:v>
                </c:pt>
                <c:pt idx="668">
                  <c:v>43340.833333331713</c:v>
                </c:pt>
                <c:pt idx="669">
                  <c:v>43340.874999998377</c:v>
                </c:pt>
                <c:pt idx="670">
                  <c:v>43340.916666665042</c:v>
                </c:pt>
                <c:pt idx="671">
                  <c:v>43340.958333331706</c:v>
                </c:pt>
                <c:pt idx="672">
                  <c:v>43340.99999999837</c:v>
                </c:pt>
                <c:pt idx="673">
                  <c:v>43341.041666665034</c:v>
                </c:pt>
                <c:pt idx="674">
                  <c:v>43341.083333331699</c:v>
                </c:pt>
                <c:pt idx="675">
                  <c:v>43341.124999998363</c:v>
                </c:pt>
                <c:pt idx="676">
                  <c:v>43341.166666665027</c:v>
                </c:pt>
                <c:pt idx="677">
                  <c:v>43341.208333331691</c:v>
                </c:pt>
                <c:pt idx="678">
                  <c:v>43341.249999998356</c:v>
                </c:pt>
                <c:pt idx="679">
                  <c:v>43341.29166666502</c:v>
                </c:pt>
                <c:pt idx="680">
                  <c:v>43341.333333331684</c:v>
                </c:pt>
                <c:pt idx="681">
                  <c:v>43341.374999998348</c:v>
                </c:pt>
                <c:pt idx="682">
                  <c:v>43341.416666665013</c:v>
                </c:pt>
                <c:pt idx="683">
                  <c:v>43341.458333331677</c:v>
                </c:pt>
                <c:pt idx="684">
                  <c:v>43341.499999998341</c:v>
                </c:pt>
                <c:pt idx="685">
                  <c:v>43341.541666665005</c:v>
                </c:pt>
                <c:pt idx="686">
                  <c:v>43341.58333333167</c:v>
                </c:pt>
                <c:pt idx="687">
                  <c:v>43341.624999998334</c:v>
                </c:pt>
                <c:pt idx="688">
                  <c:v>43341.666666664998</c:v>
                </c:pt>
                <c:pt idx="689">
                  <c:v>43341.708333331662</c:v>
                </c:pt>
                <c:pt idx="690">
                  <c:v>43341.749999998327</c:v>
                </c:pt>
                <c:pt idx="691">
                  <c:v>43341.791666664991</c:v>
                </c:pt>
                <c:pt idx="692">
                  <c:v>43341.833333331655</c:v>
                </c:pt>
                <c:pt idx="693">
                  <c:v>43341.874999998319</c:v>
                </c:pt>
                <c:pt idx="694">
                  <c:v>43341.916666664983</c:v>
                </c:pt>
                <c:pt idx="695">
                  <c:v>43341.958333331648</c:v>
                </c:pt>
                <c:pt idx="696">
                  <c:v>43341.999999998312</c:v>
                </c:pt>
                <c:pt idx="697">
                  <c:v>43342.041666664976</c:v>
                </c:pt>
                <c:pt idx="698">
                  <c:v>43342.08333333164</c:v>
                </c:pt>
                <c:pt idx="699">
                  <c:v>43342.124999998305</c:v>
                </c:pt>
                <c:pt idx="700">
                  <c:v>43342.166666664969</c:v>
                </c:pt>
                <c:pt idx="701">
                  <c:v>43342.208333331633</c:v>
                </c:pt>
                <c:pt idx="702">
                  <c:v>43342.249999998297</c:v>
                </c:pt>
                <c:pt idx="703">
                  <c:v>43342.291666664962</c:v>
                </c:pt>
                <c:pt idx="704">
                  <c:v>43342.333333331626</c:v>
                </c:pt>
                <c:pt idx="705">
                  <c:v>43342.37499999829</c:v>
                </c:pt>
                <c:pt idx="706">
                  <c:v>43342.416666664954</c:v>
                </c:pt>
                <c:pt idx="707">
                  <c:v>43342.458333331619</c:v>
                </c:pt>
                <c:pt idx="708">
                  <c:v>43342.499999998283</c:v>
                </c:pt>
                <c:pt idx="709">
                  <c:v>43342.541666664947</c:v>
                </c:pt>
                <c:pt idx="710">
                  <c:v>43342.583333331611</c:v>
                </c:pt>
                <c:pt idx="711">
                  <c:v>43342.624999998276</c:v>
                </c:pt>
                <c:pt idx="712">
                  <c:v>43342.66666666494</c:v>
                </c:pt>
                <c:pt idx="713">
                  <c:v>43342.708333331604</c:v>
                </c:pt>
                <c:pt idx="714">
                  <c:v>43342.749999998268</c:v>
                </c:pt>
                <c:pt idx="715">
                  <c:v>43342.791666664933</c:v>
                </c:pt>
                <c:pt idx="716">
                  <c:v>43342.833333331597</c:v>
                </c:pt>
                <c:pt idx="717">
                  <c:v>43342.874999998261</c:v>
                </c:pt>
                <c:pt idx="718">
                  <c:v>43342.916666664925</c:v>
                </c:pt>
                <c:pt idx="719">
                  <c:v>43342.95833333159</c:v>
                </c:pt>
                <c:pt idx="720">
                  <c:v>43342.999999998254</c:v>
                </c:pt>
                <c:pt idx="721">
                  <c:v>43343.041666664918</c:v>
                </c:pt>
                <c:pt idx="722">
                  <c:v>43343.083333331582</c:v>
                </c:pt>
                <c:pt idx="723">
                  <c:v>43343.124999998246</c:v>
                </c:pt>
                <c:pt idx="724">
                  <c:v>43343.166666664911</c:v>
                </c:pt>
                <c:pt idx="725">
                  <c:v>43343.208333331575</c:v>
                </c:pt>
                <c:pt idx="726">
                  <c:v>43343.249999998239</c:v>
                </c:pt>
                <c:pt idx="727">
                  <c:v>43343.291666664903</c:v>
                </c:pt>
                <c:pt idx="728">
                  <c:v>43343.333333331568</c:v>
                </c:pt>
                <c:pt idx="729">
                  <c:v>43343.374999998232</c:v>
                </c:pt>
                <c:pt idx="730">
                  <c:v>43343.416666664896</c:v>
                </c:pt>
                <c:pt idx="731">
                  <c:v>43343.45833333156</c:v>
                </c:pt>
                <c:pt idx="732">
                  <c:v>43343.499999998225</c:v>
                </c:pt>
                <c:pt idx="733">
                  <c:v>43343.541666664889</c:v>
                </c:pt>
                <c:pt idx="734">
                  <c:v>43343.583333331553</c:v>
                </c:pt>
                <c:pt idx="735">
                  <c:v>43343.624999998217</c:v>
                </c:pt>
                <c:pt idx="736">
                  <c:v>43343.666666664882</c:v>
                </c:pt>
                <c:pt idx="737">
                  <c:v>43343.708333331546</c:v>
                </c:pt>
                <c:pt idx="738">
                  <c:v>43343.74999999821</c:v>
                </c:pt>
                <c:pt idx="739">
                  <c:v>43343.791666664874</c:v>
                </c:pt>
                <c:pt idx="740">
                  <c:v>43343.833333331539</c:v>
                </c:pt>
                <c:pt idx="741">
                  <c:v>43343.874999998203</c:v>
                </c:pt>
                <c:pt idx="742">
                  <c:v>43343.916666664867</c:v>
                </c:pt>
                <c:pt idx="743">
                  <c:v>43343.958333331531</c:v>
                </c:pt>
              </c:numCache>
            </c:numRef>
          </c:xVal>
          <c:yVal>
            <c:numRef>
              <c:f>'[Jeju_Moslpo_Obs_Soulik_180820~180825.xlsx]Moslpo_모슬포 조위관측소'!$AJ$7:$AJ$750</c:f>
              <c:numCache>
                <c:formatCode>General</c:formatCode>
                <c:ptCount val="744"/>
                <c:pt idx="0">
                  <c:v>0.81682795698924893</c:v>
                </c:pt>
                <c:pt idx="1">
                  <c:v>0.896827956989249</c:v>
                </c:pt>
                <c:pt idx="2">
                  <c:v>0.81682795698924893</c:v>
                </c:pt>
                <c:pt idx="3">
                  <c:v>0.57682795698924871</c:v>
                </c:pt>
                <c:pt idx="4">
                  <c:v>0.23682795698924886</c:v>
                </c:pt>
                <c:pt idx="5">
                  <c:v>-0.13317204301075103</c:v>
                </c:pt>
                <c:pt idx="6">
                  <c:v>-0.44317204301075108</c:v>
                </c:pt>
                <c:pt idx="7">
                  <c:v>-0.603172043010751</c:v>
                </c:pt>
                <c:pt idx="8">
                  <c:v>-0.56317204301075119</c:v>
                </c:pt>
                <c:pt idx="9">
                  <c:v>-0.31317204301075119</c:v>
                </c:pt>
                <c:pt idx="10">
                  <c:v>3.68279569892489E-2</c:v>
                </c:pt>
                <c:pt idx="11">
                  <c:v>0.37682795698924898</c:v>
                </c:pt>
                <c:pt idx="12">
                  <c:v>0.59682795698924873</c:v>
                </c:pt>
                <c:pt idx="13">
                  <c:v>0.646827956989249</c:v>
                </c:pt>
                <c:pt idx="14">
                  <c:v>0.5168279569892491</c:v>
                </c:pt>
                <c:pt idx="15">
                  <c:v>0.23682795698924886</c:v>
                </c:pt>
                <c:pt idx="16">
                  <c:v>-0.103172043010751</c:v>
                </c:pt>
                <c:pt idx="17">
                  <c:v>-0.43317204301075107</c:v>
                </c:pt>
                <c:pt idx="18">
                  <c:v>-0.72317204301075111</c:v>
                </c:pt>
                <c:pt idx="19">
                  <c:v>-0.87317204301075113</c:v>
                </c:pt>
                <c:pt idx="20">
                  <c:v>-0.79317204301075106</c:v>
                </c:pt>
                <c:pt idx="21">
                  <c:v>-0.49317204301075113</c:v>
                </c:pt>
                <c:pt idx="22">
                  <c:v>-6.3172043010751189E-2</c:v>
                </c:pt>
                <c:pt idx="23">
                  <c:v>0.36682795698924875</c:v>
                </c:pt>
                <c:pt idx="24">
                  <c:v>0.68682795698924903</c:v>
                </c:pt>
                <c:pt idx="25">
                  <c:v>0.86682795698924875</c:v>
                </c:pt>
                <c:pt idx="26">
                  <c:v>0.85682795698924896</c:v>
                </c:pt>
                <c:pt idx="27">
                  <c:v>0.66682795698924902</c:v>
                </c:pt>
                <c:pt idx="28">
                  <c:v>0.36682795698924875</c:v>
                </c:pt>
                <c:pt idx="29">
                  <c:v>2.6827956989248891E-2</c:v>
                </c:pt>
                <c:pt idx="30">
                  <c:v>-0.28317204301075116</c:v>
                </c:pt>
                <c:pt idx="31">
                  <c:v>-0.52317204301075115</c:v>
                </c:pt>
                <c:pt idx="32">
                  <c:v>-0.61317204301075101</c:v>
                </c:pt>
                <c:pt idx="33">
                  <c:v>-0.49317204301075113</c:v>
                </c:pt>
                <c:pt idx="34">
                  <c:v>-0.2131720430107511</c:v>
                </c:pt>
                <c:pt idx="35">
                  <c:v>0.12682795698924898</c:v>
                </c:pt>
                <c:pt idx="36">
                  <c:v>0.41682795698924902</c:v>
                </c:pt>
                <c:pt idx="37">
                  <c:v>0.56682795698924893</c:v>
                </c:pt>
                <c:pt idx="38">
                  <c:v>0.5568279569892487</c:v>
                </c:pt>
                <c:pt idx="39">
                  <c:v>0.38682795698924877</c:v>
                </c:pt>
                <c:pt idx="40">
                  <c:v>0.13682795698924899</c:v>
                </c:pt>
                <c:pt idx="41">
                  <c:v>-0.15317204301075105</c:v>
                </c:pt>
                <c:pt idx="42">
                  <c:v>-0.43317204301075107</c:v>
                </c:pt>
                <c:pt idx="43">
                  <c:v>-0.64317204301075104</c:v>
                </c:pt>
                <c:pt idx="44">
                  <c:v>-0.69317204301075108</c:v>
                </c:pt>
                <c:pt idx="45">
                  <c:v>-0.55317204301075118</c:v>
                </c:pt>
                <c:pt idx="46">
                  <c:v>-0.22317204301075111</c:v>
                </c:pt>
                <c:pt idx="47">
                  <c:v>0.15682795698924878</c:v>
                </c:pt>
                <c:pt idx="48">
                  <c:v>0.50682795698924887</c:v>
                </c:pt>
                <c:pt idx="49">
                  <c:v>0.74682795698924909</c:v>
                </c:pt>
                <c:pt idx="50">
                  <c:v>0.82682795698924871</c:v>
                </c:pt>
                <c:pt idx="51">
                  <c:v>0.73682795698924886</c:v>
                </c:pt>
                <c:pt idx="52">
                  <c:v>0.5168279569892491</c:v>
                </c:pt>
                <c:pt idx="53">
                  <c:v>0.22682795698924885</c:v>
                </c:pt>
                <c:pt idx="54">
                  <c:v>-7.3172043010751198E-2</c:v>
                </c:pt>
                <c:pt idx="55">
                  <c:v>-0.34317204301075122</c:v>
                </c:pt>
                <c:pt idx="56">
                  <c:v>-0.53317204301075116</c:v>
                </c:pt>
                <c:pt idx="57">
                  <c:v>-0.56317204301075119</c:v>
                </c:pt>
                <c:pt idx="58">
                  <c:v>-0.41317204301075106</c:v>
                </c:pt>
                <c:pt idx="59">
                  <c:v>-0.13317204301075103</c:v>
                </c:pt>
                <c:pt idx="60">
                  <c:v>0.146827956989249</c:v>
                </c:pt>
                <c:pt idx="61">
                  <c:v>0.36682795698924875</c:v>
                </c:pt>
                <c:pt idx="62">
                  <c:v>0.45682795698924905</c:v>
                </c:pt>
                <c:pt idx="63">
                  <c:v>0.4268279569892488</c:v>
                </c:pt>
                <c:pt idx="64">
                  <c:v>0.28682795698924868</c:v>
                </c:pt>
                <c:pt idx="65">
                  <c:v>7.6827956989248936E-2</c:v>
                </c:pt>
                <c:pt idx="66">
                  <c:v>-0.15317204301075105</c:v>
                </c:pt>
                <c:pt idx="67">
                  <c:v>-0.37317204301075102</c:v>
                </c:pt>
                <c:pt idx="68">
                  <c:v>-0.53317204301075116</c:v>
                </c:pt>
                <c:pt idx="69">
                  <c:v>-0.55317204301075118</c:v>
                </c:pt>
                <c:pt idx="70">
                  <c:v>-0.39317204301075104</c:v>
                </c:pt>
                <c:pt idx="71">
                  <c:v>-0.11317204301075101</c:v>
                </c:pt>
                <c:pt idx="72">
                  <c:v>0.18682795698924881</c:v>
                </c:pt>
                <c:pt idx="73">
                  <c:v>0.41682795698924902</c:v>
                </c:pt>
                <c:pt idx="74">
                  <c:v>0.5568279569892487</c:v>
                </c:pt>
                <c:pt idx="75">
                  <c:v>0.58682795698924894</c:v>
                </c:pt>
                <c:pt idx="76">
                  <c:v>0.49682795698924909</c:v>
                </c:pt>
                <c:pt idx="77">
                  <c:v>0.29682795698924891</c:v>
                </c:pt>
                <c:pt idx="78">
                  <c:v>4.6827956989248909E-2</c:v>
                </c:pt>
                <c:pt idx="79">
                  <c:v>-0.22317204301075111</c:v>
                </c:pt>
                <c:pt idx="80">
                  <c:v>-0.47317204301075111</c:v>
                </c:pt>
                <c:pt idx="81">
                  <c:v>-0.62317204301075102</c:v>
                </c:pt>
                <c:pt idx="82">
                  <c:v>-0.61317204301075101</c:v>
                </c:pt>
                <c:pt idx="83">
                  <c:v>-0.45317204301075109</c:v>
                </c:pt>
                <c:pt idx="84">
                  <c:v>-0.20317204301075109</c:v>
                </c:pt>
                <c:pt idx="85">
                  <c:v>3.68279569892489E-2</c:v>
                </c:pt>
                <c:pt idx="86">
                  <c:v>0.22682795698924885</c:v>
                </c:pt>
                <c:pt idx="87">
                  <c:v>0.32682795698924871</c:v>
                </c:pt>
                <c:pt idx="88">
                  <c:v>0.33682795698924894</c:v>
                </c:pt>
                <c:pt idx="89">
                  <c:v>0.25682795698924887</c:v>
                </c:pt>
                <c:pt idx="90">
                  <c:v>0.10682795698924896</c:v>
                </c:pt>
                <c:pt idx="91">
                  <c:v>-9.3172043010751215E-2</c:v>
                </c:pt>
                <c:pt idx="92">
                  <c:v>-0.29317204301075117</c:v>
                </c:pt>
                <c:pt idx="93">
                  <c:v>-0.44317204301075108</c:v>
                </c:pt>
                <c:pt idx="94">
                  <c:v>-0.47317204301075111</c:v>
                </c:pt>
                <c:pt idx="95">
                  <c:v>-0.353172043010751</c:v>
                </c:pt>
                <c:pt idx="96">
                  <c:v>-0.13317204301075103</c:v>
                </c:pt>
                <c:pt idx="97">
                  <c:v>9.6827956989248953E-2</c:v>
                </c:pt>
                <c:pt idx="98">
                  <c:v>0.28682795698924868</c:v>
                </c:pt>
                <c:pt idx="99">
                  <c:v>0.38682795698924877</c:v>
                </c:pt>
                <c:pt idx="100">
                  <c:v>0.38682795698924877</c:v>
                </c:pt>
                <c:pt idx="101">
                  <c:v>0.3068279569892487</c:v>
                </c:pt>
                <c:pt idx="102">
                  <c:v>0.13682795698924899</c:v>
                </c:pt>
                <c:pt idx="103">
                  <c:v>-8.3172043010751207E-2</c:v>
                </c:pt>
                <c:pt idx="104">
                  <c:v>-0.353172043010751</c:v>
                </c:pt>
                <c:pt idx="105">
                  <c:v>-0.603172043010751</c:v>
                </c:pt>
                <c:pt idx="106">
                  <c:v>-0.75317204301075114</c:v>
                </c:pt>
                <c:pt idx="107">
                  <c:v>-0.73317204301075112</c:v>
                </c:pt>
                <c:pt idx="108">
                  <c:v>-0.5731720430107512</c:v>
                </c:pt>
                <c:pt idx="109">
                  <c:v>-0.31317204301075119</c:v>
                </c:pt>
                <c:pt idx="110">
                  <c:v>-3.3172043010751162E-2</c:v>
                </c:pt>
                <c:pt idx="111">
                  <c:v>0.1768279569892488</c:v>
                </c:pt>
                <c:pt idx="112">
                  <c:v>0.31682795698924893</c:v>
                </c:pt>
                <c:pt idx="113">
                  <c:v>0.36682795698924875</c:v>
                </c:pt>
                <c:pt idx="114">
                  <c:v>0.34682795698924873</c:v>
                </c:pt>
                <c:pt idx="115">
                  <c:v>0.24682795698924886</c:v>
                </c:pt>
                <c:pt idx="116">
                  <c:v>6.6827956989248927E-2</c:v>
                </c:pt>
                <c:pt idx="117">
                  <c:v>-0.13317204301075103</c:v>
                </c:pt>
                <c:pt idx="118">
                  <c:v>-0.29317204301075117</c:v>
                </c:pt>
                <c:pt idx="119">
                  <c:v>-0.353172043010751</c:v>
                </c:pt>
                <c:pt idx="120">
                  <c:v>-0.29317204301075117</c:v>
                </c:pt>
                <c:pt idx="121">
                  <c:v>-0.13317204301075103</c:v>
                </c:pt>
                <c:pt idx="122">
                  <c:v>5.6827956989248918E-2</c:v>
                </c:pt>
                <c:pt idx="123">
                  <c:v>0.22682795698924885</c:v>
                </c:pt>
                <c:pt idx="124">
                  <c:v>0.32682795698924871</c:v>
                </c:pt>
                <c:pt idx="125">
                  <c:v>0.33682795698924894</c:v>
                </c:pt>
                <c:pt idx="126">
                  <c:v>0.26682795698924888</c:v>
                </c:pt>
                <c:pt idx="127">
                  <c:v>0.12682795698924898</c:v>
                </c:pt>
                <c:pt idx="128">
                  <c:v>-9.3172043010751215E-2</c:v>
                </c:pt>
                <c:pt idx="129">
                  <c:v>-0.353172043010751</c:v>
                </c:pt>
                <c:pt idx="130">
                  <c:v>-0.59317204301075122</c:v>
                </c:pt>
                <c:pt idx="131">
                  <c:v>-0.75317204301075114</c:v>
                </c:pt>
                <c:pt idx="132">
                  <c:v>-0.75317204301075114</c:v>
                </c:pt>
                <c:pt idx="133">
                  <c:v>-0.59317204301075122</c:v>
                </c:pt>
                <c:pt idx="134">
                  <c:v>-0.33317204301075121</c:v>
                </c:pt>
                <c:pt idx="135">
                  <c:v>-4.3172043010751171E-2</c:v>
                </c:pt>
                <c:pt idx="136">
                  <c:v>0.20682795698924883</c:v>
                </c:pt>
                <c:pt idx="137">
                  <c:v>0.396827956989249</c:v>
                </c:pt>
                <c:pt idx="138">
                  <c:v>0.50682795698924887</c:v>
                </c:pt>
                <c:pt idx="139">
                  <c:v>0.5168279569892491</c:v>
                </c:pt>
                <c:pt idx="140">
                  <c:v>0.43682795698924903</c:v>
                </c:pt>
                <c:pt idx="141">
                  <c:v>0.26682795698924888</c:v>
                </c:pt>
                <c:pt idx="142">
                  <c:v>6.6827956989248927E-2</c:v>
                </c:pt>
                <c:pt idx="143">
                  <c:v>-0.11317204301075101</c:v>
                </c:pt>
                <c:pt idx="144">
                  <c:v>-0.22317204301075111</c:v>
                </c:pt>
                <c:pt idx="145">
                  <c:v>-0.23317204301075112</c:v>
                </c:pt>
                <c:pt idx="146">
                  <c:v>-0.14317204301075104</c:v>
                </c:pt>
                <c:pt idx="147">
                  <c:v>1.6827956989248882E-2</c:v>
                </c:pt>
                <c:pt idx="148">
                  <c:v>0.19682795698924882</c:v>
                </c:pt>
                <c:pt idx="149">
                  <c:v>0.32682795698924871</c:v>
                </c:pt>
                <c:pt idx="150">
                  <c:v>0.36682795698924875</c:v>
                </c:pt>
                <c:pt idx="151">
                  <c:v>0.3068279569892487</c:v>
                </c:pt>
                <c:pt idx="152">
                  <c:v>0.15682795698924878</c:v>
                </c:pt>
                <c:pt idx="153">
                  <c:v>-8.3172043010751207E-2</c:v>
                </c:pt>
                <c:pt idx="154">
                  <c:v>-0.37317204301075102</c:v>
                </c:pt>
                <c:pt idx="155">
                  <c:v>-0.65317204301075105</c:v>
                </c:pt>
                <c:pt idx="156">
                  <c:v>-0.8431720430107511</c:v>
                </c:pt>
                <c:pt idx="157">
                  <c:v>-0.87317204301075113</c:v>
                </c:pt>
                <c:pt idx="158">
                  <c:v>-0.7131720430107511</c:v>
                </c:pt>
                <c:pt idx="159">
                  <c:v>-0.42317204301075106</c:v>
                </c:pt>
                <c:pt idx="160">
                  <c:v>-7.3172043010751198E-2</c:v>
                </c:pt>
                <c:pt idx="161">
                  <c:v>0.27682795698924889</c:v>
                </c:pt>
                <c:pt idx="162">
                  <c:v>0.5568279569892487</c:v>
                </c:pt>
                <c:pt idx="163">
                  <c:v>0.72682795698924907</c:v>
                </c:pt>
                <c:pt idx="164">
                  <c:v>0.75682795698924887</c:v>
                </c:pt>
                <c:pt idx="165">
                  <c:v>0.65682795698924878</c:v>
                </c:pt>
                <c:pt idx="166">
                  <c:v>0.43682795698924903</c:v>
                </c:pt>
                <c:pt idx="167">
                  <c:v>0.1768279569892488</c:v>
                </c:pt>
                <c:pt idx="168">
                  <c:v>-6.3172043010751189E-2</c:v>
                </c:pt>
                <c:pt idx="169">
                  <c:v>-0.24317204301075113</c:v>
                </c:pt>
                <c:pt idx="170">
                  <c:v>-0.29317204301075117</c:v>
                </c:pt>
                <c:pt idx="171">
                  <c:v>-0.22317204301075111</c:v>
                </c:pt>
                <c:pt idx="172">
                  <c:v>-4.3172043010751171E-2</c:v>
                </c:pt>
                <c:pt idx="173">
                  <c:v>0.1768279569892488</c:v>
                </c:pt>
                <c:pt idx="174">
                  <c:v>0.35682795698924896</c:v>
                </c:pt>
                <c:pt idx="175">
                  <c:v>0.4268279569892488</c:v>
                </c:pt>
                <c:pt idx="176">
                  <c:v>0.35682795698924896</c:v>
                </c:pt>
                <c:pt idx="177">
                  <c:v>0.16682795698924879</c:v>
                </c:pt>
                <c:pt idx="178">
                  <c:v>-0.12317204301075102</c:v>
                </c:pt>
                <c:pt idx="179">
                  <c:v>-0.4631720430107511</c:v>
                </c:pt>
                <c:pt idx="180">
                  <c:v>-0.80317204301075107</c:v>
                </c:pt>
                <c:pt idx="181">
                  <c:v>-1.0431720430107512</c:v>
                </c:pt>
                <c:pt idx="182">
                  <c:v>-1.0831720430107512</c:v>
                </c:pt>
                <c:pt idx="183">
                  <c:v>-0.89317204301075115</c:v>
                </c:pt>
                <c:pt idx="184">
                  <c:v>-0.51317204301075114</c:v>
                </c:pt>
                <c:pt idx="185">
                  <c:v>-5.317204301075118E-2</c:v>
                </c:pt>
                <c:pt idx="186">
                  <c:v>0.37682795698924898</c:v>
                </c:pt>
                <c:pt idx="187">
                  <c:v>0.70682795698924905</c:v>
                </c:pt>
                <c:pt idx="188">
                  <c:v>0.90682795698924878</c:v>
                </c:pt>
                <c:pt idx="189">
                  <c:v>0.93682795698924903</c:v>
                </c:pt>
                <c:pt idx="190">
                  <c:v>0.78682795698924868</c:v>
                </c:pt>
                <c:pt idx="191">
                  <c:v>0.50682795698924887</c:v>
                </c:pt>
                <c:pt idx="192">
                  <c:v>0.1768279569892488</c:v>
                </c:pt>
                <c:pt idx="193">
                  <c:v>-0.14317204301075104</c:v>
                </c:pt>
                <c:pt idx="194">
                  <c:v>-0.38317204301075103</c:v>
                </c:pt>
                <c:pt idx="195">
                  <c:v>-0.47317204301075111</c:v>
                </c:pt>
                <c:pt idx="196">
                  <c:v>-0.36317204301075101</c:v>
                </c:pt>
                <c:pt idx="197">
                  <c:v>-0.11317204301075101</c:v>
                </c:pt>
                <c:pt idx="198">
                  <c:v>0.1768279569892488</c:v>
                </c:pt>
                <c:pt idx="199">
                  <c:v>0.40682795698924878</c:v>
                </c:pt>
                <c:pt idx="200">
                  <c:v>0.49682795698924909</c:v>
                </c:pt>
                <c:pt idx="201">
                  <c:v>0.4268279569892488</c:v>
                </c:pt>
                <c:pt idx="202">
                  <c:v>0.19682795698924882</c:v>
                </c:pt>
                <c:pt idx="203">
                  <c:v>-0.16317204301075106</c:v>
                </c:pt>
                <c:pt idx="204">
                  <c:v>-0.58317204301075121</c:v>
                </c:pt>
                <c:pt idx="205">
                  <c:v>-0.99317204301075113</c:v>
                </c:pt>
                <c:pt idx="206">
                  <c:v>-1.2631720430107511</c:v>
                </c:pt>
                <c:pt idx="207">
                  <c:v>-1.2931720430107512</c:v>
                </c:pt>
                <c:pt idx="208">
                  <c:v>-1.0331720430107512</c:v>
                </c:pt>
                <c:pt idx="209">
                  <c:v>-0.55317204301075118</c:v>
                </c:pt>
                <c:pt idx="210">
                  <c:v>-3.1720430107511355E-3</c:v>
                </c:pt>
                <c:pt idx="211">
                  <c:v>0.50682795698924887</c:v>
                </c:pt>
                <c:pt idx="212">
                  <c:v>0.896827956989249</c:v>
                </c:pt>
                <c:pt idx="213">
                  <c:v>1.1168279569892487</c:v>
                </c:pt>
                <c:pt idx="214">
                  <c:v>1.106827956989249</c:v>
                </c:pt>
                <c:pt idx="215">
                  <c:v>0.87682795698924898</c:v>
                </c:pt>
                <c:pt idx="216">
                  <c:v>0.50682795698924887</c:v>
                </c:pt>
                <c:pt idx="217">
                  <c:v>7.6827956989248936E-2</c:v>
                </c:pt>
                <c:pt idx="218">
                  <c:v>-0.31317204301075119</c:v>
                </c:pt>
                <c:pt idx="219">
                  <c:v>-0.5731720430107512</c:v>
                </c:pt>
                <c:pt idx="220">
                  <c:v>-0.63317204301075103</c:v>
                </c:pt>
                <c:pt idx="221">
                  <c:v>-0.45317204301075109</c:v>
                </c:pt>
                <c:pt idx="222">
                  <c:v>-0.12317204301075102</c:v>
                </c:pt>
                <c:pt idx="223">
                  <c:v>0.24682795698924886</c:v>
                </c:pt>
                <c:pt idx="224">
                  <c:v>0.52682795698924889</c:v>
                </c:pt>
                <c:pt idx="225">
                  <c:v>0.63682795698924877</c:v>
                </c:pt>
                <c:pt idx="226">
                  <c:v>0.53682795698924868</c:v>
                </c:pt>
                <c:pt idx="227">
                  <c:v>0.25682795698924887</c:v>
                </c:pt>
                <c:pt idx="228">
                  <c:v>-0.16317204301075106</c:v>
                </c:pt>
                <c:pt idx="229">
                  <c:v>-0.64317204301075104</c:v>
                </c:pt>
                <c:pt idx="230">
                  <c:v>-1.113172043010751</c:v>
                </c:pt>
                <c:pt idx="231">
                  <c:v>-1.4131720430107511</c:v>
                </c:pt>
                <c:pt idx="232">
                  <c:v>-1.4131720430107511</c:v>
                </c:pt>
                <c:pt idx="233">
                  <c:v>-1.073172043010751</c:v>
                </c:pt>
                <c:pt idx="234">
                  <c:v>-0.51317204301075114</c:v>
                </c:pt>
                <c:pt idx="235">
                  <c:v>0.11682795698924897</c:v>
                </c:pt>
                <c:pt idx="236">
                  <c:v>0.68682795698924903</c:v>
                </c:pt>
                <c:pt idx="237">
                  <c:v>1.0868279569892489</c:v>
                </c:pt>
                <c:pt idx="238">
                  <c:v>1.2768279569892489</c:v>
                </c:pt>
                <c:pt idx="239">
                  <c:v>1.2268279569892491</c:v>
                </c:pt>
                <c:pt idx="240">
                  <c:v>0.93682795698924903</c:v>
                </c:pt>
                <c:pt idx="241">
                  <c:v>0.49682795698924909</c:v>
                </c:pt>
                <c:pt idx="242">
                  <c:v>6.8279569892488734E-3</c:v>
                </c:pt>
                <c:pt idx="243">
                  <c:v>-0.43317204301075107</c:v>
                </c:pt>
                <c:pt idx="244">
                  <c:v>-0.68317204301075107</c:v>
                </c:pt>
                <c:pt idx="245">
                  <c:v>-0.67317204301075106</c:v>
                </c:pt>
                <c:pt idx="246">
                  <c:v>-0.41317204301075106</c:v>
                </c:pt>
                <c:pt idx="247">
                  <c:v>-3.1720430107511355E-3</c:v>
                </c:pt>
                <c:pt idx="248">
                  <c:v>0.396827956989249</c:v>
                </c:pt>
                <c:pt idx="249">
                  <c:v>0.70682795698924905</c:v>
                </c:pt>
                <c:pt idx="250">
                  <c:v>0.81682795698924893</c:v>
                </c:pt>
                <c:pt idx="251">
                  <c:v>0.6768279569892488</c:v>
                </c:pt>
                <c:pt idx="252">
                  <c:v>0.32682795698924871</c:v>
                </c:pt>
                <c:pt idx="253">
                  <c:v>-0.17317204301075106</c:v>
                </c:pt>
                <c:pt idx="254">
                  <c:v>-0.72317204301075111</c:v>
                </c:pt>
                <c:pt idx="255">
                  <c:v>-1.2131720430107511</c:v>
                </c:pt>
                <c:pt idx="256">
                  <c:v>-1.4931720430107511</c:v>
                </c:pt>
                <c:pt idx="257">
                  <c:v>-1.4231720430107511</c:v>
                </c:pt>
                <c:pt idx="258">
                  <c:v>-1.0131720430107511</c:v>
                </c:pt>
                <c:pt idx="259">
                  <c:v>-0.37317204301075102</c:v>
                </c:pt>
                <c:pt idx="260">
                  <c:v>0.31682795698924893</c:v>
                </c:pt>
                <c:pt idx="261">
                  <c:v>0.90682795698924878</c:v>
                </c:pt>
                <c:pt idx="262">
                  <c:v>1.2968279569892489</c:v>
                </c:pt>
                <c:pt idx="263">
                  <c:v>1.4268279569892488</c:v>
                </c:pt>
                <c:pt idx="264">
                  <c:v>1.2968279569892489</c:v>
                </c:pt>
                <c:pt idx="265">
                  <c:v>0.9268279569892488</c:v>
                </c:pt>
                <c:pt idx="266">
                  <c:v>0.41682795698924902</c:v>
                </c:pt>
                <c:pt idx="267">
                  <c:v>-0.13317204301075103</c:v>
                </c:pt>
                <c:pt idx="268">
                  <c:v>-0.59317204301075122</c:v>
                </c:pt>
                <c:pt idx="269">
                  <c:v>-0.82317204301075109</c:v>
                </c:pt>
                <c:pt idx="270">
                  <c:v>-0.74317204301075113</c:v>
                </c:pt>
                <c:pt idx="271">
                  <c:v>-0.37317204301075102</c:v>
                </c:pt>
                <c:pt idx="272">
                  <c:v>0.12682795698924898</c:v>
                </c:pt>
                <c:pt idx="273">
                  <c:v>0.59682795698924873</c:v>
                </c:pt>
                <c:pt idx="274">
                  <c:v>0.88682795698924877</c:v>
                </c:pt>
                <c:pt idx="275">
                  <c:v>0.9268279569892488</c:v>
                </c:pt>
                <c:pt idx="276">
                  <c:v>0.71682795698924884</c:v>
                </c:pt>
                <c:pt idx="277">
                  <c:v>0.29682795698924891</c:v>
                </c:pt>
                <c:pt idx="278">
                  <c:v>-0.25317204301075114</c:v>
                </c:pt>
                <c:pt idx="279">
                  <c:v>-0.8331720430107511</c:v>
                </c:pt>
                <c:pt idx="280">
                  <c:v>-1.3131720430107512</c:v>
                </c:pt>
                <c:pt idx="281">
                  <c:v>-1.5631720430107512</c:v>
                </c:pt>
                <c:pt idx="282">
                  <c:v>-1.4431720430107511</c:v>
                </c:pt>
                <c:pt idx="283">
                  <c:v>-0.95317204301075109</c:v>
                </c:pt>
                <c:pt idx="284">
                  <c:v>-0.23317204301075112</c:v>
                </c:pt>
                <c:pt idx="285">
                  <c:v>0.47682795698924907</c:v>
                </c:pt>
                <c:pt idx="286">
                  <c:v>1.0468279569892489</c:v>
                </c:pt>
                <c:pt idx="287">
                  <c:v>1.3668279569892487</c:v>
                </c:pt>
                <c:pt idx="288">
                  <c:v>1.416827956989249</c:v>
                </c:pt>
                <c:pt idx="289">
                  <c:v>1.1768279569892488</c:v>
                </c:pt>
                <c:pt idx="290">
                  <c:v>0.73682795698924886</c:v>
                </c:pt>
                <c:pt idx="291">
                  <c:v>0.1768279569892488</c:v>
                </c:pt>
                <c:pt idx="292">
                  <c:v>-0.37317204301075102</c:v>
                </c:pt>
                <c:pt idx="293">
                  <c:v>-0.78317204301075116</c:v>
                </c:pt>
                <c:pt idx="294">
                  <c:v>-0.93317204301075107</c:v>
                </c:pt>
                <c:pt idx="295">
                  <c:v>-0.74317204301075113</c:v>
                </c:pt>
                <c:pt idx="296">
                  <c:v>-0.30317204301075118</c:v>
                </c:pt>
                <c:pt idx="297">
                  <c:v>0.21682795698924884</c:v>
                </c:pt>
                <c:pt idx="298">
                  <c:v>0.646827956989249</c:v>
                </c:pt>
                <c:pt idx="299">
                  <c:v>0.88682795698924877</c:v>
                </c:pt>
                <c:pt idx="300">
                  <c:v>0.88682795698924877</c:v>
                </c:pt>
                <c:pt idx="301">
                  <c:v>0.62682795698924898</c:v>
                </c:pt>
                <c:pt idx="302">
                  <c:v>0.18682795698924881</c:v>
                </c:pt>
                <c:pt idx="303">
                  <c:v>-0.353172043010751</c:v>
                </c:pt>
                <c:pt idx="304">
                  <c:v>-0.91317204301075106</c:v>
                </c:pt>
                <c:pt idx="305">
                  <c:v>-1.3531720430107512</c:v>
                </c:pt>
                <c:pt idx="306">
                  <c:v>-1.5131720430107511</c:v>
                </c:pt>
                <c:pt idx="307">
                  <c:v>-1.2931720430107512</c:v>
                </c:pt>
                <c:pt idx="308">
                  <c:v>-0.72317204301075111</c:v>
                </c:pt>
                <c:pt idx="309">
                  <c:v>-3.3172043010751162E-2</c:v>
                </c:pt>
                <c:pt idx="310">
                  <c:v>0.59682795698924873</c:v>
                </c:pt>
                <c:pt idx="311">
                  <c:v>1.0568279569892487</c:v>
                </c:pt>
                <c:pt idx="312">
                  <c:v>1.2768279569892489</c:v>
                </c:pt>
                <c:pt idx="313">
                  <c:v>1.2268279569892491</c:v>
                </c:pt>
                <c:pt idx="314">
                  <c:v>0.9268279569892488</c:v>
                </c:pt>
                <c:pt idx="315">
                  <c:v>0.46682795698924884</c:v>
                </c:pt>
                <c:pt idx="316">
                  <c:v>-7.3172043010751198E-2</c:v>
                </c:pt>
                <c:pt idx="317">
                  <c:v>-0.56317204301075119</c:v>
                </c:pt>
                <c:pt idx="318">
                  <c:v>-0.88317204301075114</c:v>
                </c:pt>
                <c:pt idx="319">
                  <c:v>-0.93317204301075107</c:v>
                </c:pt>
                <c:pt idx="320">
                  <c:v>-0.67317204301075106</c:v>
                </c:pt>
                <c:pt idx="321">
                  <c:v>-0.20317204301075109</c:v>
                </c:pt>
                <c:pt idx="322">
                  <c:v>0.28682795698924868</c:v>
                </c:pt>
                <c:pt idx="323">
                  <c:v>0.66682795698924902</c:v>
                </c:pt>
                <c:pt idx="324">
                  <c:v>0.84682795698924873</c:v>
                </c:pt>
                <c:pt idx="325">
                  <c:v>0.8068279569892487</c:v>
                </c:pt>
                <c:pt idx="326">
                  <c:v>0.54682795698924891</c:v>
                </c:pt>
                <c:pt idx="327">
                  <c:v>0.12682795698924898</c:v>
                </c:pt>
                <c:pt idx="328">
                  <c:v>-0.38317204301075103</c:v>
                </c:pt>
                <c:pt idx="329">
                  <c:v>-0.86317204301075112</c:v>
                </c:pt>
                <c:pt idx="330">
                  <c:v>-1.2231720430107511</c:v>
                </c:pt>
                <c:pt idx="331">
                  <c:v>-1.3131720430107512</c:v>
                </c:pt>
                <c:pt idx="332">
                  <c:v>-1.0631720430107512</c:v>
                </c:pt>
                <c:pt idx="333">
                  <c:v>-0.51317204301075114</c:v>
                </c:pt>
                <c:pt idx="334">
                  <c:v>0.12682795698924898</c:v>
                </c:pt>
                <c:pt idx="335">
                  <c:v>0.6768279569892488</c:v>
                </c:pt>
                <c:pt idx="336">
                  <c:v>1.0268279569892489</c:v>
                </c:pt>
                <c:pt idx="337">
                  <c:v>1.1368279569892488</c:v>
                </c:pt>
                <c:pt idx="338">
                  <c:v>1.0168279569892491</c:v>
                </c:pt>
                <c:pt idx="339">
                  <c:v>0.68682795698924903</c:v>
                </c:pt>
                <c:pt idx="340">
                  <c:v>0.22682795698924885</c:v>
                </c:pt>
                <c:pt idx="341">
                  <c:v>-0.26317204301075114</c:v>
                </c:pt>
                <c:pt idx="342">
                  <c:v>-0.66317204301075106</c:v>
                </c:pt>
                <c:pt idx="343">
                  <c:v>-0.89317204301075115</c:v>
                </c:pt>
                <c:pt idx="344">
                  <c:v>-0.8431720430107511</c:v>
                </c:pt>
                <c:pt idx="345">
                  <c:v>-0.52317204301075115</c:v>
                </c:pt>
                <c:pt idx="346">
                  <c:v>-7.3172043010751198E-2</c:v>
                </c:pt>
                <c:pt idx="347">
                  <c:v>0.36682795698924875</c:v>
                </c:pt>
                <c:pt idx="348">
                  <c:v>0.66682795698924902</c:v>
                </c:pt>
                <c:pt idx="349">
                  <c:v>0.78682795698924868</c:v>
                </c:pt>
                <c:pt idx="350">
                  <c:v>0.71682795698924884</c:v>
                </c:pt>
                <c:pt idx="351">
                  <c:v>0.45682795698924905</c:v>
                </c:pt>
                <c:pt idx="352">
                  <c:v>6.6827956989248927E-2</c:v>
                </c:pt>
                <c:pt idx="353">
                  <c:v>-0.36317204301075101</c:v>
                </c:pt>
                <c:pt idx="354">
                  <c:v>-0.75317204301075114</c:v>
                </c:pt>
                <c:pt idx="355">
                  <c:v>-0.99317204301075113</c:v>
                </c:pt>
                <c:pt idx="356">
                  <c:v>-0.98317204301075112</c:v>
                </c:pt>
                <c:pt idx="357">
                  <c:v>-0.70317204301075109</c:v>
                </c:pt>
                <c:pt idx="358">
                  <c:v>-0.22317204301075111</c:v>
                </c:pt>
                <c:pt idx="359">
                  <c:v>0.27682795698924889</c:v>
                </c:pt>
                <c:pt idx="360">
                  <c:v>0.66682795698924902</c:v>
                </c:pt>
                <c:pt idx="361">
                  <c:v>0.896827956989249</c:v>
                </c:pt>
                <c:pt idx="362">
                  <c:v>0.9268279569892488</c:v>
                </c:pt>
                <c:pt idx="363">
                  <c:v>0.7668279569892491</c:v>
                </c:pt>
                <c:pt idx="364">
                  <c:v>0.44682795698924882</c:v>
                </c:pt>
                <c:pt idx="365">
                  <c:v>4.6827956989248909E-2</c:v>
                </c:pt>
                <c:pt idx="366">
                  <c:v>-0.353172043010751</c:v>
                </c:pt>
                <c:pt idx="367">
                  <c:v>-0.66317204301075106</c:v>
                </c:pt>
                <c:pt idx="368">
                  <c:v>-0.80317204301075107</c:v>
                </c:pt>
                <c:pt idx="369">
                  <c:v>-0.70317204301075109</c:v>
                </c:pt>
                <c:pt idx="370">
                  <c:v>-0.39317204301075104</c:v>
                </c:pt>
                <c:pt idx="371">
                  <c:v>6.8279569892488734E-3</c:v>
                </c:pt>
                <c:pt idx="372">
                  <c:v>0.35682795698924896</c:v>
                </c:pt>
                <c:pt idx="373">
                  <c:v>0.59682795698924873</c:v>
                </c:pt>
                <c:pt idx="374">
                  <c:v>0.68682795698924903</c:v>
                </c:pt>
                <c:pt idx="375">
                  <c:v>0.60682795698924896</c:v>
                </c:pt>
                <c:pt idx="376">
                  <c:v>0.38682795698924877</c:v>
                </c:pt>
                <c:pt idx="377">
                  <c:v>9.6827956989248953E-2</c:v>
                </c:pt>
                <c:pt idx="378">
                  <c:v>-0.2131720430107511</c:v>
                </c:pt>
                <c:pt idx="379">
                  <c:v>-0.47317204301075111</c:v>
                </c:pt>
                <c:pt idx="380">
                  <c:v>-0.603172043010751</c:v>
                </c:pt>
                <c:pt idx="381">
                  <c:v>-0.53317204301075116</c:v>
                </c:pt>
                <c:pt idx="382">
                  <c:v>-0.26317204301075114</c:v>
                </c:pt>
                <c:pt idx="383">
                  <c:v>0.13682795698924899</c:v>
                </c:pt>
                <c:pt idx="384">
                  <c:v>0.53682795698924868</c:v>
                </c:pt>
                <c:pt idx="385">
                  <c:v>0.82682795698924871</c:v>
                </c:pt>
                <c:pt idx="386">
                  <c:v>0.9268279569892488</c:v>
                </c:pt>
                <c:pt idx="387">
                  <c:v>0.85682795698924896</c:v>
                </c:pt>
                <c:pt idx="388">
                  <c:v>0.646827956989249</c:v>
                </c:pt>
                <c:pt idx="389">
                  <c:v>0.34682795698924873</c:v>
                </c:pt>
                <c:pt idx="390">
                  <c:v>2.6827956989248891E-2</c:v>
                </c:pt>
                <c:pt idx="391">
                  <c:v>-0.28317204301075116</c:v>
                </c:pt>
                <c:pt idx="392">
                  <c:v>-0.50317204301075114</c:v>
                </c:pt>
                <c:pt idx="393">
                  <c:v>-0.5731720430107512</c:v>
                </c:pt>
                <c:pt idx="394">
                  <c:v>-0.44317204301075108</c:v>
                </c:pt>
                <c:pt idx="395">
                  <c:v>-0.15317204301075105</c:v>
                </c:pt>
                <c:pt idx="396">
                  <c:v>0.16682795698924879</c:v>
                </c:pt>
                <c:pt idx="397">
                  <c:v>0.4268279569892488</c:v>
                </c:pt>
                <c:pt idx="398">
                  <c:v>0.58682795698924894</c:v>
                </c:pt>
                <c:pt idx="399">
                  <c:v>0.63682795698924877</c:v>
                </c:pt>
                <c:pt idx="400">
                  <c:v>0.58682795698924894</c:v>
                </c:pt>
                <c:pt idx="401">
                  <c:v>0.44682795698924882</c:v>
                </c:pt>
                <c:pt idx="402">
                  <c:v>0.24682795698924886</c:v>
                </c:pt>
                <c:pt idx="403">
                  <c:v>1.6827956989248882E-2</c:v>
                </c:pt>
                <c:pt idx="404">
                  <c:v>-0.15317204301075105</c:v>
                </c:pt>
                <c:pt idx="405">
                  <c:v>-0.24317204301075113</c:v>
                </c:pt>
                <c:pt idx="406">
                  <c:v>-0.19317204301075108</c:v>
                </c:pt>
                <c:pt idx="407">
                  <c:v>-2.3172043010751153E-2</c:v>
                </c:pt>
                <c:pt idx="408">
                  <c:v>0.22682795698924885</c:v>
                </c:pt>
                <c:pt idx="409">
                  <c:v>0.46682795698924884</c:v>
                </c:pt>
                <c:pt idx="410">
                  <c:v>0.63682795698924877</c:v>
                </c:pt>
                <c:pt idx="411">
                  <c:v>0.66682795698924902</c:v>
                </c:pt>
                <c:pt idx="412">
                  <c:v>0.56682795698924893</c:v>
                </c:pt>
                <c:pt idx="413">
                  <c:v>0.38682795698924877</c:v>
                </c:pt>
                <c:pt idx="414">
                  <c:v>0.15682795698924878</c:v>
                </c:pt>
                <c:pt idx="415">
                  <c:v>-8.3172043010751207E-2</c:v>
                </c:pt>
                <c:pt idx="416">
                  <c:v>-0.3231720430107512</c:v>
                </c:pt>
                <c:pt idx="417">
                  <c:v>-0.51317204301075114</c:v>
                </c:pt>
                <c:pt idx="418">
                  <c:v>-0.58317204301075121</c:v>
                </c:pt>
                <c:pt idx="419">
                  <c:v>-0.48317204301075112</c:v>
                </c:pt>
                <c:pt idx="420">
                  <c:v>-0.26317204301075114</c:v>
                </c:pt>
                <c:pt idx="421">
                  <c:v>-3.1720430107511355E-3</c:v>
                </c:pt>
                <c:pt idx="422">
                  <c:v>0.22682795698924885</c:v>
                </c:pt>
                <c:pt idx="423">
                  <c:v>0.396827956989249</c:v>
                </c:pt>
                <c:pt idx="424">
                  <c:v>0.48682795698924886</c:v>
                </c:pt>
                <c:pt idx="425">
                  <c:v>0.48682795698924886</c:v>
                </c:pt>
                <c:pt idx="426">
                  <c:v>0.40682795698924878</c:v>
                </c:pt>
                <c:pt idx="427">
                  <c:v>0.26682795698924888</c:v>
                </c:pt>
                <c:pt idx="428">
                  <c:v>7.6827956989248936E-2</c:v>
                </c:pt>
                <c:pt idx="429">
                  <c:v>-8.3172043010751207E-2</c:v>
                </c:pt>
                <c:pt idx="430">
                  <c:v>-0.18317204301075107</c:v>
                </c:pt>
                <c:pt idx="431">
                  <c:v>-0.18317204301075107</c:v>
                </c:pt>
                <c:pt idx="432">
                  <c:v>-9.3172043010751215E-2</c:v>
                </c:pt>
                <c:pt idx="433">
                  <c:v>5.6827956989248918E-2</c:v>
                </c:pt>
                <c:pt idx="434">
                  <c:v>0.19682795698924882</c:v>
                </c:pt>
                <c:pt idx="435">
                  <c:v>0.28682795698924868</c:v>
                </c:pt>
                <c:pt idx="436">
                  <c:v>0.28682795698924868</c:v>
                </c:pt>
                <c:pt idx="437">
                  <c:v>0.21682795698924884</c:v>
                </c:pt>
                <c:pt idx="438">
                  <c:v>8.6827956989248944E-2</c:v>
                </c:pt>
                <c:pt idx="439">
                  <c:v>-8.3172043010751207E-2</c:v>
                </c:pt>
                <c:pt idx="440">
                  <c:v>-0.27317204301075115</c:v>
                </c:pt>
                <c:pt idx="441">
                  <c:v>-0.4631720430107511</c:v>
                </c:pt>
                <c:pt idx="442">
                  <c:v>-0.603172043010751</c:v>
                </c:pt>
                <c:pt idx="443">
                  <c:v>-0.62317204301075102</c:v>
                </c:pt>
                <c:pt idx="444">
                  <c:v>-0.52317204301075115</c:v>
                </c:pt>
                <c:pt idx="445">
                  <c:v>-0.34317204301075122</c:v>
                </c:pt>
                <c:pt idx="446">
                  <c:v>-0.13317204301075103</c:v>
                </c:pt>
                <c:pt idx="447">
                  <c:v>5.6827956989248918E-2</c:v>
                </c:pt>
                <c:pt idx="448">
                  <c:v>0.22682795698924885</c:v>
                </c:pt>
                <c:pt idx="449">
                  <c:v>0.34682795698924873</c:v>
                </c:pt>
                <c:pt idx="450">
                  <c:v>0.40682795698924878</c:v>
                </c:pt>
                <c:pt idx="451">
                  <c:v>0.38682795698924877</c:v>
                </c:pt>
                <c:pt idx="452">
                  <c:v>0.29682795698924891</c:v>
                </c:pt>
                <c:pt idx="453">
                  <c:v>0.16682795698924879</c:v>
                </c:pt>
                <c:pt idx="454">
                  <c:v>1.6827956989248882E-2</c:v>
                </c:pt>
                <c:pt idx="455">
                  <c:v>-9.3172043010751215E-2</c:v>
                </c:pt>
                <c:pt idx="456">
                  <c:v>-0.14317204301075104</c:v>
                </c:pt>
                <c:pt idx="457">
                  <c:v>-0.11317204301075101</c:v>
                </c:pt>
                <c:pt idx="458">
                  <c:v>-4.3172043010751171E-2</c:v>
                </c:pt>
                <c:pt idx="459">
                  <c:v>5.6827956989248918E-2</c:v>
                </c:pt>
                <c:pt idx="460">
                  <c:v>0.12682795698924898</c:v>
                </c:pt>
                <c:pt idx="461">
                  <c:v>0.15682795698924878</c:v>
                </c:pt>
                <c:pt idx="462">
                  <c:v>0.13682795698924899</c:v>
                </c:pt>
                <c:pt idx="463">
                  <c:v>5.6827956989248918E-2</c:v>
                </c:pt>
                <c:pt idx="464">
                  <c:v>-7.3172043010751198E-2</c:v>
                </c:pt>
                <c:pt idx="465">
                  <c:v>-0.23317204301075112</c:v>
                </c:pt>
                <c:pt idx="466">
                  <c:v>-0.39317204301075104</c:v>
                </c:pt>
                <c:pt idx="467">
                  <c:v>-0.51317204301075114</c:v>
                </c:pt>
                <c:pt idx="468">
                  <c:v>-0.56317204301075119</c:v>
                </c:pt>
                <c:pt idx="469">
                  <c:v>-0.50317204301075114</c:v>
                </c:pt>
                <c:pt idx="470">
                  <c:v>-0.353172043010751</c:v>
                </c:pt>
                <c:pt idx="471">
                  <c:v>-0.14317204301075104</c:v>
                </c:pt>
                <c:pt idx="472">
                  <c:v>8.6827956989248944E-2</c:v>
                </c:pt>
                <c:pt idx="473">
                  <c:v>0.27682795698924889</c:v>
                </c:pt>
                <c:pt idx="474">
                  <c:v>0.4268279569892488</c:v>
                </c:pt>
                <c:pt idx="475">
                  <c:v>0.50682795698924887</c:v>
                </c:pt>
                <c:pt idx="476">
                  <c:v>0.50682795698924887</c:v>
                </c:pt>
                <c:pt idx="477">
                  <c:v>0.4268279569892488</c:v>
                </c:pt>
                <c:pt idx="478">
                  <c:v>0.29682795698924891</c:v>
                </c:pt>
                <c:pt idx="479">
                  <c:v>0.146827956989249</c:v>
                </c:pt>
                <c:pt idx="480">
                  <c:v>6.8279569892488734E-3</c:v>
                </c:pt>
                <c:pt idx="481">
                  <c:v>-8.3172043010751207E-2</c:v>
                </c:pt>
                <c:pt idx="482">
                  <c:v>-0.103172043010751</c:v>
                </c:pt>
                <c:pt idx="483">
                  <c:v>-5.317204301075118E-2</c:v>
                </c:pt>
                <c:pt idx="484">
                  <c:v>4.6827956989248909E-2</c:v>
                </c:pt>
                <c:pt idx="485">
                  <c:v>0.146827956989249</c:v>
                </c:pt>
                <c:pt idx="486">
                  <c:v>0.21682795698924884</c:v>
                </c:pt>
                <c:pt idx="487">
                  <c:v>0.21682795698924884</c:v>
                </c:pt>
                <c:pt idx="488">
                  <c:v>0.16682795698924879</c:v>
                </c:pt>
                <c:pt idx="489">
                  <c:v>4.6827956989248909E-2</c:v>
                </c:pt>
                <c:pt idx="490">
                  <c:v>-0.12317204301075102</c:v>
                </c:pt>
                <c:pt idx="491">
                  <c:v>-0.3231720430107512</c:v>
                </c:pt>
                <c:pt idx="492">
                  <c:v>-0.50317204301075114</c:v>
                </c:pt>
                <c:pt idx="493">
                  <c:v>-0.59317204301075122</c:v>
                </c:pt>
                <c:pt idx="494">
                  <c:v>-0.55317204301075118</c:v>
                </c:pt>
                <c:pt idx="495">
                  <c:v>-0.40317204301075105</c:v>
                </c:pt>
                <c:pt idx="496">
                  <c:v>-0.16317204301075106</c:v>
                </c:pt>
                <c:pt idx="497">
                  <c:v>8.6827956989248944E-2</c:v>
                </c:pt>
                <c:pt idx="498">
                  <c:v>0.32682795698924871</c:v>
                </c:pt>
                <c:pt idx="499">
                  <c:v>0.49682795698924909</c:v>
                </c:pt>
                <c:pt idx="500">
                  <c:v>0.59682795698924873</c:v>
                </c:pt>
                <c:pt idx="501">
                  <c:v>0.60682795698924896</c:v>
                </c:pt>
                <c:pt idx="502">
                  <c:v>0.52682795698924889</c:v>
                </c:pt>
                <c:pt idx="503">
                  <c:v>0.38682795698924877</c:v>
                </c:pt>
                <c:pt idx="504">
                  <c:v>0.20682795698924883</c:v>
                </c:pt>
                <c:pt idx="505">
                  <c:v>2.6827956989248891E-2</c:v>
                </c:pt>
                <c:pt idx="506">
                  <c:v>-8.3172043010751207E-2</c:v>
                </c:pt>
                <c:pt idx="507">
                  <c:v>-8.3172043010751207E-2</c:v>
                </c:pt>
                <c:pt idx="508">
                  <c:v>6.8279569892488734E-3</c:v>
                </c:pt>
                <c:pt idx="509">
                  <c:v>0.146827956989249</c:v>
                </c:pt>
                <c:pt idx="510">
                  <c:v>0.28682795698924868</c:v>
                </c:pt>
                <c:pt idx="511">
                  <c:v>0.36682795698924875</c:v>
                </c:pt>
                <c:pt idx="512">
                  <c:v>0.36682795698924875</c:v>
                </c:pt>
                <c:pt idx="513">
                  <c:v>0.28682795698924868</c:v>
                </c:pt>
                <c:pt idx="514">
                  <c:v>0.13682795698924899</c:v>
                </c:pt>
                <c:pt idx="515">
                  <c:v>-5.317204301075118E-2</c:v>
                </c:pt>
                <c:pt idx="516">
                  <c:v>-0.24317204301075113</c:v>
                </c:pt>
                <c:pt idx="517">
                  <c:v>-0.40317204301075105</c:v>
                </c:pt>
                <c:pt idx="518">
                  <c:v>-0.47317204301075111</c:v>
                </c:pt>
                <c:pt idx="519">
                  <c:v>-0.41317204301075106</c:v>
                </c:pt>
                <c:pt idx="520">
                  <c:v>-0.20317204301075109</c:v>
                </c:pt>
                <c:pt idx="521">
                  <c:v>9.6827956989248953E-2</c:v>
                </c:pt>
                <c:pt idx="522">
                  <c:v>0.40682795698924878</c:v>
                </c:pt>
                <c:pt idx="523">
                  <c:v>0.66682795698924902</c:v>
                </c:pt>
                <c:pt idx="524">
                  <c:v>0.84682795698924873</c:v>
                </c:pt>
                <c:pt idx="525">
                  <c:v>0.94682795698924882</c:v>
                </c:pt>
                <c:pt idx="526">
                  <c:v>0.91682795698924902</c:v>
                </c:pt>
                <c:pt idx="527">
                  <c:v>0.78682795698924868</c:v>
                </c:pt>
                <c:pt idx="528">
                  <c:v>0.57682795698924871</c:v>
                </c:pt>
                <c:pt idx="529">
                  <c:v>0.35682795698924896</c:v>
                </c:pt>
                <c:pt idx="530">
                  <c:v>0.1768279569892488</c:v>
                </c:pt>
                <c:pt idx="531">
                  <c:v>8.6827956989248944E-2</c:v>
                </c:pt>
                <c:pt idx="532">
                  <c:v>8.6827956989248944E-2</c:v>
                </c:pt>
                <c:pt idx="533">
                  <c:v>0.1768279569892488</c:v>
                </c:pt>
                <c:pt idx="534">
                  <c:v>0.32682795698924871</c:v>
                </c:pt>
                <c:pt idx="535">
                  <c:v>0.45682795698924905</c:v>
                </c:pt>
                <c:pt idx="536">
                  <c:v>0.50682795698924887</c:v>
                </c:pt>
                <c:pt idx="537">
                  <c:v>0.44682795698924882</c:v>
                </c:pt>
                <c:pt idx="538">
                  <c:v>0.32682795698924871</c:v>
                </c:pt>
                <c:pt idx="539">
                  <c:v>0.15682795698924878</c:v>
                </c:pt>
                <c:pt idx="540">
                  <c:v>-4.3172043010751171E-2</c:v>
                </c:pt>
                <c:pt idx="541">
                  <c:v>-0.25317204301075114</c:v>
                </c:pt>
                <c:pt idx="542">
                  <c:v>-0.41317204301075106</c:v>
                </c:pt>
                <c:pt idx="543">
                  <c:v>-0.45317204301075109</c:v>
                </c:pt>
                <c:pt idx="544">
                  <c:v>-0.353172043010751</c:v>
                </c:pt>
                <c:pt idx="545">
                  <c:v>-0.12317204301075102</c:v>
                </c:pt>
                <c:pt idx="546">
                  <c:v>0.16682795698924879</c:v>
                </c:pt>
                <c:pt idx="547">
                  <c:v>0.46682795698924884</c:v>
                </c:pt>
                <c:pt idx="548">
                  <c:v>0.70682795698924905</c:v>
                </c:pt>
                <c:pt idx="549">
                  <c:v>0.83682795698924894</c:v>
                </c:pt>
                <c:pt idx="550">
                  <c:v>0.83682795698924894</c:v>
                </c:pt>
                <c:pt idx="551">
                  <c:v>0.69682795698924882</c:v>
                </c:pt>
                <c:pt idx="552">
                  <c:v>0.45682795698924905</c:v>
                </c:pt>
                <c:pt idx="553">
                  <c:v>0.18682795698924881</c:v>
                </c:pt>
                <c:pt idx="554">
                  <c:v>-7.3172043010751198E-2</c:v>
                </c:pt>
                <c:pt idx="555">
                  <c:v>-0.26317204301075114</c:v>
                </c:pt>
                <c:pt idx="556">
                  <c:v>-0.33317204301075121</c:v>
                </c:pt>
                <c:pt idx="557">
                  <c:v>-0.24317204301075113</c:v>
                </c:pt>
                <c:pt idx="558">
                  <c:v>-3.3172043010751162E-2</c:v>
                </c:pt>
                <c:pt idx="559">
                  <c:v>0.19682795698924882</c:v>
                </c:pt>
                <c:pt idx="560">
                  <c:v>0.37682795698924898</c:v>
                </c:pt>
                <c:pt idx="561">
                  <c:v>0.4268279569892488</c:v>
                </c:pt>
                <c:pt idx="562">
                  <c:v>0.33682795698924894</c:v>
                </c:pt>
                <c:pt idx="563">
                  <c:v>0.146827956989249</c:v>
                </c:pt>
                <c:pt idx="564">
                  <c:v>-0.12317204301075102</c:v>
                </c:pt>
                <c:pt idx="565">
                  <c:v>-0.42317204301075106</c:v>
                </c:pt>
                <c:pt idx="566">
                  <c:v>-0.7131720430107511</c:v>
                </c:pt>
                <c:pt idx="567">
                  <c:v>-0.90317204301075116</c:v>
                </c:pt>
                <c:pt idx="568">
                  <c:v>-0.91317204301075106</c:v>
                </c:pt>
                <c:pt idx="569">
                  <c:v>-0.7131720430107511</c:v>
                </c:pt>
                <c:pt idx="570">
                  <c:v>-0.36317204301075101</c:v>
                </c:pt>
                <c:pt idx="571">
                  <c:v>4.6827956989248909E-2</c:v>
                </c:pt>
                <c:pt idx="572">
                  <c:v>0.396827956989249</c:v>
                </c:pt>
                <c:pt idx="573">
                  <c:v>0.62682795698924898</c:v>
                </c:pt>
                <c:pt idx="574">
                  <c:v>0.71682795698924884</c:v>
                </c:pt>
                <c:pt idx="575">
                  <c:v>0.66682795698924902</c:v>
                </c:pt>
                <c:pt idx="576">
                  <c:v>0.47682795698924907</c:v>
                </c:pt>
                <c:pt idx="577">
                  <c:v>0.20682795698924883</c:v>
                </c:pt>
                <c:pt idx="578">
                  <c:v>-8.3172043010751207E-2</c:v>
                </c:pt>
                <c:pt idx="579">
                  <c:v>-0.33317204301075121</c:v>
                </c:pt>
                <c:pt idx="580">
                  <c:v>-0.47317204301075111</c:v>
                </c:pt>
                <c:pt idx="581">
                  <c:v>-0.43317204301075107</c:v>
                </c:pt>
                <c:pt idx="582">
                  <c:v>-0.23317204301075112</c:v>
                </c:pt>
                <c:pt idx="583">
                  <c:v>6.6827956989248927E-2</c:v>
                </c:pt>
                <c:pt idx="584">
                  <c:v>0.34682795698924873</c:v>
                </c:pt>
                <c:pt idx="585">
                  <c:v>0.50682795698924887</c:v>
                </c:pt>
                <c:pt idx="586">
                  <c:v>0.5168279569892491</c:v>
                </c:pt>
                <c:pt idx="587">
                  <c:v>0.36682795698924875</c:v>
                </c:pt>
                <c:pt idx="588">
                  <c:v>8.6827956989248944E-2</c:v>
                </c:pt>
                <c:pt idx="589">
                  <c:v>-0.27317204301075115</c:v>
                </c:pt>
                <c:pt idx="590">
                  <c:v>-0.63317204301075103</c:v>
                </c:pt>
                <c:pt idx="591">
                  <c:v>-0.92317204301075106</c:v>
                </c:pt>
                <c:pt idx="592">
                  <c:v>-1.0431720430107512</c:v>
                </c:pt>
                <c:pt idx="593">
                  <c:v>-0.95317204301075109</c:v>
                </c:pt>
                <c:pt idx="594">
                  <c:v>-0.64317204301075104</c:v>
                </c:pt>
                <c:pt idx="595">
                  <c:v>-0.20317204301075109</c:v>
                </c:pt>
                <c:pt idx="596">
                  <c:v>0.24682795698924886</c:v>
                </c:pt>
                <c:pt idx="597">
                  <c:v>0.62682795698924898</c:v>
                </c:pt>
                <c:pt idx="598">
                  <c:v>0.85682795698924896</c:v>
                </c:pt>
                <c:pt idx="599">
                  <c:v>0.896827956989249</c:v>
                </c:pt>
                <c:pt idx="600">
                  <c:v>0.73682795698924886</c:v>
                </c:pt>
                <c:pt idx="601">
                  <c:v>0.43682795698924903</c:v>
                </c:pt>
                <c:pt idx="602">
                  <c:v>6.6827956989248927E-2</c:v>
                </c:pt>
                <c:pt idx="603">
                  <c:v>-0.29317204301075117</c:v>
                </c:pt>
                <c:pt idx="604">
                  <c:v>-0.55317204301075118</c:v>
                </c:pt>
                <c:pt idx="605">
                  <c:v>-0.62317204301075102</c:v>
                </c:pt>
                <c:pt idx="606">
                  <c:v>-0.48317204301075112</c:v>
                </c:pt>
                <c:pt idx="607">
                  <c:v>-0.18317204301075107</c:v>
                </c:pt>
                <c:pt idx="608">
                  <c:v>0.16682795698924879</c:v>
                </c:pt>
                <c:pt idx="609">
                  <c:v>0.44682795698924882</c:v>
                </c:pt>
                <c:pt idx="610">
                  <c:v>0.58682795698924894</c:v>
                </c:pt>
                <c:pt idx="611">
                  <c:v>0.5168279569892491</c:v>
                </c:pt>
                <c:pt idx="612">
                  <c:v>0.28682795698924868</c:v>
                </c:pt>
                <c:pt idx="613">
                  <c:v>-7.3172043010751198E-2</c:v>
                </c:pt>
                <c:pt idx="614">
                  <c:v>-0.48317204301075112</c:v>
                </c:pt>
                <c:pt idx="615">
                  <c:v>-0.85317204301075111</c:v>
                </c:pt>
                <c:pt idx="616">
                  <c:v>-1.093172043010751</c:v>
                </c:pt>
                <c:pt idx="617">
                  <c:v>-1.113172043010751</c:v>
                </c:pt>
                <c:pt idx="618">
                  <c:v>-0.87317204301075113</c:v>
                </c:pt>
                <c:pt idx="619">
                  <c:v>-0.43317204301075107</c:v>
                </c:pt>
                <c:pt idx="620">
                  <c:v>7.6827956989248936E-2</c:v>
                </c:pt>
                <c:pt idx="621">
                  <c:v>0.52682795698924889</c:v>
                </c:pt>
                <c:pt idx="622">
                  <c:v>0.82682795698924871</c:v>
                </c:pt>
                <c:pt idx="623">
                  <c:v>0.94682795698924882</c:v>
                </c:pt>
                <c:pt idx="624">
                  <c:v>0.85682795698924896</c:v>
                </c:pt>
                <c:pt idx="625">
                  <c:v>0.57682795698924871</c:v>
                </c:pt>
                <c:pt idx="626">
                  <c:v>0.19682795698924882</c:v>
                </c:pt>
                <c:pt idx="627">
                  <c:v>-0.20317204301075109</c:v>
                </c:pt>
                <c:pt idx="628">
                  <c:v>-0.55317204301075118</c:v>
                </c:pt>
                <c:pt idx="629">
                  <c:v>-0.74317204301075113</c:v>
                </c:pt>
                <c:pt idx="630">
                  <c:v>-0.69317204301075108</c:v>
                </c:pt>
                <c:pt idx="631">
                  <c:v>-0.42317204301075106</c:v>
                </c:pt>
                <c:pt idx="632">
                  <c:v>-2.3172043010751153E-2</c:v>
                </c:pt>
                <c:pt idx="633">
                  <c:v>0.34682795698924873</c:v>
                </c:pt>
                <c:pt idx="634">
                  <c:v>0.57682795698924871</c:v>
                </c:pt>
                <c:pt idx="635">
                  <c:v>0.61682795698924875</c:v>
                </c:pt>
                <c:pt idx="636">
                  <c:v>0.45682795698924905</c:v>
                </c:pt>
                <c:pt idx="637">
                  <c:v>0.146827956989249</c:v>
                </c:pt>
                <c:pt idx="638">
                  <c:v>-0.26317204301075114</c:v>
                </c:pt>
                <c:pt idx="639">
                  <c:v>-0.67317204301075106</c:v>
                </c:pt>
                <c:pt idx="640">
                  <c:v>-1.0131720430107511</c:v>
                </c:pt>
                <c:pt idx="641">
                  <c:v>-1.1831720430107511</c:v>
                </c:pt>
                <c:pt idx="642">
                  <c:v>-1.0831720430107512</c:v>
                </c:pt>
                <c:pt idx="643">
                  <c:v>-0.72317204301075111</c:v>
                </c:pt>
                <c:pt idx="644">
                  <c:v>-0.2131720430107511</c:v>
                </c:pt>
                <c:pt idx="645">
                  <c:v>0.28682795698924868</c:v>
                </c:pt>
                <c:pt idx="646">
                  <c:v>0.6768279569892488</c:v>
                </c:pt>
                <c:pt idx="647">
                  <c:v>0.87682795698924898</c:v>
                </c:pt>
                <c:pt idx="648">
                  <c:v>0.87682795698924898</c:v>
                </c:pt>
                <c:pt idx="649">
                  <c:v>0.6768279569892488</c:v>
                </c:pt>
                <c:pt idx="650">
                  <c:v>0.31682795698924893</c:v>
                </c:pt>
                <c:pt idx="651">
                  <c:v>-0.11317204301075101</c:v>
                </c:pt>
                <c:pt idx="652">
                  <c:v>-0.52317204301075115</c:v>
                </c:pt>
                <c:pt idx="653">
                  <c:v>-0.80317204301075107</c:v>
                </c:pt>
                <c:pt idx="654">
                  <c:v>-0.87317204301075113</c:v>
                </c:pt>
                <c:pt idx="655">
                  <c:v>-0.68317204301075107</c:v>
                </c:pt>
                <c:pt idx="656">
                  <c:v>-0.30317204301075118</c:v>
                </c:pt>
                <c:pt idx="657">
                  <c:v>0.12682795698924898</c:v>
                </c:pt>
                <c:pt idx="658">
                  <c:v>0.46682795698924884</c:v>
                </c:pt>
                <c:pt idx="659">
                  <c:v>0.63682795698924877</c:v>
                </c:pt>
                <c:pt idx="660">
                  <c:v>0.60682795698924896</c:v>
                </c:pt>
                <c:pt idx="661">
                  <c:v>0.37682795698924898</c:v>
                </c:pt>
                <c:pt idx="662">
                  <c:v>-3.1720430107511355E-3</c:v>
                </c:pt>
                <c:pt idx="663">
                  <c:v>-0.43317204301075107</c:v>
                </c:pt>
                <c:pt idx="664">
                  <c:v>-0.85317204301075111</c:v>
                </c:pt>
                <c:pt idx="665">
                  <c:v>-1.133172043010751</c:v>
                </c:pt>
                <c:pt idx="666">
                  <c:v>-1.1831720430107511</c:v>
                </c:pt>
                <c:pt idx="667">
                  <c:v>-0.94317204301075108</c:v>
                </c:pt>
                <c:pt idx="668">
                  <c:v>-0.49317204301075113</c:v>
                </c:pt>
                <c:pt idx="669">
                  <c:v>3.68279569892489E-2</c:v>
                </c:pt>
                <c:pt idx="670">
                  <c:v>0.49682795698924909</c:v>
                </c:pt>
                <c:pt idx="671">
                  <c:v>0.78682795698924868</c:v>
                </c:pt>
                <c:pt idx="672">
                  <c:v>0.87682795698924898</c:v>
                </c:pt>
                <c:pt idx="673">
                  <c:v>0.75682795698924887</c:v>
                </c:pt>
                <c:pt idx="674">
                  <c:v>0.44682795698924882</c:v>
                </c:pt>
                <c:pt idx="675">
                  <c:v>3.68279569892489E-2</c:v>
                </c:pt>
                <c:pt idx="676">
                  <c:v>-0.38317204301075103</c:v>
                </c:pt>
                <c:pt idx="677">
                  <c:v>-0.74317204301075113</c:v>
                </c:pt>
                <c:pt idx="678">
                  <c:v>-0.92317204301075106</c:v>
                </c:pt>
                <c:pt idx="679">
                  <c:v>-0.8431720430107511</c:v>
                </c:pt>
                <c:pt idx="680">
                  <c:v>-0.53317204301075116</c:v>
                </c:pt>
                <c:pt idx="681">
                  <c:v>-0.103172043010751</c:v>
                </c:pt>
                <c:pt idx="682">
                  <c:v>0.29682795698924891</c:v>
                </c:pt>
                <c:pt idx="683">
                  <c:v>0.57682795698924871</c:v>
                </c:pt>
                <c:pt idx="684">
                  <c:v>0.66682795698924902</c:v>
                </c:pt>
                <c:pt idx="685">
                  <c:v>0.5568279569892487</c:v>
                </c:pt>
                <c:pt idx="686">
                  <c:v>0.25682795698924887</c:v>
                </c:pt>
                <c:pt idx="687">
                  <c:v>-0.15317204301075105</c:v>
                </c:pt>
                <c:pt idx="688">
                  <c:v>-0.58317204301075121</c:v>
                </c:pt>
                <c:pt idx="689">
                  <c:v>-0.94317204301075108</c:v>
                </c:pt>
                <c:pt idx="690">
                  <c:v>-1.133172043010751</c:v>
                </c:pt>
                <c:pt idx="691">
                  <c:v>-1.0631720430107512</c:v>
                </c:pt>
                <c:pt idx="692">
                  <c:v>-0.73317204301075112</c:v>
                </c:pt>
                <c:pt idx="693">
                  <c:v>-0.24317204301075113</c:v>
                </c:pt>
                <c:pt idx="694">
                  <c:v>0.25682795698924887</c:v>
                </c:pt>
                <c:pt idx="695">
                  <c:v>0.62682795698924898</c:v>
                </c:pt>
                <c:pt idx="696">
                  <c:v>0.81682795698924893</c:v>
                </c:pt>
                <c:pt idx="697">
                  <c:v>0.77682795698924889</c:v>
                </c:pt>
                <c:pt idx="698">
                  <c:v>0.54682795698924891</c:v>
                </c:pt>
                <c:pt idx="699">
                  <c:v>0.18682795698924881</c:v>
                </c:pt>
                <c:pt idx="700">
                  <c:v>-0.23317204301075112</c:v>
                </c:pt>
                <c:pt idx="701">
                  <c:v>-0.64317204301075104</c:v>
                </c:pt>
                <c:pt idx="702">
                  <c:v>-0.94317204301075108</c:v>
                </c:pt>
                <c:pt idx="703">
                  <c:v>-1.0131720430107511</c:v>
                </c:pt>
                <c:pt idx="704">
                  <c:v>-0.82317204301075109</c:v>
                </c:pt>
                <c:pt idx="705">
                  <c:v>-0.43317204301075107</c:v>
                </c:pt>
                <c:pt idx="706">
                  <c:v>1.6827956989248882E-2</c:v>
                </c:pt>
                <c:pt idx="707">
                  <c:v>0.396827956989249</c:v>
                </c:pt>
                <c:pt idx="708">
                  <c:v>0.60682795698924896</c:v>
                </c:pt>
                <c:pt idx="709">
                  <c:v>0.61682795698924875</c:v>
                </c:pt>
                <c:pt idx="710">
                  <c:v>0.4268279569892488</c:v>
                </c:pt>
                <c:pt idx="711">
                  <c:v>9.6827956989248953E-2</c:v>
                </c:pt>
                <c:pt idx="712">
                  <c:v>-0.30317204301075118</c:v>
                </c:pt>
                <c:pt idx="713">
                  <c:v>-0.68317204301075107</c:v>
                </c:pt>
                <c:pt idx="714">
                  <c:v>-0.95317204301075109</c:v>
                </c:pt>
                <c:pt idx="715">
                  <c:v>-1.0331720430107512</c:v>
                </c:pt>
                <c:pt idx="716">
                  <c:v>-0.86317204301075112</c:v>
                </c:pt>
                <c:pt idx="717">
                  <c:v>-0.48317204301075112</c:v>
                </c:pt>
                <c:pt idx="718">
                  <c:v>-1.3172043010751144E-2</c:v>
                </c:pt>
                <c:pt idx="719">
                  <c:v>0.396827956989249</c:v>
                </c:pt>
                <c:pt idx="720">
                  <c:v>0.65682795698924878</c:v>
                </c:pt>
                <c:pt idx="721">
                  <c:v>0.72682795698924907</c:v>
                </c:pt>
                <c:pt idx="722">
                  <c:v>0.60682795698924896</c:v>
                </c:pt>
                <c:pt idx="723">
                  <c:v>0.32682795698924871</c:v>
                </c:pt>
                <c:pt idx="724">
                  <c:v>-5.317204301075118E-2</c:v>
                </c:pt>
                <c:pt idx="725">
                  <c:v>-0.44317204301075108</c:v>
                </c:pt>
                <c:pt idx="726">
                  <c:v>-0.78317204301075116</c:v>
                </c:pt>
                <c:pt idx="727">
                  <c:v>-0.9631720430107511</c:v>
                </c:pt>
                <c:pt idx="728">
                  <c:v>-0.91317204301075106</c:v>
                </c:pt>
                <c:pt idx="729">
                  <c:v>-0.62317204301075102</c:v>
                </c:pt>
                <c:pt idx="730">
                  <c:v>-0.2131720430107511</c:v>
                </c:pt>
                <c:pt idx="731">
                  <c:v>0.18682795698924881</c:v>
                </c:pt>
                <c:pt idx="732">
                  <c:v>0.47682795698924907</c:v>
                </c:pt>
                <c:pt idx="733">
                  <c:v>0.59682795698924873</c:v>
                </c:pt>
                <c:pt idx="734">
                  <c:v>0.54682795698924891</c:v>
                </c:pt>
                <c:pt idx="735">
                  <c:v>0.33682795698924894</c:v>
                </c:pt>
                <c:pt idx="736">
                  <c:v>2.6827956989248891E-2</c:v>
                </c:pt>
                <c:pt idx="737">
                  <c:v>-0.31317204301075119</c:v>
                </c:pt>
                <c:pt idx="738">
                  <c:v>-0.63317204301075103</c:v>
                </c:pt>
                <c:pt idx="739">
                  <c:v>-0.82317204301075109</c:v>
                </c:pt>
                <c:pt idx="740">
                  <c:v>-0.80317204301075107</c:v>
                </c:pt>
                <c:pt idx="741">
                  <c:v>-0.5731720430107512</c:v>
                </c:pt>
                <c:pt idx="742">
                  <c:v>-0.20317204301075109</c:v>
                </c:pt>
                <c:pt idx="743">
                  <c:v>0.1768279569892488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77-4F9E-93AD-5C4B2F150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357760"/>
        <c:axId val="202380032"/>
      </c:scatterChart>
      <c:valAx>
        <c:axId val="202357760"/>
        <c:scaling>
          <c:orientation val="minMax"/>
          <c:max val="43339"/>
          <c:min val="433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80032"/>
        <c:crossesAt val="-2"/>
        <c:crossBetween val="midCat"/>
        <c:majorUnit val="1"/>
      </c:valAx>
      <c:valAx>
        <c:axId val="202380032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57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err="1"/>
              <a:t>Moslpo_Temperature</a:t>
            </a:r>
            <a:r>
              <a:rPr lang="en-US" altLang="ko-KR" dirty="0"/>
              <a:t> (deg)</a:t>
            </a:r>
            <a:endParaRPr lang="ko-KR" altLang="en-US" dirty="0"/>
          </a:p>
        </c:rich>
      </c:tx>
      <c:layout>
        <c:manualLayout>
          <c:xMode val="edge"/>
          <c:yMode val="edge"/>
          <c:x val="0.257065853319898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196775571739355"/>
          <c:y val="0.1212091503267974"/>
          <c:w val="0.83686293032518844"/>
          <c:h val="0.8029795172662240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'[Jeju_Moslpo_Obs_Soulik_180820~180825.xlsx]Moslpo_모슬포 조위관측소'!$B$7:$B$150</c:f>
              <c:numCache>
                <c:formatCode>m/d/yyyy\ h:mm</c:formatCode>
                <c:ptCount val="144"/>
                <c:pt idx="0">
                  <c:v>43332.958333333336</c:v>
                </c:pt>
                <c:pt idx="1">
                  <c:v>43332.916666666664</c:v>
                </c:pt>
                <c:pt idx="2">
                  <c:v>43332.875</c:v>
                </c:pt>
                <c:pt idx="3">
                  <c:v>43332.833333333336</c:v>
                </c:pt>
                <c:pt idx="4">
                  <c:v>43332.791666666664</c:v>
                </c:pt>
                <c:pt idx="5">
                  <c:v>43332.75</c:v>
                </c:pt>
                <c:pt idx="6">
                  <c:v>43332.708333333336</c:v>
                </c:pt>
                <c:pt idx="7">
                  <c:v>43332.666666666664</c:v>
                </c:pt>
                <c:pt idx="8">
                  <c:v>43332.625</c:v>
                </c:pt>
                <c:pt idx="9">
                  <c:v>43332.583333333336</c:v>
                </c:pt>
                <c:pt idx="10">
                  <c:v>43332.541666666664</c:v>
                </c:pt>
                <c:pt idx="11">
                  <c:v>43332.5</c:v>
                </c:pt>
                <c:pt idx="12">
                  <c:v>43332.458333333336</c:v>
                </c:pt>
                <c:pt idx="13">
                  <c:v>43332.416666666664</c:v>
                </c:pt>
                <c:pt idx="14">
                  <c:v>43332.375</c:v>
                </c:pt>
                <c:pt idx="15">
                  <c:v>43332.333333333336</c:v>
                </c:pt>
                <c:pt idx="16">
                  <c:v>43332.291666666664</c:v>
                </c:pt>
                <c:pt idx="17">
                  <c:v>43332.25</c:v>
                </c:pt>
                <c:pt idx="18">
                  <c:v>43332.208333333336</c:v>
                </c:pt>
                <c:pt idx="19">
                  <c:v>43332.166666666664</c:v>
                </c:pt>
                <c:pt idx="20">
                  <c:v>43332.125</c:v>
                </c:pt>
                <c:pt idx="21">
                  <c:v>43332.083333333336</c:v>
                </c:pt>
                <c:pt idx="22">
                  <c:v>43332.041666666664</c:v>
                </c:pt>
                <c:pt idx="23">
                  <c:v>43332</c:v>
                </c:pt>
                <c:pt idx="24">
                  <c:v>43333.958333333336</c:v>
                </c:pt>
                <c:pt idx="25">
                  <c:v>43333.916666666664</c:v>
                </c:pt>
                <c:pt idx="26">
                  <c:v>43333.875</c:v>
                </c:pt>
                <c:pt idx="27">
                  <c:v>43333.833333333336</c:v>
                </c:pt>
                <c:pt idx="28">
                  <c:v>43333.791666666664</c:v>
                </c:pt>
                <c:pt idx="29">
                  <c:v>43333.75</c:v>
                </c:pt>
                <c:pt idx="30">
                  <c:v>43333.708333333336</c:v>
                </c:pt>
                <c:pt idx="31">
                  <c:v>43333.666666666664</c:v>
                </c:pt>
                <c:pt idx="32">
                  <c:v>43333.625</c:v>
                </c:pt>
                <c:pt idx="33">
                  <c:v>43333.583333333336</c:v>
                </c:pt>
                <c:pt idx="34">
                  <c:v>43333.541666666664</c:v>
                </c:pt>
                <c:pt idx="35">
                  <c:v>43333.5</c:v>
                </c:pt>
                <c:pt idx="36">
                  <c:v>43333.458333333336</c:v>
                </c:pt>
                <c:pt idx="37">
                  <c:v>43333.416666666664</c:v>
                </c:pt>
                <c:pt idx="38">
                  <c:v>43333.375</c:v>
                </c:pt>
                <c:pt idx="39">
                  <c:v>43333.333333333336</c:v>
                </c:pt>
                <c:pt idx="40">
                  <c:v>43333.291666666664</c:v>
                </c:pt>
                <c:pt idx="41">
                  <c:v>43333.25</c:v>
                </c:pt>
                <c:pt idx="42">
                  <c:v>43333.208333333336</c:v>
                </c:pt>
                <c:pt idx="43">
                  <c:v>43333.166666666664</c:v>
                </c:pt>
                <c:pt idx="44">
                  <c:v>43333.125</c:v>
                </c:pt>
                <c:pt idx="45">
                  <c:v>43333.083333333336</c:v>
                </c:pt>
                <c:pt idx="46">
                  <c:v>43333.041666666664</c:v>
                </c:pt>
                <c:pt idx="47">
                  <c:v>43333</c:v>
                </c:pt>
                <c:pt idx="48">
                  <c:v>43334.958333333336</c:v>
                </c:pt>
                <c:pt idx="49">
                  <c:v>43334.916666666664</c:v>
                </c:pt>
                <c:pt idx="50">
                  <c:v>43334.875</c:v>
                </c:pt>
                <c:pt idx="51">
                  <c:v>43334.833333333336</c:v>
                </c:pt>
                <c:pt idx="52">
                  <c:v>43334.791666666664</c:v>
                </c:pt>
                <c:pt idx="53">
                  <c:v>43334.75</c:v>
                </c:pt>
                <c:pt idx="54">
                  <c:v>43334.708333333336</c:v>
                </c:pt>
                <c:pt idx="55">
                  <c:v>43334.666666666664</c:v>
                </c:pt>
                <c:pt idx="56">
                  <c:v>43334.625</c:v>
                </c:pt>
                <c:pt idx="57">
                  <c:v>43334.583333333336</c:v>
                </c:pt>
                <c:pt idx="58">
                  <c:v>43334.541666666664</c:v>
                </c:pt>
                <c:pt idx="59">
                  <c:v>43334.5</c:v>
                </c:pt>
                <c:pt idx="60">
                  <c:v>43334.458333333336</c:v>
                </c:pt>
                <c:pt idx="61">
                  <c:v>43334.416666666664</c:v>
                </c:pt>
                <c:pt idx="62">
                  <c:v>43334.375</c:v>
                </c:pt>
                <c:pt idx="63">
                  <c:v>43334.333333333336</c:v>
                </c:pt>
                <c:pt idx="64">
                  <c:v>43334.291666666664</c:v>
                </c:pt>
                <c:pt idx="65">
                  <c:v>43334.25</c:v>
                </c:pt>
                <c:pt idx="66">
                  <c:v>43334.208333333336</c:v>
                </c:pt>
                <c:pt idx="67">
                  <c:v>43334.166666666664</c:v>
                </c:pt>
                <c:pt idx="68">
                  <c:v>43334.125</c:v>
                </c:pt>
                <c:pt idx="69">
                  <c:v>43334.083333333336</c:v>
                </c:pt>
                <c:pt idx="70">
                  <c:v>43334.041666666664</c:v>
                </c:pt>
                <c:pt idx="71">
                  <c:v>43334</c:v>
                </c:pt>
                <c:pt idx="72">
                  <c:v>43335.958333333336</c:v>
                </c:pt>
                <c:pt idx="73">
                  <c:v>43335.916666666664</c:v>
                </c:pt>
                <c:pt idx="74">
                  <c:v>43335.875</c:v>
                </c:pt>
                <c:pt idx="75">
                  <c:v>43335.833333333336</c:v>
                </c:pt>
                <c:pt idx="76">
                  <c:v>43335.791666666664</c:v>
                </c:pt>
                <c:pt idx="77">
                  <c:v>43335.75</c:v>
                </c:pt>
                <c:pt idx="78">
                  <c:v>43335.708333333336</c:v>
                </c:pt>
                <c:pt idx="79">
                  <c:v>43335.666666666664</c:v>
                </c:pt>
                <c:pt idx="80">
                  <c:v>43335.625</c:v>
                </c:pt>
                <c:pt idx="81">
                  <c:v>43335.583333333336</c:v>
                </c:pt>
                <c:pt idx="82">
                  <c:v>43335.541666666664</c:v>
                </c:pt>
                <c:pt idx="83">
                  <c:v>43335.5</c:v>
                </c:pt>
                <c:pt idx="84">
                  <c:v>43335.458333333336</c:v>
                </c:pt>
                <c:pt idx="85">
                  <c:v>43335.416666666664</c:v>
                </c:pt>
                <c:pt idx="86">
                  <c:v>43335.375</c:v>
                </c:pt>
                <c:pt idx="87">
                  <c:v>43335.333333333336</c:v>
                </c:pt>
                <c:pt idx="88">
                  <c:v>43335.291666666664</c:v>
                </c:pt>
                <c:pt idx="89">
                  <c:v>43335.25</c:v>
                </c:pt>
                <c:pt idx="90">
                  <c:v>43335.208333333336</c:v>
                </c:pt>
                <c:pt idx="91">
                  <c:v>43335.166666666664</c:v>
                </c:pt>
                <c:pt idx="92">
                  <c:v>43335.125</c:v>
                </c:pt>
                <c:pt idx="93">
                  <c:v>43335.083333333336</c:v>
                </c:pt>
                <c:pt idx="94">
                  <c:v>43335.041666666664</c:v>
                </c:pt>
                <c:pt idx="95">
                  <c:v>43335</c:v>
                </c:pt>
                <c:pt idx="96">
                  <c:v>43336.958333333336</c:v>
                </c:pt>
                <c:pt idx="97">
                  <c:v>43336.916666666664</c:v>
                </c:pt>
                <c:pt idx="98">
                  <c:v>43336.875</c:v>
                </c:pt>
                <c:pt idx="99">
                  <c:v>43336.833333333336</c:v>
                </c:pt>
                <c:pt idx="100">
                  <c:v>43336.791666666664</c:v>
                </c:pt>
                <c:pt idx="101">
                  <c:v>43336.75</c:v>
                </c:pt>
                <c:pt idx="102">
                  <c:v>43336.708333333336</c:v>
                </c:pt>
                <c:pt idx="103">
                  <c:v>43336.666666666664</c:v>
                </c:pt>
                <c:pt idx="104">
                  <c:v>43336.625</c:v>
                </c:pt>
                <c:pt idx="105">
                  <c:v>43336.583333333336</c:v>
                </c:pt>
                <c:pt idx="106">
                  <c:v>43336.541666666664</c:v>
                </c:pt>
                <c:pt idx="107">
                  <c:v>43336.5</c:v>
                </c:pt>
                <c:pt idx="108">
                  <c:v>43336.458333333336</c:v>
                </c:pt>
                <c:pt idx="109">
                  <c:v>43336.416666666664</c:v>
                </c:pt>
                <c:pt idx="110">
                  <c:v>43336.375</c:v>
                </c:pt>
                <c:pt idx="111">
                  <c:v>43336.333333333336</c:v>
                </c:pt>
                <c:pt idx="112">
                  <c:v>43336.291666666664</c:v>
                </c:pt>
                <c:pt idx="113">
                  <c:v>43336.25</c:v>
                </c:pt>
                <c:pt idx="114">
                  <c:v>43336.208333333336</c:v>
                </c:pt>
                <c:pt idx="115">
                  <c:v>43336.166666666664</c:v>
                </c:pt>
                <c:pt idx="116">
                  <c:v>43336.125</c:v>
                </c:pt>
                <c:pt idx="117">
                  <c:v>43336.083333333336</c:v>
                </c:pt>
                <c:pt idx="118">
                  <c:v>43336.041666666664</c:v>
                </c:pt>
                <c:pt idx="119">
                  <c:v>43336</c:v>
                </c:pt>
                <c:pt idx="120">
                  <c:v>43337.958333333336</c:v>
                </c:pt>
                <c:pt idx="121">
                  <c:v>43337.916666666664</c:v>
                </c:pt>
                <c:pt idx="122">
                  <c:v>43337.875</c:v>
                </c:pt>
                <c:pt idx="123">
                  <c:v>43337.833333333336</c:v>
                </c:pt>
                <c:pt idx="124">
                  <c:v>43337.791666666664</c:v>
                </c:pt>
                <c:pt idx="125">
                  <c:v>43337.75</c:v>
                </c:pt>
                <c:pt idx="126">
                  <c:v>43337.708333333336</c:v>
                </c:pt>
                <c:pt idx="127">
                  <c:v>43337.666666666664</c:v>
                </c:pt>
                <c:pt idx="128">
                  <c:v>43337.625</c:v>
                </c:pt>
                <c:pt idx="129">
                  <c:v>43337.583333333336</c:v>
                </c:pt>
                <c:pt idx="130">
                  <c:v>43337.541666666664</c:v>
                </c:pt>
                <c:pt idx="131">
                  <c:v>43337.5</c:v>
                </c:pt>
                <c:pt idx="132">
                  <c:v>43337.458333333336</c:v>
                </c:pt>
                <c:pt idx="133">
                  <c:v>43337.416666666664</c:v>
                </c:pt>
                <c:pt idx="134">
                  <c:v>43337.375</c:v>
                </c:pt>
                <c:pt idx="135">
                  <c:v>43337.333333333336</c:v>
                </c:pt>
                <c:pt idx="136">
                  <c:v>43337.291666666664</c:v>
                </c:pt>
                <c:pt idx="137">
                  <c:v>43337.25</c:v>
                </c:pt>
                <c:pt idx="138">
                  <c:v>43337.208333333336</c:v>
                </c:pt>
                <c:pt idx="139">
                  <c:v>43337.166666666664</c:v>
                </c:pt>
                <c:pt idx="140">
                  <c:v>43337.125</c:v>
                </c:pt>
                <c:pt idx="141">
                  <c:v>43337.083333333336</c:v>
                </c:pt>
                <c:pt idx="142">
                  <c:v>43337.041666666664</c:v>
                </c:pt>
                <c:pt idx="143">
                  <c:v>43337</c:v>
                </c:pt>
              </c:numCache>
            </c:numRef>
          </c:xVal>
          <c:yVal>
            <c:numRef>
              <c:f>'[Jeju_Moslpo_Obs_Soulik_180820~180825.xlsx]Moslpo_모슬포 조위관측소'!$C$7:$C$150</c:f>
              <c:numCache>
                <c:formatCode>General</c:formatCode>
                <c:ptCount val="144"/>
                <c:pt idx="0">
                  <c:v>30.06</c:v>
                </c:pt>
                <c:pt idx="1">
                  <c:v>30.15</c:v>
                </c:pt>
                <c:pt idx="2">
                  <c:v>30.19</c:v>
                </c:pt>
                <c:pt idx="3">
                  <c:v>30.2</c:v>
                </c:pt>
                <c:pt idx="4">
                  <c:v>30.24</c:v>
                </c:pt>
                <c:pt idx="5">
                  <c:v>30.11</c:v>
                </c:pt>
                <c:pt idx="6">
                  <c:v>29.85</c:v>
                </c:pt>
                <c:pt idx="7">
                  <c:v>29.66</c:v>
                </c:pt>
                <c:pt idx="8">
                  <c:v>29.49</c:v>
                </c:pt>
                <c:pt idx="9">
                  <c:v>29.29</c:v>
                </c:pt>
                <c:pt idx="10">
                  <c:v>29.14</c:v>
                </c:pt>
                <c:pt idx="11">
                  <c:v>29.09</c:v>
                </c:pt>
                <c:pt idx="12">
                  <c:v>29</c:v>
                </c:pt>
                <c:pt idx="13">
                  <c:v>29</c:v>
                </c:pt>
                <c:pt idx="14">
                  <c:v>29.06</c:v>
                </c:pt>
                <c:pt idx="15">
                  <c:v>29.1</c:v>
                </c:pt>
                <c:pt idx="16">
                  <c:v>29.19</c:v>
                </c:pt>
                <c:pt idx="17">
                  <c:v>29.4</c:v>
                </c:pt>
                <c:pt idx="18">
                  <c:v>29.46</c:v>
                </c:pt>
                <c:pt idx="19">
                  <c:v>29.5</c:v>
                </c:pt>
                <c:pt idx="20">
                  <c:v>29.6</c:v>
                </c:pt>
                <c:pt idx="21">
                  <c:v>29.69</c:v>
                </c:pt>
                <c:pt idx="22">
                  <c:v>29.7</c:v>
                </c:pt>
                <c:pt idx="23">
                  <c:v>29.7</c:v>
                </c:pt>
                <c:pt idx="24">
                  <c:v>30.33</c:v>
                </c:pt>
                <c:pt idx="25">
                  <c:v>30.36</c:v>
                </c:pt>
                <c:pt idx="26">
                  <c:v>30.53</c:v>
                </c:pt>
                <c:pt idx="27">
                  <c:v>30.6</c:v>
                </c:pt>
                <c:pt idx="28">
                  <c:v>30.6</c:v>
                </c:pt>
                <c:pt idx="29">
                  <c:v>30.6</c:v>
                </c:pt>
                <c:pt idx="30">
                  <c:v>30.6</c:v>
                </c:pt>
                <c:pt idx="31">
                  <c:v>30.58</c:v>
                </c:pt>
                <c:pt idx="32">
                  <c:v>30.42</c:v>
                </c:pt>
                <c:pt idx="33">
                  <c:v>30.13</c:v>
                </c:pt>
                <c:pt idx="34">
                  <c:v>29.92</c:v>
                </c:pt>
                <c:pt idx="35">
                  <c:v>29.82</c:v>
                </c:pt>
                <c:pt idx="36">
                  <c:v>29.81</c:v>
                </c:pt>
                <c:pt idx="37">
                  <c:v>29.82</c:v>
                </c:pt>
                <c:pt idx="38">
                  <c:v>29.79</c:v>
                </c:pt>
                <c:pt idx="39">
                  <c:v>29.8</c:v>
                </c:pt>
                <c:pt idx="40">
                  <c:v>29.89</c:v>
                </c:pt>
                <c:pt idx="41">
                  <c:v>29.96</c:v>
                </c:pt>
                <c:pt idx="42">
                  <c:v>30</c:v>
                </c:pt>
                <c:pt idx="43">
                  <c:v>29.96</c:v>
                </c:pt>
                <c:pt idx="44">
                  <c:v>29.97</c:v>
                </c:pt>
                <c:pt idx="45">
                  <c:v>29.92</c:v>
                </c:pt>
                <c:pt idx="46">
                  <c:v>29.92</c:v>
                </c:pt>
                <c:pt idx="47">
                  <c:v>29.98</c:v>
                </c:pt>
                <c:pt idx="48">
                  <c:v>28.9</c:v>
                </c:pt>
                <c:pt idx="49">
                  <c:v>28.9</c:v>
                </c:pt>
                <c:pt idx="50">
                  <c:v>28.95</c:v>
                </c:pt>
                <c:pt idx="51">
                  <c:v>29.03</c:v>
                </c:pt>
                <c:pt idx="52">
                  <c:v>29.1</c:v>
                </c:pt>
                <c:pt idx="53">
                  <c:v>29.18</c:v>
                </c:pt>
                <c:pt idx="54">
                  <c:v>29.2</c:v>
                </c:pt>
                <c:pt idx="55">
                  <c:v>29.16</c:v>
                </c:pt>
                <c:pt idx="56">
                  <c:v>29.1</c:v>
                </c:pt>
                <c:pt idx="57">
                  <c:v>29.12</c:v>
                </c:pt>
                <c:pt idx="58">
                  <c:v>29.2</c:v>
                </c:pt>
                <c:pt idx="59">
                  <c:v>29.2</c:v>
                </c:pt>
                <c:pt idx="60">
                  <c:v>29.3</c:v>
                </c:pt>
                <c:pt idx="61">
                  <c:v>29.3</c:v>
                </c:pt>
                <c:pt idx="62">
                  <c:v>29.34</c:v>
                </c:pt>
                <c:pt idx="63">
                  <c:v>29.4</c:v>
                </c:pt>
                <c:pt idx="64">
                  <c:v>29.36</c:v>
                </c:pt>
                <c:pt idx="65">
                  <c:v>29.4</c:v>
                </c:pt>
                <c:pt idx="66">
                  <c:v>29.65</c:v>
                </c:pt>
                <c:pt idx="67">
                  <c:v>29.78</c:v>
                </c:pt>
                <c:pt idx="68">
                  <c:v>29.8</c:v>
                </c:pt>
                <c:pt idx="69">
                  <c:v>29.98</c:v>
                </c:pt>
                <c:pt idx="70">
                  <c:v>30.2</c:v>
                </c:pt>
                <c:pt idx="71">
                  <c:v>30.27</c:v>
                </c:pt>
                <c:pt idx="72">
                  <c:v>27.9</c:v>
                </c:pt>
                <c:pt idx="73">
                  <c:v>27.83</c:v>
                </c:pt>
                <c:pt idx="74">
                  <c:v>27.7</c:v>
                </c:pt>
                <c:pt idx="75">
                  <c:v>27.56</c:v>
                </c:pt>
                <c:pt idx="76">
                  <c:v>27.47</c:v>
                </c:pt>
                <c:pt idx="77">
                  <c:v>27.38</c:v>
                </c:pt>
                <c:pt idx="78">
                  <c:v>27.3</c:v>
                </c:pt>
                <c:pt idx="79">
                  <c:v>27.33</c:v>
                </c:pt>
                <c:pt idx="80">
                  <c:v>27.4</c:v>
                </c:pt>
                <c:pt idx="81">
                  <c:v>27.48</c:v>
                </c:pt>
                <c:pt idx="82">
                  <c:v>27.59</c:v>
                </c:pt>
                <c:pt idx="83">
                  <c:v>27.63</c:v>
                </c:pt>
                <c:pt idx="84">
                  <c:v>27.74</c:v>
                </c:pt>
                <c:pt idx="85">
                  <c:v>27.88</c:v>
                </c:pt>
                <c:pt idx="86">
                  <c:v>27.98</c:v>
                </c:pt>
                <c:pt idx="87">
                  <c:v>28.14</c:v>
                </c:pt>
                <c:pt idx="88">
                  <c:v>28.27</c:v>
                </c:pt>
                <c:pt idx="89">
                  <c:v>28.4</c:v>
                </c:pt>
                <c:pt idx="90">
                  <c:v>28.51</c:v>
                </c:pt>
                <c:pt idx="91">
                  <c:v>28.64</c:v>
                </c:pt>
                <c:pt idx="92">
                  <c:v>28.73</c:v>
                </c:pt>
                <c:pt idx="93">
                  <c:v>28.8</c:v>
                </c:pt>
                <c:pt idx="94">
                  <c:v>28.8</c:v>
                </c:pt>
                <c:pt idx="95">
                  <c:v>28.88</c:v>
                </c:pt>
                <c:pt idx="96">
                  <c:v>22.29</c:v>
                </c:pt>
                <c:pt idx="97">
                  <c:v>22.5</c:v>
                </c:pt>
                <c:pt idx="98">
                  <c:v>22.84</c:v>
                </c:pt>
                <c:pt idx="99">
                  <c:v>23.14</c:v>
                </c:pt>
                <c:pt idx="100">
                  <c:v>23.71</c:v>
                </c:pt>
                <c:pt idx="101">
                  <c:v>24.68</c:v>
                </c:pt>
                <c:pt idx="102">
                  <c:v>25.87</c:v>
                </c:pt>
                <c:pt idx="103">
                  <c:v>26.24</c:v>
                </c:pt>
                <c:pt idx="104">
                  <c:v>26.34</c:v>
                </c:pt>
                <c:pt idx="105">
                  <c:v>26.5</c:v>
                </c:pt>
                <c:pt idx="106">
                  <c:v>26.59</c:v>
                </c:pt>
                <c:pt idx="107">
                  <c:v>26.52</c:v>
                </c:pt>
                <c:pt idx="108">
                  <c:v>26.25</c:v>
                </c:pt>
                <c:pt idx="109">
                  <c:v>26.34</c:v>
                </c:pt>
                <c:pt idx="110">
                  <c:v>26.37</c:v>
                </c:pt>
                <c:pt idx="111">
                  <c:v>26.77</c:v>
                </c:pt>
                <c:pt idx="112">
                  <c:v>27.42</c:v>
                </c:pt>
                <c:pt idx="113">
                  <c:v>27.74</c:v>
                </c:pt>
                <c:pt idx="114">
                  <c:v>27.76</c:v>
                </c:pt>
                <c:pt idx="115">
                  <c:v>27.7</c:v>
                </c:pt>
                <c:pt idx="116">
                  <c:v>27.78</c:v>
                </c:pt>
                <c:pt idx="117">
                  <c:v>27.83</c:v>
                </c:pt>
                <c:pt idx="118">
                  <c:v>27.9</c:v>
                </c:pt>
                <c:pt idx="119">
                  <c:v>27.9</c:v>
                </c:pt>
                <c:pt idx="120">
                  <c:v>21.67</c:v>
                </c:pt>
                <c:pt idx="121">
                  <c:v>21.6</c:v>
                </c:pt>
                <c:pt idx="122">
                  <c:v>21.6</c:v>
                </c:pt>
                <c:pt idx="123">
                  <c:v>21.59</c:v>
                </c:pt>
                <c:pt idx="124">
                  <c:v>21.68</c:v>
                </c:pt>
                <c:pt idx="125">
                  <c:v>21.92</c:v>
                </c:pt>
                <c:pt idx="126">
                  <c:v>22.24</c:v>
                </c:pt>
                <c:pt idx="127">
                  <c:v>22.4</c:v>
                </c:pt>
                <c:pt idx="128">
                  <c:v>22.32</c:v>
                </c:pt>
                <c:pt idx="129">
                  <c:v>22.17</c:v>
                </c:pt>
                <c:pt idx="130">
                  <c:v>22.04</c:v>
                </c:pt>
                <c:pt idx="131">
                  <c:v>22</c:v>
                </c:pt>
                <c:pt idx="132">
                  <c:v>21.94</c:v>
                </c:pt>
                <c:pt idx="133">
                  <c:v>21.87</c:v>
                </c:pt>
                <c:pt idx="134">
                  <c:v>21.67</c:v>
                </c:pt>
                <c:pt idx="135">
                  <c:v>21.67</c:v>
                </c:pt>
                <c:pt idx="136">
                  <c:v>21.69</c:v>
                </c:pt>
                <c:pt idx="137">
                  <c:v>21.81</c:v>
                </c:pt>
                <c:pt idx="138">
                  <c:v>21.92</c:v>
                </c:pt>
                <c:pt idx="139">
                  <c:v>22.39</c:v>
                </c:pt>
                <c:pt idx="140">
                  <c:v>22.4</c:v>
                </c:pt>
                <c:pt idx="141">
                  <c:v>22.3</c:v>
                </c:pt>
                <c:pt idx="142">
                  <c:v>22.22</c:v>
                </c:pt>
                <c:pt idx="143">
                  <c:v>22.37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CE-49F3-8FAF-E6262B94A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553216"/>
        <c:axId val="202563584"/>
      </c:scatterChart>
      <c:valAx>
        <c:axId val="202553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563584"/>
        <c:crosses val="autoZero"/>
        <c:crossBetween val="midCat"/>
      </c:valAx>
      <c:valAx>
        <c:axId val="202563584"/>
        <c:scaling>
          <c:orientation val="minMax"/>
          <c:max val="36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553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err="1"/>
              <a:t>Moslpo_Salinity</a:t>
            </a:r>
            <a:r>
              <a:rPr lang="en-US" altLang="ko-KR" dirty="0"/>
              <a:t> (</a:t>
            </a:r>
            <a:r>
              <a:rPr lang="en-US" altLang="ko-KR" dirty="0" err="1"/>
              <a:t>psu</a:t>
            </a:r>
            <a:r>
              <a:rPr lang="en-US" altLang="ko-KR" dirty="0"/>
              <a:t>)</a:t>
            </a:r>
            <a:endParaRPr lang="ko-KR" altLang="en-US" dirty="0"/>
          </a:p>
        </c:rich>
      </c:tx>
      <c:layout>
        <c:manualLayout>
          <c:xMode val="edge"/>
          <c:yMode val="edge"/>
          <c:x val="0.30491842945620085"/>
          <c:y val="8.35516696353824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'[Jeju_Moslpo_Obs_Soulik_180820~180825.xlsx]Moslpo_모슬포 조위관측소'!$B$7:$B$150</c:f>
              <c:numCache>
                <c:formatCode>m/d/yyyy\ h:mm</c:formatCode>
                <c:ptCount val="144"/>
                <c:pt idx="0">
                  <c:v>43332.958333333336</c:v>
                </c:pt>
                <c:pt idx="1">
                  <c:v>43332.916666666664</c:v>
                </c:pt>
                <c:pt idx="2">
                  <c:v>43332.875</c:v>
                </c:pt>
                <c:pt idx="3">
                  <c:v>43332.833333333336</c:v>
                </c:pt>
                <c:pt idx="4">
                  <c:v>43332.791666666664</c:v>
                </c:pt>
                <c:pt idx="5">
                  <c:v>43332.75</c:v>
                </c:pt>
                <c:pt idx="6">
                  <c:v>43332.708333333336</c:v>
                </c:pt>
                <c:pt idx="7">
                  <c:v>43332.666666666664</c:v>
                </c:pt>
                <c:pt idx="8">
                  <c:v>43332.625</c:v>
                </c:pt>
                <c:pt idx="9">
                  <c:v>43332.583333333336</c:v>
                </c:pt>
                <c:pt idx="10">
                  <c:v>43332.541666666664</c:v>
                </c:pt>
                <c:pt idx="11">
                  <c:v>43332.5</c:v>
                </c:pt>
                <c:pt idx="12">
                  <c:v>43332.458333333336</c:v>
                </c:pt>
                <c:pt idx="13">
                  <c:v>43332.416666666664</c:v>
                </c:pt>
                <c:pt idx="14">
                  <c:v>43332.375</c:v>
                </c:pt>
                <c:pt idx="15">
                  <c:v>43332.333333333336</c:v>
                </c:pt>
                <c:pt idx="16">
                  <c:v>43332.291666666664</c:v>
                </c:pt>
                <c:pt idx="17">
                  <c:v>43332.25</c:v>
                </c:pt>
                <c:pt idx="18">
                  <c:v>43332.208333333336</c:v>
                </c:pt>
                <c:pt idx="19">
                  <c:v>43332.166666666664</c:v>
                </c:pt>
                <c:pt idx="20">
                  <c:v>43332.125</c:v>
                </c:pt>
                <c:pt idx="21">
                  <c:v>43332.083333333336</c:v>
                </c:pt>
                <c:pt idx="22">
                  <c:v>43332.041666666664</c:v>
                </c:pt>
                <c:pt idx="23">
                  <c:v>43332</c:v>
                </c:pt>
                <c:pt idx="24">
                  <c:v>43333.958333333336</c:v>
                </c:pt>
                <c:pt idx="25">
                  <c:v>43333.916666666664</c:v>
                </c:pt>
                <c:pt idx="26">
                  <c:v>43333.875</c:v>
                </c:pt>
                <c:pt idx="27">
                  <c:v>43333.833333333336</c:v>
                </c:pt>
                <c:pt idx="28">
                  <c:v>43333.791666666664</c:v>
                </c:pt>
                <c:pt idx="29">
                  <c:v>43333.75</c:v>
                </c:pt>
                <c:pt idx="30">
                  <c:v>43333.708333333336</c:v>
                </c:pt>
                <c:pt idx="31">
                  <c:v>43333.666666666664</c:v>
                </c:pt>
                <c:pt idx="32">
                  <c:v>43333.625</c:v>
                </c:pt>
                <c:pt idx="33">
                  <c:v>43333.583333333336</c:v>
                </c:pt>
                <c:pt idx="34">
                  <c:v>43333.541666666664</c:v>
                </c:pt>
                <c:pt idx="35">
                  <c:v>43333.5</c:v>
                </c:pt>
                <c:pt idx="36">
                  <c:v>43333.458333333336</c:v>
                </c:pt>
                <c:pt idx="37">
                  <c:v>43333.416666666664</c:v>
                </c:pt>
                <c:pt idx="38">
                  <c:v>43333.375</c:v>
                </c:pt>
                <c:pt idx="39">
                  <c:v>43333.333333333336</c:v>
                </c:pt>
                <c:pt idx="40">
                  <c:v>43333.291666666664</c:v>
                </c:pt>
                <c:pt idx="41">
                  <c:v>43333.25</c:v>
                </c:pt>
                <c:pt idx="42">
                  <c:v>43333.208333333336</c:v>
                </c:pt>
                <c:pt idx="43">
                  <c:v>43333.166666666664</c:v>
                </c:pt>
                <c:pt idx="44">
                  <c:v>43333.125</c:v>
                </c:pt>
                <c:pt idx="45">
                  <c:v>43333.083333333336</c:v>
                </c:pt>
                <c:pt idx="46">
                  <c:v>43333.041666666664</c:v>
                </c:pt>
                <c:pt idx="47">
                  <c:v>43333</c:v>
                </c:pt>
                <c:pt idx="48">
                  <c:v>43334.958333333336</c:v>
                </c:pt>
                <c:pt idx="49">
                  <c:v>43334.916666666664</c:v>
                </c:pt>
                <c:pt idx="50">
                  <c:v>43334.875</c:v>
                </c:pt>
                <c:pt idx="51">
                  <c:v>43334.833333333336</c:v>
                </c:pt>
                <c:pt idx="52">
                  <c:v>43334.791666666664</c:v>
                </c:pt>
                <c:pt idx="53">
                  <c:v>43334.75</c:v>
                </c:pt>
                <c:pt idx="54">
                  <c:v>43334.708333333336</c:v>
                </c:pt>
                <c:pt idx="55">
                  <c:v>43334.666666666664</c:v>
                </c:pt>
                <c:pt idx="56">
                  <c:v>43334.625</c:v>
                </c:pt>
                <c:pt idx="57">
                  <c:v>43334.583333333336</c:v>
                </c:pt>
                <c:pt idx="58">
                  <c:v>43334.541666666664</c:v>
                </c:pt>
                <c:pt idx="59">
                  <c:v>43334.5</c:v>
                </c:pt>
                <c:pt idx="60">
                  <c:v>43334.458333333336</c:v>
                </c:pt>
                <c:pt idx="61">
                  <c:v>43334.416666666664</c:v>
                </c:pt>
                <c:pt idx="62">
                  <c:v>43334.375</c:v>
                </c:pt>
                <c:pt idx="63">
                  <c:v>43334.333333333336</c:v>
                </c:pt>
                <c:pt idx="64">
                  <c:v>43334.291666666664</c:v>
                </c:pt>
                <c:pt idx="65">
                  <c:v>43334.25</c:v>
                </c:pt>
                <c:pt idx="66">
                  <c:v>43334.208333333336</c:v>
                </c:pt>
                <c:pt idx="67">
                  <c:v>43334.166666666664</c:v>
                </c:pt>
                <c:pt idx="68">
                  <c:v>43334.125</c:v>
                </c:pt>
                <c:pt idx="69">
                  <c:v>43334.083333333336</c:v>
                </c:pt>
                <c:pt idx="70">
                  <c:v>43334.041666666664</c:v>
                </c:pt>
                <c:pt idx="71">
                  <c:v>43334</c:v>
                </c:pt>
                <c:pt idx="72">
                  <c:v>43335.958333333336</c:v>
                </c:pt>
                <c:pt idx="73">
                  <c:v>43335.916666666664</c:v>
                </c:pt>
                <c:pt idx="74">
                  <c:v>43335.875</c:v>
                </c:pt>
                <c:pt idx="75">
                  <c:v>43335.833333333336</c:v>
                </c:pt>
                <c:pt idx="76">
                  <c:v>43335.791666666664</c:v>
                </c:pt>
                <c:pt idx="77">
                  <c:v>43335.75</c:v>
                </c:pt>
                <c:pt idx="78">
                  <c:v>43335.708333333336</c:v>
                </c:pt>
                <c:pt idx="79">
                  <c:v>43335.666666666664</c:v>
                </c:pt>
                <c:pt idx="80">
                  <c:v>43335.625</c:v>
                </c:pt>
                <c:pt idx="81">
                  <c:v>43335.583333333336</c:v>
                </c:pt>
                <c:pt idx="82">
                  <c:v>43335.541666666664</c:v>
                </c:pt>
                <c:pt idx="83">
                  <c:v>43335.5</c:v>
                </c:pt>
                <c:pt idx="84">
                  <c:v>43335.458333333336</c:v>
                </c:pt>
                <c:pt idx="85">
                  <c:v>43335.416666666664</c:v>
                </c:pt>
                <c:pt idx="86">
                  <c:v>43335.375</c:v>
                </c:pt>
                <c:pt idx="87">
                  <c:v>43335.333333333336</c:v>
                </c:pt>
                <c:pt idx="88">
                  <c:v>43335.291666666664</c:v>
                </c:pt>
                <c:pt idx="89">
                  <c:v>43335.25</c:v>
                </c:pt>
                <c:pt idx="90">
                  <c:v>43335.208333333336</c:v>
                </c:pt>
                <c:pt idx="91">
                  <c:v>43335.166666666664</c:v>
                </c:pt>
                <c:pt idx="92">
                  <c:v>43335.125</c:v>
                </c:pt>
                <c:pt idx="93">
                  <c:v>43335.083333333336</c:v>
                </c:pt>
                <c:pt idx="94">
                  <c:v>43335.041666666664</c:v>
                </c:pt>
                <c:pt idx="95">
                  <c:v>43335</c:v>
                </c:pt>
                <c:pt idx="96">
                  <c:v>43336.958333333336</c:v>
                </c:pt>
                <c:pt idx="97">
                  <c:v>43336.916666666664</c:v>
                </c:pt>
                <c:pt idx="98">
                  <c:v>43336.875</c:v>
                </c:pt>
                <c:pt idx="99">
                  <c:v>43336.833333333336</c:v>
                </c:pt>
                <c:pt idx="100">
                  <c:v>43336.791666666664</c:v>
                </c:pt>
                <c:pt idx="101">
                  <c:v>43336.75</c:v>
                </c:pt>
                <c:pt idx="102">
                  <c:v>43336.708333333336</c:v>
                </c:pt>
                <c:pt idx="103">
                  <c:v>43336.666666666664</c:v>
                </c:pt>
                <c:pt idx="104">
                  <c:v>43336.625</c:v>
                </c:pt>
                <c:pt idx="105">
                  <c:v>43336.583333333336</c:v>
                </c:pt>
                <c:pt idx="106">
                  <c:v>43336.541666666664</c:v>
                </c:pt>
                <c:pt idx="107">
                  <c:v>43336.5</c:v>
                </c:pt>
                <c:pt idx="108">
                  <c:v>43336.458333333336</c:v>
                </c:pt>
                <c:pt idx="109">
                  <c:v>43336.416666666664</c:v>
                </c:pt>
                <c:pt idx="110">
                  <c:v>43336.375</c:v>
                </c:pt>
                <c:pt idx="111">
                  <c:v>43336.333333333336</c:v>
                </c:pt>
                <c:pt idx="112">
                  <c:v>43336.291666666664</c:v>
                </c:pt>
                <c:pt idx="113">
                  <c:v>43336.25</c:v>
                </c:pt>
                <c:pt idx="114">
                  <c:v>43336.208333333336</c:v>
                </c:pt>
                <c:pt idx="115">
                  <c:v>43336.166666666664</c:v>
                </c:pt>
                <c:pt idx="116">
                  <c:v>43336.125</c:v>
                </c:pt>
                <c:pt idx="117">
                  <c:v>43336.083333333336</c:v>
                </c:pt>
                <c:pt idx="118">
                  <c:v>43336.041666666664</c:v>
                </c:pt>
                <c:pt idx="119">
                  <c:v>43336</c:v>
                </c:pt>
                <c:pt idx="120">
                  <c:v>43337.958333333336</c:v>
                </c:pt>
                <c:pt idx="121">
                  <c:v>43337.916666666664</c:v>
                </c:pt>
                <c:pt idx="122">
                  <c:v>43337.875</c:v>
                </c:pt>
                <c:pt idx="123">
                  <c:v>43337.833333333336</c:v>
                </c:pt>
                <c:pt idx="124">
                  <c:v>43337.791666666664</c:v>
                </c:pt>
                <c:pt idx="125">
                  <c:v>43337.75</c:v>
                </c:pt>
                <c:pt idx="126">
                  <c:v>43337.708333333336</c:v>
                </c:pt>
                <c:pt idx="127">
                  <c:v>43337.666666666664</c:v>
                </c:pt>
                <c:pt idx="128">
                  <c:v>43337.625</c:v>
                </c:pt>
                <c:pt idx="129">
                  <c:v>43337.583333333336</c:v>
                </c:pt>
                <c:pt idx="130">
                  <c:v>43337.541666666664</c:v>
                </c:pt>
                <c:pt idx="131">
                  <c:v>43337.5</c:v>
                </c:pt>
                <c:pt idx="132">
                  <c:v>43337.458333333336</c:v>
                </c:pt>
                <c:pt idx="133">
                  <c:v>43337.416666666664</c:v>
                </c:pt>
                <c:pt idx="134">
                  <c:v>43337.375</c:v>
                </c:pt>
                <c:pt idx="135">
                  <c:v>43337.333333333336</c:v>
                </c:pt>
                <c:pt idx="136">
                  <c:v>43337.291666666664</c:v>
                </c:pt>
                <c:pt idx="137">
                  <c:v>43337.25</c:v>
                </c:pt>
                <c:pt idx="138">
                  <c:v>43337.208333333336</c:v>
                </c:pt>
                <c:pt idx="139">
                  <c:v>43337.166666666664</c:v>
                </c:pt>
                <c:pt idx="140">
                  <c:v>43337.125</c:v>
                </c:pt>
                <c:pt idx="141">
                  <c:v>43337.083333333336</c:v>
                </c:pt>
                <c:pt idx="142">
                  <c:v>43337.041666666664</c:v>
                </c:pt>
                <c:pt idx="143">
                  <c:v>43337</c:v>
                </c:pt>
              </c:numCache>
            </c:numRef>
          </c:xVal>
          <c:yVal>
            <c:numRef>
              <c:f>'[Jeju_Moslpo_Obs_Soulik_180820~180825.xlsx]Moslpo_모슬포 조위관측소'!$D$7:$D$150</c:f>
              <c:numCache>
                <c:formatCode>General</c:formatCode>
                <c:ptCount val="144"/>
                <c:pt idx="0">
                  <c:v>31.14</c:v>
                </c:pt>
                <c:pt idx="1">
                  <c:v>31.32</c:v>
                </c:pt>
                <c:pt idx="2">
                  <c:v>31.29</c:v>
                </c:pt>
                <c:pt idx="3">
                  <c:v>31.25</c:v>
                </c:pt>
                <c:pt idx="4">
                  <c:v>31.24</c:v>
                </c:pt>
                <c:pt idx="5">
                  <c:v>31.03</c:v>
                </c:pt>
                <c:pt idx="6">
                  <c:v>30.52</c:v>
                </c:pt>
                <c:pt idx="7">
                  <c:v>30.01</c:v>
                </c:pt>
                <c:pt idx="8">
                  <c:v>29.68</c:v>
                </c:pt>
                <c:pt idx="9">
                  <c:v>29.48</c:v>
                </c:pt>
                <c:pt idx="10">
                  <c:v>29.42</c:v>
                </c:pt>
                <c:pt idx="11">
                  <c:v>29.61</c:v>
                </c:pt>
                <c:pt idx="12">
                  <c:v>29.73</c:v>
                </c:pt>
                <c:pt idx="13">
                  <c:v>30.01</c:v>
                </c:pt>
                <c:pt idx="14">
                  <c:v>30.13</c:v>
                </c:pt>
                <c:pt idx="15">
                  <c:v>30.33</c:v>
                </c:pt>
                <c:pt idx="16">
                  <c:v>30.82</c:v>
                </c:pt>
                <c:pt idx="17">
                  <c:v>31.4</c:v>
                </c:pt>
                <c:pt idx="18">
                  <c:v>31.42</c:v>
                </c:pt>
                <c:pt idx="19">
                  <c:v>31.45</c:v>
                </c:pt>
                <c:pt idx="20">
                  <c:v>31.41</c:v>
                </c:pt>
                <c:pt idx="21">
                  <c:v>31.44</c:v>
                </c:pt>
                <c:pt idx="22">
                  <c:v>31.46</c:v>
                </c:pt>
                <c:pt idx="23">
                  <c:v>31.53</c:v>
                </c:pt>
                <c:pt idx="24">
                  <c:v>31.46</c:v>
                </c:pt>
                <c:pt idx="25">
                  <c:v>31.51</c:v>
                </c:pt>
                <c:pt idx="26">
                  <c:v>31.41</c:v>
                </c:pt>
                <c:pt idx="27">
                  <c:v>31.3</c:v>
                </c:pt>
                <c:pt idx="28">
                  <c:v>31.35</c:v>
                </c:pt>
                <c:pt idx="29">
                  <c:v>31.34</c:v>
                </c:pt>
                <c:pt idx="30">
                  <c:v>31.23</c:v>
                </c:pt>
                <c:pt idx="31">
                  <c:v>31.01</c:v>
                </c:pt>
                <c:pt idx="32">
                  <c:v>30.72</c:v>
                </c:pt>
                <c:pt idx="33">
                  <c:v>30.26</c:v>
                </c:pt>
                <c:pt idx="34">
                  <c:v>30.19</c:v>
                </c:pt>
                <c:pt idx="35">
                  <c:v>30.33</c:v>
                </c:pt>
                <c:pt idx="36">
                  <c:v>30.51</c:v>
                </c:pt>
                <c:pt idx="37">
                  <c:v>30.45</c:v>
                </c:pt>
                <c:pt idx="38">
                  <c:v>30.45</c:v>
                </c:pt>
                <c:pt idx="39">
                  <c:v>30.6</c:v>
                </c:pt>
                <c:pt idx="40">
                  <c:v>31.17</c:v>
                </c:pt>
                <c:pt idx="41">
                  <c:v>31.18</c:v>
                </c:pt>
                <c:pt idx="42">
                  <c:v>31.15</c:v>
                </c:pt>
                <c:pt idx="43">
                  <c:v>31.12</c:v>
                </c:pt>
                <c:pt idx="44">
                  <c:v>31.09</c:v>
                </c:pt>
                <c:pt idx="45">
                  <c:v>31.03</c:v>
                </c:pt>
                <c:pt idx="46">
                  <c:v>30.96</c:v>
                </c:pt>
                <c:pt idx="47">
                  <c:v>30.94</c:v>
                </c:pt>
                <c:pt idx="48">
                  <c:v>31.29</c:v>
                </c:pt>
                <c:pt idx="49">
                  <c:v>31.32</c:v>
                </c:pt>
                <c:pt idx="50">
                  <c:v>31.27</c:v>
                </c:pt>
                <c:pt idx="51">
                  <c:v>31.33</c:v>
                </c:pt>
                <c:pt idx="52">
                  <c:v>31.47</c:v>
                </c:pt>
                <c:pt idx="53">
                  <c:v>31.42</c:v>
                </c:pt>
                <c:pt idx="54">
                  <c:v>31.25</c:v>
                </c:pt>
                <c:pt idx="55">
                  <c:v>30.86</c:v>
                </c:pt>
                <c:pt idx="56">
                  <c:v>30.55</c:v>
                </c:pt>
                <c:pt idx="57">
                  <c:v>30.54</c:v>
                </c:pt>
                <c:pt idx="58">
                  <c:v>30.62</c:v>
                </c:pt>
                <c:pt idx="59">
                  <c:v>31</c:v>
                </c:pt>
                <c:pt idx="60">
                  <c:v>31.32</c:v>
                </c:pt>
                <c:pt idx="61">
                  <c:v>31.58</c:v>
                </c:pt>
                <c:pt idx="62">
                  <c:v>31.66</c:v>
                </c:pt>
                <c:pt idx="63">
                  <c:v>31.65</c:v>
                </c:pt>
                <c:pt idx="64">
                  <c:v>31.7</c:v>
                </c:pt>
                <c:pt idx="65">
                  <c:v>31.7</c:v>
                </c:pt>
                <c:pt idx="66">
                  <c:v>31.58</c:v>
                </c:pt>
                <c:pt idx="67">
                  <c:v>31.43</c:v>
                </c:pt>
                <c:pt idx="68">
                  <c:v>31.41</c:v>
                </c:pt>
                <c:pt idx="69">
                  <c:v>31.38</c:v>
                </c:pt>
                <c:pt idx="70">
                  <c:v>31.48</c:v>
                </c:pt>
                <c:pt idx="71">
                  <c:v>31.45</c:v>
                </c:pt>
                <c:pt idx="72">
                  <c:v>29.94</c:v>
                </c:pt>
                <c:pt idx="73">
                  <c:v>29.65</c:v>
                </c:pt>
                <c:pt idx="74">
                  <c:v>29.38</c:v>
                </c:pt>
                <c:pt idx="75">
                  <c:v>29.07</c:v>
                </c:pt>
                <c:pt idx="76">
                  <c:v>28.76</c:v>
                </c:pt>
                <c:pt idx="77">
                  <c:v>28.35</c:v>
                </c:pt>
                <c:pt idx="78">
                  <c:v>28.05</c:v>
                </c:pt>
                <c:pt idx="79">
                  <c:v>27.89</c:v>
                </c:pt>
                <c:pt idx="80">
                  <c:v>27.76</c:v>
                </c:pt>
                <c:pt idx="81">
                  <c:v>27.74</c:v>
                </c:pt>
                <c:pt idx="82">
                  <c:v>27.71</c:v>
                </c:pt>
                <c:pt idx="83">
                  <c:v>27.66</c:v>
                </c:pt>
                <c:pt idx="84">
                  <c:v>27.96</c:v>
                </c:pt>
                <c:pt idx="85">
                  <c:v>28.32</c:v>
                </c:pt>
                <c:pt idx="86">
                  <c:v>28.67</c:v>
                </c:pt>
                <c:pt idx="87">
                  <c:v>28.94</c:v>
                </c:pt>
                <c:pt idx="88">
                  <c:v>29.1</c:v>
                </c:pt>
                <c:pt idx="89">
                  <c:v>29.18</c:v>
                </c:pt>
                <c:pt idx="90">
                  <c:v>29.5</c:v>
                </c:pt>
                <c:pt idx="91">
                  <c:v>30.1</c:v>
                </c:pt>
                <c:pt idx="92">
                  <c:v>30.36</c:v>
                </c:pt>
                <c:pt idx="93">
                  <c:v>30.57</c:v>
                </c:pt>
                <c:pt idx="94">
                  <c:v>30.81</c:v>
                </c:pt>
                <c:pt idx="95">
                  <c:v>31.07</c:v>
                </c:pt>
                <c:pt idx="96">
                  <c:v>33.56</c:v>
                </c:pt>
                <c:pt idx="97">
                  <c:v>33.47</c:v>
                </c:pt>
                <c:pt idx="98">
                  <c:v>33.380000000000003</c:v>
                </c:pt>
                <c:pt idx="99">
                  <c:v>33.24</c:v>
                </c:pt>
                <c:pt idx="100">
                  <c:v>32.85</c:v>
                </c:pt>
                <c:pt idx="101">
                  <c:v>31.83</c:v>
                </c:pt>
                <c:pt idx="102">
                  <c:v>30.27</c:v>
                </c:pt>
                <c:pt idx="103">
                  <c:v>29.92</c:v>
                </c:pt>
                <c:pt idx="104">
                  <c:v>29.97</c:v>
                </c:pt>
                <c:pt idx="105">
                  <c:v>30.46</c:v>
                </c:pt>
                <c:pt idx="106">
                  <c:v>30.91</c:v>
                </c:pt>
                <c:pt idx="107">
                  <c:v>31.56</c:v>
                </c:pt>
                <c:pt idx="108">
                  <c:v>32.049999999999997</c:v>
                </c:pt>
                <c:pt idx="109">
                  <c:v>32.15</c:v>
                </c:pt>
                <c:pt idx="110">
                  <c:v>32.159999999999997</c:v>
                </c:pt>
                <c:pt idx="111">
                  <c:v>31.98</c:v>
                </c:pt>
                <c:pt idx="112">
                  <c:v>31.39</c:v>
                </c:pt>
                <c:pt idx="113">
                  <c:v>30.6</c:v>
                </c:pt>
                <c:pt idx="114">
                  <c:v>29.93</c:v>
                </c:pt>
                <c:pt idx="115">
                  <c:v>29.78</c:v>
                </c:pt>
                <c:pt idx="116">
                  <c:v>29.91</c:v>
                </c:pt>
                <c:pt idx="117">
                  <c:v>30.01</c:v>
                </c:pt>
                <c:pt idx="118">
                  <c:v>30.13</c:v>
                </c:pt>
                <c:pt idx="119">
                  <c:v>30.17</c:v>
                </c:pt>
                <c:pt idx="120">
                  <c:v>33.26</c:v>
                </c:pt>
                <c:pt idx="121">
                  <c:v>33.26</c:v>
                </c:pt>
                <c:pt idx="122">
                  <c:v>33.229999999999997</c:v>
                </c:pt>
                <c:pt idx="123">
                  <c:v>33.33</c:v>
                </c:pt>
                <c:pt idx="124">
                  <c:v>33.08</c:v>
                </c:pt>
                <c:pt idx="125">
                  <c:v>32.53</c:v>
                </c:pt>
                <c:pt idx="126">
                  <c:v>31.74</c:v>
                </c:pt>
                <c:pt idx="127">
                  <c:v>31.41</c:v>
                </c:pt>
                <c:pt idx="128">
                  <c:v>31.66</c:v>
                </c:pt>
                <c:pt idx="129">
                  <c:v>32.21</c:v>
                </c:pt>
                <c:pt idx="130">
                  <c:v>32.520000000000003</c:v>
                </c:pt>
                <c:pt idx="131">
                  <c:v>32.700000000000003</c:v>
                </c:pt>
                <c:pt idx="132">
                  <c:v>32.94</c:v>
                </c:pt>
                <c:pt idx="133">
                  <c:v>33.020000000000003</c:v>
                </c:pt>
                <c:pt idx="134">
                  <c:v>32.74</c:v>
                </c:pt>
                <c:pt idx="135">
                  <c:v>32.700000000000003</c:v>
                </c:pt>
                <c:pt idx="136">
                  <c:v>32.82</c:v>
                </c:pt>
                <c:pt idx="137">
                  <c:v>33.119999999999997</c:v>
                </c:pt>
                <c:pt idx="138">
                  <c:v>33.21</c:v>
                </c:pt>
                <c:pt idx="139">
                  <c:v>33.159999999999997</c:v>
                </c:pt>
                <c:pt idx="140">
                  <c:v>33.299999999999997</c:v>
                </c:pt>
                <c:pt idx="141">
                  <c:v>33.47</c:v>
                </c:pt>
                <c:pt idx="142">
                  <c:v>33.6</c:v>
                </c:pt>
                <c:pt idx="143">
                  <c:v>33.56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68-46DF-B85A-E15E08997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568832"/>
        <c:axId val="202585984"/>
      </c:scatterChart>
      <c:valAx>
        <c:axId val="202568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585984"/>
        <c:crosses val="autoZero"/>
        <c:crossBetween val="midCat"/>
      </c:valAx>
      <c:valAx>
        <c:axId val="202585984"/>
        <c:scaling>
          <c:orientation val="minMax"/>
          <c:max val="36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568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err="1"/>
              <a:t>Moslpo_Pressure</a:t>
            </a:r>
            <a:r>
              <a:rPr lang="en-US" altLang="ko-KR" dirty="0"/>
              <a:t> (</a:t>
            </a:r>
            <a:r>
              <a:rPr lang="en-US" altLang="ko-KR" dirty="0" err="1"/>
              <a:t>hPa</a:t>
            </a:r>
            <a:r>
              <a:rPr lang="en-US" altLang="ko-KR" dirty="0"/>
              <a:t>)</a:t>
            </a:r>
            <a:endParaRPr lang="ko-KR" altLang="en-US" dirty="0"/>
          </a:p>
        </c:rich>
      </c:tx>
      <c:layout>
        <c:manualLayout>
          <c:xMode val="edge"/>
          <c:yMode val="edge"/>
          <c:x val="0.296442173375185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'[Jeju_Moslpo_Obs_Soulik_180820~180825.xlsx]Moslpo_모슬포 조위관측소'!$B$7:$B$150</c:f>
              <c:numCache>
                <c:formatCode>m/d/yyyy\ h:mm</c:formatCode>
                <c:ptCount val="144"/>
                <c:pt idx="0">
                  <c:v>43332.958333333336</c:v>
                </c:pt>
                <c:pt idx="1">
                  <c:v>43332.916666666664</c:v>
                </c:pt>
                <c:pt idx="2">
                  <c:v>43332.875</c:v>
                </c:pt>
                <c:pt idx="3">
                  <c:v>43332.833333333336</c:v>
                </c:pt>
                <c:pt idx="4">
                  <c:v>43332.791666666664</c:v>
                </c:pt>
                <c:pt idx="5">
                  <c:v>43332.75</c:v>
                </c:pt>
                <c:pt idx="6">
                  <c:v>43332.708333333336</c:v>
                </c:pt>
                <c:pt idx="7">
                  <c:v>43332.666666666664</c:v>
                </c:pt>
                <c:pt idx="8">
                  <c:v>43332.625</c:v>
                </c:pt>
                <c:pt idx="9">
                  <c:v>43332.583333333336</c:v>
                </c:pt>
                <c:pt idx="10">
                  <c:v>43332.541666666664</c:v>
                </c:pt>
                <c:pt idx="11">
                  <c:v>43332.5</c:v>
                </c:pt>
                <c:pt idx="12">
                  <c:v>43332.458333333336</c:v>
                </c:pt>
                <c:pt idx="13">
                  <c:v>43332.416666666664</c:v>
                </c:pt>
                <c:pt idx="14">
                  <c:v>43332.375</c:v>
                </c:pt>
                <c:pt idx="15">
                  <c:v>43332.333333333336</c:v>
                </c:pt>
                <c:pt idx="16">
                  <c:v>43332.291666666664</c:v>
                </c:pt>
                <c:pt idx="17">
                  <c:v>43332.25</c:v>
                </c:pt>
                <c:pt idx="18">
                  <c:v>43332.208333333336</c:v>
                </c:pt>
                <c:pt idx="19">
                  <c:v>43332.166666666664</c:v>
                </c:pt>
                <c:pt idx="20">
                  <c:v>43332.125</c:v>
                </c:pt>
                <c:pt idx="21">
                  <c:v>43332.083333333336</c:v>
                </c:pt>
                <c:pt idx="22">
                  <c:v>43332.041666666664</c:v>
                </c:pt>
                <c:pt idx="23">
                  <c:v>43332</c:v>
                </c:pt>
                <c:pt idx="24">
                  <c:v>43333.958333333336</c:v>
                </c:pt>
                <c:pt idx="25">
                  <c:v>43333.916666666664</c:v>
                </c:pt>
                <c:pt idx="26">
                  <c:v>43333.875</c:v>
                </c:pt>
                <c:pt idx="27">
                  <c:v>43333.833333333336</c:v>
                </c:pt>
                <c:pt idx="28">
                  <c:v>43333.791666666664</c:v>
                </c:pt>
                <c:pt idx="29">
                  <c:v>43333.75</c:v>
                </c:pt>
                <c:pt idx="30">
                  <c:v>43333.708333333336</c:v>
                </c:pt>
                <c:pt idx="31">
                  <c:v>43333.666666666664</c:v>
                </c:pt>
                <c:pt idx="32">
                  <c:v>43333.625</c:v>
                </c:pt>
                <c:pt idx="33">
                  <c:v>43333.583333333336</c:v>
                </c:pt>
                <c:pt idx="34">
                  <c:v>43333.541666666664</c:v>
                </c:pt>
                <c:pt idx="35">
                  <c:v>43333.5</c:v>
                </c:pt>
                <c:pt idx="36">
                  <c:v>43333.458333333336</c:v>
                </c:pt>
                <c:pt idx="37">
                  <c:v>43333.416666666664</c:v>
                </c:pt>
                <c:pt idx="38">
                  <c:v>43333.375</c:v>
                </c:pt>
                <c:pt idx="39">
                  <c:v>43333.333333333336</c:v>
                </c:pt>
                <c:pt idx="40">
                  <c:v>43333.291666666664</c:v>
                </c:pt>
                <c:pt idx="41">
                  <c:v>43333.25</c:v>
                </c:pt>
                <c:pt idx="42">
                  <c:v>43333.208333333336</c:v>
                </c:pt>
                <c:pt idx="43">
                  <c:v>43333.166666666664</c:v>
                </c:pt>
                <c:pt idx="44">
                  <c:v>43333.125</c:v>
                </c:pt>
                <c:pt idx="45">
                  <c:v>43333.083333333336</c:v>
                </c:pt>
                <c:pt idx="46">
                  <c:v>43333.041666666664</c:v>
                </c:pt>
                <c:pt idx="47">
                  <c:v>43333</c:v>
                </c:pt>
                <c:pt idx="48">
                  <c:v>43334.958333333336</c:v>
                </c:pt>
                <c:pt idx="49">
                  <c:v>43334.916666666664</c:v>
                </c:pt>
                <c:pt idx="50">
                  <c:v>43334.875</c:v>
                </c:pt>
                <c:pt idx="51">
                  <c:v>43334.833333333336</c:v>
                </c:pt>
                <c:pt idx="52">
                  <c:v>43334.791666666664</c:v>
                </c:pt>
                <c:pt idx="53">
                  <c:v>43334.75</c:v>
                </c:pt>
                <c:pt idx="54">
                  <c:v>43334.708333333336</c:v>
                </c:pt>
                <c:pt idx="55">
                  <c:v>43334.666666666664</c:v>
                </c:pt>
                <c:pt idx="56">
                  <c:v>43334.625</c:v>
                </c:pt>
                <c:pt idx="57">
                  <c:v>43334.583333333336</c:v>
                </c:pt>
                <c:pt idx="58">
                  <c:v>43334.541666666664</c:v>
                </c:pt>
                <c:pt idx="59">
                  <c:v>43334.5</c:v>
                </c:pt>
                <c:pt idx="60">
                  <c:v>43334.458333333336</c:v>
                </c:pt>
                <c:pt idx="61">
                  <c:v>43334.416666666664</c:v>
                </c:pt>
                <c:pt idx="62">
                  <c:v>43334.375</c:v>
                </c:pt>
                <c:pt idx="63">
                  <c:v>43334.333333333336</c:v>
                </c:pt>
                <c:pt idx="64">
                  <c:v>43334.291666666664</c:v>
                </c:pt>
                <c:pt idx="65">
                  <c:v>43334.25</c:v>
                </c:pt>
                <c:pt idx="66">
                  <c:v>43334.208333333336</c:v>
                </c:pt>
                <c:pt idx="67">
                  <c:v>43334.166666666664</c:v>
                </c:pt>
                <c:pt idx="68">
                  <c:v>43334.125</c:v>
                </c:pt>
                <c:pt idx="69">
                  <c:v>43334.083333333336</c:v>
                </c:pt>
                <c:pt idx="70">
                  <c:v>43334.041666666664</c:v>
                </c:pt>
                <c:pt idx="71">
                  <c:v>43334</c:v>
                </c:pt>
                <c:pt idx="72">
                  <c:v>43335.958333333336</c:v>
                </c:pt>
                <c:pt idx="73">
                  <c:v>43335.916666666664</c:v>
                </c:pt>
                <c:pt idx="74">
                  <c:v>43335.875</c:v>
                </c:pt>
                <c:pt idx="75">
                  <c:v>43335.833333333336</c:v>
                </c:pt>
                <c:pt idx="76">
                  <c:v>43335.791666666664</c:v>
                </c:pt>
                <c:pt idx="77">
                  <c:v>43335.75</c:v>
                </c:pt>
                <c:pt idx="78">
                  <c:v>43335.708333333336</c:v>
                </c:pt>
                <c:pt idx="79">
                  <c:v>43335.666666666664</c:v>
                </c:pt>
                <c:pt idx="80">
                  <c:v>43335.625</c:v>
                </c:pt>
                <c:pt idx="81">
                  <c:v>43335.583333333336</c:v>
                </c:pt>
                <c:pt idx="82">
                  <c:v>43335.541666666664</c:v>
                </c:pt>
                <c:pt idx="83">
                  <c:v>43335.5</c:v>
                </c:pt>
                <c:pt idx="84">
                  <c:v>43335.458333333336</c:v>
                </c:pt>
                <c:pt idx="85">
                  <c:v>43335.416666666664</c:v>
                </c:pt>
                <c:pt idx="86">
                  <c:v>43335.375</c:v>
                </c:pt>
                <c:pt idx="87">
                  <c:v>43335.333333333336</c:v>
                </c:pt>
                <c:pt idx="88">
                  <c:v>43335.291666666664</c:v>
                </c:pt>
                <c:pt idx="89">
                  <c:v>43335.25</c:v>
                </c:pt>
                <c:pt idx="90">
                  <c:v>43335.208333333336</c:v>
                </c:pt>
                <c:pt idx="91">
                  <c:v>43335.166666666664</c:v>
                </c:pt>
                <c:pt idx="92">
                  <c:v>43335.125</c:v>
                </c:pt>
                <c:pt idx="93">
                  <c:v>43335.083333333336</c:v>
                </c:pt>
                <c:pt idx="94">
                  <c:v>43335.041666666664</c:v>
                </c:pt>
                <c:pt idx="95">
                  <c:v>43335</c:v>
                </c:pt>
                <c:pt idx="96">
                  <c:v>43336.958333333336</c:v>
                </c:pt>
                <c:pt idx="97">
                  <c:v>43336.916666666664</c:v>
                </c:pt>
                <c:pt idx="98">
                  <c:v>43336.875</c:v>
                </c:pt>
                <c:pt idx="99">
                  <c:v>43336.833333333336</c:v>
                </c:pt>
                <c:pt idx="100">
                  <c:v>43336.791666666664</c:v>
                </c:pt>
                <c:pt idx="101">
                  <c:v>43336.75</c:v>
                </c:pt>
                <c:pt idx="102">
                  <c:v>43336.708333333336</c:v>
                </c:pt>
                <c:pt idx="103">
                  <c:v>43336.666666666664</c:v>
                </c:pt>
                <c:pt idx="104">
                  <c:v>43336.625</c:v>
                </c:pt>
                <c:pt idx="105">
                  <c:v>43336.583333333336</c:v>
                </c:pt>
                <c:pt idx="106">
                  <c:v>43336.541666666664</c:v>
                </c:pt>
                <c:pt idx="107">
                  <c:v>43336.5</c:v>
                </c:pt>
                <c:pt idx="108">
                  <c:v>43336.458333333336</c:v>
                </c:pt>
                <c:pt idx="109">
                  <c:v>43336.416666666664</c:v>
                </c:pt>
                <c:pt idx="110">
                  <c:v>43336.375</c:v>
                </c:pt>
                <c:pt idx="111">
                  <c:v>43336.333333333336</c:v>
                </c:pt>
                <c:pt idx="112">
                  <c:v>43336.291666666664</c:v>
                </c:pt>
                <c:pt idx="113">
                  <c:v>43336.25</c:v>
                </c:pt>
                <c:pt idx="114">
                  <c:v>43336.208333333336</c:v>
                </c:pt>
                <c:pt idx="115">
                  <c:v>43336.166666666664</c:v>
                </c:pt>
                <c:pt idx="116">
                  <c:v>43336.125</c:v>
                </c:pt>
                <c:pt idx="117">
                  <c:v>43336.083333333336</c:v>
                </c:pt>
                <c:pt idx="118">
                  <c:v>43336.041666666664</c:v>
                </c:pt>
                <c:pt idx="119">
                  <c:v>43336</c:v>
                </c:pt>
                <c:pt idx="120">
                  <c:v>43337.958333333336</c:v>
                </c:pt>
                <c:pt idx="121">
                  <c:v>43337.916666666664</c:v>
                </c:pt>
                <c:pt idx="122">
                  <c:v>43337.875</c:v>
                </c:pt>
                <c:pt idx="123">
                  <c:v>43337.833333333336</c:v>
                </c:pt>
                <c:pt idx="124">
                  <c:v>43337.791666666664</c:v>
                </c:pt>
                <c:pt idx="125">
                  <c:v>43337.75</c:v>
                </c:pt>
                <c:pt idx="126">
                  <c:v>43337.708333333336</c:v>
                </c:pt>
                <c:pt idx="127">
                  <c:v>43337.666666666664</c:v>
                </c:pt>
                <c:pt idx="128">
                  <c:v>43337.625</c:v>
                </c:pt>
                <c:pt idx="129">
                  <c:v>43337.583333333336</c:v>
                </c:pt>
                <c:pt idx="130">
                  <c:v>43337.541666666664</c:v>
                </c:pt>
                <c:pt idx="131">
                  <c:v>43337.5</c:v>
                </c:pt>
                <c:pt idx="132">
                  <c:v>43337.458333333336</c:v>
                </c:pt>
                <c:pt idx="133">
                  <c:v>43337.416666666664</c:v>
                </c:pt>
                <c:pt idx="134">
                  <c:v>43337.375</c:v>
                </c:pt>
                <c:pt idx="135">
                  <c:v>43337.333333333336</c:v>
                </c:pt>
                <c:pt idx="136">
                  <c:v>43337.291666666664</c:v>
                </c:pt>
                <c:pt idx="137">
                  <c:v>43337.25</c:v>
                </c:pt>
                <c:pt idx="138">
                  <c:v>43337.208333333336</c:v>
                </c:pt>
                <c:pt idx="139">
                  <c:v>43337.166666666664</c:v>
                </c:pt>
                <c:pt idx="140">
                  <c:v>43337.125</c:v>
                </c:pt>
                <c:pt idx="141">
                  <c:v>43337.083333333336</c:v>
                </c:pt>
                <c:pt idx="142">
                  <c:v>43337.041666666664</c:v>
                </c:pt>
                <c:pt idx="143">
                  <c:v>43337</c:v>
                </c:pt>
              </c:numCache>
            </c:numRef>
          </c:xVal>
          <c:yVal>
            <c:numRef>
              <c:f>'[Jeju_Moslpo_Obs_Soulik_180820~180825.xlsx]Moslpo_모슬포 조위관측소'!$J$7:$J$150</c:f>
              <c:numCache>
                <c:formatCode>General</c:formatCode>
                <c:ptCount val="144"/>
                <c:pt idx="0">
                  <c:v>1004.72</c:v>
                </c:pt>
                <c:pt idx="1">
                  <c:v>1005.08</c:v>
                </c:pt>
                <c:pt idx="2">
                  <c:v>1004.97</c:v>
                </c:pt>
                <c:pt idx="3">
                  <c:v>1004.79</c:v>
                </c:pt>
                <c:pt idx="4">
                  <c:v>1004.71</c:v>
                </c:pt>
                <c:pt idx="5">
                  <c:v>1004.67</c:v>
                </c:pt>
                <c:pt idx="6">
                  <c:v>1004.7</c:v>
                </c:pt>
                <c:pt idx="7">
                  <c:v>1004.63</c:v>
                </c:pt>
                <c:pt idx="8">
                  <c:v>1004.91</c:v>
                </c:pt>
                <c:pt idx="9">
                  <c:v>1005.44</c:v>
                </c:pt>
                <c:pt idx="10">
                  <c:v>1005.58</c:v>
                </c:pt>
                <c:pt idx="11">
                  <c:v>1006.19</c:v>
                </c:pt>
                <c:pt idx="12">
                  <c:v>1006.85</c:v>
                </c:pt>
                <c:pt idx="13">
                  <c:v>1007.22</c:v>
                </c:pt>
                <c:pt idx="14">
                  <c:v>1007.31</c:v>
                </c:pt>
                <c:pt idx="15">
                  <c:v>1007.25</c:v>
                </c:pt>
                <c:pt idx="16">
                  <c:v>1007.24</c:v>
                </c:pt>
                <c:pt idx="17">
                  <c:v>1007.22</c:v>
                </c:pt>
                <c:pt idx="18">
                  <c:v>1007.45</c:v>
                </c:pt>
                <c:pt idx="19">
                  <c:v>1007.2</c:v>
                </c:pt>
                <c:pt idx="20">
                  <c:v>1007.42</c:v>
                </c:pt>
                <c:pt idx="21">
                  <c:v>1007.69</c:v>
                </c:pt>
                <c:pt idx="22">
                  <c:v>1008.16</c:v>
                </c:pt>
                <c:pt idx="23">
                  <c:v>1008.57</c:v>
                </c:pt>
                <c:pt idx="24">
                  <c:v>1001.61</c:v>
                </c:pt>
                <c:pt idx="25">
                  <c:v>1002.17</c:v>
                </c:pt>
                <c:pt idx="26">
                  <c:v>1002.3</c:v>
                </c:pt>
                <c:pt idx="27">
                  <c:v>1001.56</c:v>
                </c:pt>
                <c:pt idx="28">
                  <c:v>1001.28</c:v>
                </c:pt>
                <c:pt idx="29">
                  <c:v>1001.17</c:v>
                </c:pt>
                <c:pt idx="30">
                  <c:v>1001.28</c:v>
                </c:pt>
                <c:pt idx="31">
                  <c:v>1001.26</c:v>
                </c:pt>
                <c:pt idx="32">
                  <c:v>1002.04</c:v>
                </c:pt>
                <c:pt idx="33">
                  <c:v>1002.72</c:v>
                </c:pt>
                <c:pt idx="34">
                  <c:v>1002.83</c:v>
                </c:pt>
                <c:pt idx="35">
                  <c:v>1003.3</c:v>
                </c:pt>
                <c:pt idx="36">
                  <c:v>1003.74</c:v>
                </c:pt>
                <c:pt idx="37">
                  <c:v>1004.06</c:v>
                </c:pt>
                <c:pt idx="38">
                  <c:v>1003.82</c:v>
                </c:pt>
                <c:pt idx="39">
                  <c:v>1003.75</c:v>
                </c:pt>
                <c:pt idx="40">
                  <c:v>1003.77</c:v>
                </c:pt>
                <c:pt idx="41">
                  <c:v>1003.88</c:v>
                </c:pt>
                <c:pt idx="42">
                  <c:v>1003.42</c:v>
                </c:pt>
                <c:pt idx="43">
                  <c:v>1003.31</c:v>
                </c:pt>
                <c:pt idx="44">
                  <c:v>1003.42</c:v>
                </c:pt>
                <c:pt idx="45">
                  <c:v>1003.62</c:v>
                </c:pt>
                <c:pt idx="46">
                  <c:v>1004.06</c:v>
                </c:pt>
                <c:pt idx="47">
                  <c:v>1004.4</c:v>
                </c:pt>
                <c:pt idx="48">
                  <c:v>988.94</c:v>
                </c:pt>
                <c:pt idx="49">
                  <c:v>989.78</c:v>
                </c:pt>
                <c:pt idx="50">
                  <c:v>990.54</c:v>
                </c:pt>
                <c:pt idx="51">
                  <c:v>991.42</c:v>
                </c:pt>
                <c:pt idx="52">
                  <c:v>992.08</c:v>
                </c:pt>
                <c:pt idx="53">
                  <c:v>992.6</c:v>
                </c:pt>
                <c:pt idx="54">
                  <c:v>993.36</c:v>
                </c:pt>
                <c:pt idx="55">
                  <c:v>993.87</c:v>
                </c:pt>
                <c:pt idx="56">
                  <c:v>995.27</c:v>
                </c:pt>
                <c:pt idx="57">
                  <c:v>996.26</c:v>
                </c:pt>
                <c:pt idx="58">
                  <c:v>996.71</c:v>
                </c:pt>
                <c:pt idx="59">
                  <c:v>997.51</c:v>
                </c:pt>
                <c:pt idx="60">
                  <c:v>998.16</c:v>
                </c:pt>
                <c:pt idx="61">
                  <c:v>998.65</c:v>
                </c:pt>
                <c:pt idx="62">
                  <c:v>999.41</c:v>
                </c:pt>
                <c:pt idx="63">
                  <c:v>999.78</c:v>
                </c:pt>
                <c:pt idx="64">
                  <c:v>999.96</c:v>
                </c:pt>
                <c:pt idx="65">
                  <c:v>1000</c:v>
                </c:pt>
                <c:pt idx="66">
                  <c:v>1000.04</c:v>
                </c:pt>
                <c:pt idx="67">
                  <c:v>1000.13</c:v>
                </c:pt>
                <c:pt idx="68">
                  <c:v>1000.63</c:v>
                </c:pt>
                <c:pt idx="69">
                  <c:v>1000.67</c:v>
                </c:pt>
                <c:pt idx="70">
                  <c:v>1001.03</c:v>
                </c:pt>
                <c:pt idx="71">
                  <c:v>1001.43</c:v>
                </c:pt>
                <c:pt idx="72">
                  <c:v>991.09</c:v>
                </c:pt>
                <c:pt idx="73">
                  <c:v>989.63</c:v>
                </c:pt>
                <c:pt idx="74">
                  <c:v>987.96</c:v>
                </c:pt>
                <c:pt idx="75">
                  <c:v>986.19</c:v>
                </c:pt>
                <c:pt idx="76">
                  <c:v>984.55</c:v>
                </c:pt>
                <c:pt idx="77">
                  <c:v>983.49</c:v>
                </c:pt>
                <c:pt idx="78">
                  <c:v>983</c:v>
                </c:pt>
                <c:pt idx="79">
                  <c:v>982.26</c:v>
                </c:pt>
                <c:pt idx="80">
                  <c:v>982.06</c:v>
                </c:pt>
                <c:pt idx="81">
                  <c:v>981.92</c:v>
                </c:pt>
                <c:pt idx="82">
                  <c:v>981.71</c:v>
                </c:pt>
                <c:pt idx="83">
                  <c:v>982.14</c:v>
                </c:pt>
                <c:pt idx="84">
                  <c:v>982.12</c:v>
                </c:pt>
                <c:pt idx="85">
                  <c:v>981.68</c:v>
                </c:pt>
                <c:pt idx="86">
                  <c:v>981.37</c:v>
                </c:pt>
                <c:pt idx="87">
                  <c:v>980.63</c:v>
                </c:pt>
                <c:pt idx="88">
                  <c:v>979.94</c:v>
                </c:pt>
                <c:pt idx="89">
                  <c:v>980.66</c:v>
                </c:pt>
                <c:pt idx="90">
                  <c:v>981.37</c:v>
                </c:pt>
                <c:pt idx="91">
                  <c:v>982.32</c:v>
                </c:pt>
                <c:pt idx="92">
                  <c:v>984.46</c:v>
                </c:pt>
                <c:pt idx="93">
                  <c:v>985.82</c:v>
                </c:pt>
                <c:pt idx="94">
                  <c:v>987.36</c:v>
                </c:pt>
                <c:pt idx="95">
                  <c:v>988.7</c:v>
                </c:pt>
                <c:pt idx="96">
                  <c:v>1007.91</c:v>
                </c:pt>
                <c:pt idx="97">
                  <c:v>1007.63</c:v>
                </c:pt>
                <c:pt idx="98">
                  <c:v>1006.9</c:v>
                </c:pt>
                <c:pt idx="99">
                  <c:v>1006.07</c:v>
                </c:pt>
                <c:pt idx="100">
                  <c:v>1005.45</c:v>
                </c:pt>
                <c:pt idx="101">
                  <c:v>1005.15</c:v>
                </c:pt>
                <c:pt idx="102">
                  <c:v>1004.74</c:v>
                </c:pt>
                <c:pt idx="103">
                  <c:v>1004.41</c:v>
                </c:pt>
                <c:pt idx="104">
                  <c:v>1004.21</c:v>
                </c:pt>
                <c:pt idx="105">
                  <c:v>1004.28</c:v>
                </c:pt>
                <c:pt idx="106">
                  <c:v>1003.86</c:v>
                </c:pt>
                <c:pt idx="107">
                  <c:v>1003.8</c:v>
                </c:pt>
                <c:pt idx="108">
                  <c:v>1003.68</c:v>
                </c:pt>
                <c:pt idx="109">
                  <c:v>1003.12</c:v>
                </c:pt>
                <c:pt idx="110">
                  <c:v>1002.23</c:v>
                </c:pt>
                <c:pt idx="111">
                  <c:v>1001.1</c:v>
                </c:pt>
                <c:pt idx="112">
                  <c:v>1000.02</c:v>
                </c:pt>
                <c:pt idx="113">
                  <c:v>998.95</c:v>
                </c:pt>
                <c:pt idx="114">
                  <c:v>997.64</c:v>
                </c:pt>
                <c:pt idx="115">
                  <c:v>996.82</c:v>
                </c:pt>
                <c:pt idx="116">
                  <c:v>995.71</c:v>
                </c:pt>
                <c:pt idx="117">
                  <c:v>994.47</c:v>
                </c:pt>
                <c:pt idx="118">
                  <c:v>993.43</c:v>
                </c:pt>
                <c:pt idx="119">
                  <c:v>992.76</c:v>
                </c:pt>
                <c:pt idx="120">
                  <c:v>1008.7</c:v>
                </c:pt>
                <c:pt idx="121">
                  <c:v>1008.7</c:v>
                </c:pt>
                <c:pt idx="122">
                  <c:v>1008.69</c:v>
                </c:pt>
                <c:pt idx="123">
                  <c:v>1008.51</c:v>
                </c:pt>
                <c:pt idx="124">
                  <c:v>1008.34</c:v>
                </c:pt>
                <c:pt idx="125">
                  <c:v>1008.09</c:v>
                </c:pt>
                <c:pt idx="126">
                  <c:v>1007.67</c:v>
                </c:pt>
                <c:pt idx="127">
                  <c:v>1007.45</c:v>
                </c:pt>
                <c:pt idx="128">
                  <c:v>1007.56</c:v>
                </c:pt>
                <c:pt idx="129">
                  <c:v>1007.98</c:v>
                </c:pt>
                <c:pt idx="130">
                  <c:v>1008.47</c:v>
                </c:pt>
                <c:pt idx="131">
                  <c:v>1008.7</c:v>
                </c:pt>
                <c:pt idx="132">
                  <c:v>1008.7</c:v>
                </c:pt>
                <c:pt idx="133">
                  <c:v>1008.71</c:v>
                </c:pt>
                <c:pt idx="134">
                  <c:v>1008.56</c:v>
                </c:pt>
                <c:pt idx="135">
                  <c:v>1008.02</c:v>
                </c:pt>
                <c:pt idx="136">
                  <c:v>1007.84</c:v>
                </c:pt>
                <c:pt idx="137">
                  <c:v>1007.08</c:v>
                </c:pt>
                <c:pt idx="138">
                  <c:v>1006.94</c:v>
                </c:pt>
                <c:pt idx="139">
                  <c:v>1007.04</c:v>
                </c:pt>
                <c:pt idx="140">
                  <c:v>1006.85</c:v>
                </c:pt>
                <c:pt idx="141">
                  <c:v>1007.12</c:v>
                </c:pt>
                <c:pt idx="142">
                  <c:v>1007.5</c:v>
                </c:pt>
                <c:pt idx="143">
                  <c:v>1007.77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3E-46EB-8D9E-737FB0F47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618752"/>
        <c:axId val="202625024"/>
      </c:scatterChart>
      <c:valAx>
        <c:axId val="202618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625024"/>
        <c:crosses val="autoZero"/>
        <c:crossBetween val="midCat"/>
      </c:valAx>
      <c:valAx>
        <c:axId val="20262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618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err="1"/>
              <a:t>Moslpo_Wind</a:t>
            </a:r>
            <a:r>
              <a:rPr lang="en-US" altLang="ko-KR" baseline="0" dirty="0"/>
              <a:t> Speed (m/s)</a:t>
            </a:r>
            <a:endParaRPr lang="ko-KR" altLang="en-US" dirty="0"/>
          </a:p>
        </c:rich>
      </c:tx>
      <c:layout>
        <c:manualLayout>
          <c:xMode val="edge"/>
          <c:yMode val="edge"/>
          <c:x val="0.262409691588655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'[Jeju_Moslpo_Obs_Soulik_180820~180825.xlsx]Moslpo_모슬포 조위관측소'!$B$7:$B$150</c:f>
              <c:numCache>
                <c:formatCode>m/d/yyyy\ h:mm</c:formatCode>
                <c:ptCount val="144"/>
                <c:pt idx="0">
                  <c:v>43332.958333333336</c:v>
                </c:pt>
                <c:pt idx="1">
                  <c:v>43332.916666666664</c:v>
                </c:pt>
                <c:pt idx="2">
                  <c:v>43332.875</c:v>
                </c:pt>
                <c:pt idx="3">
                  <c:v>43332.833333333336</c:v>
                </c:pt>
                <c:pt idx="4">
                  <c:v>43332.791666666664</c:v>
                </c:pt>
                <c:pt idx="5">
                  <c:v>43332.75</c:v>
                </c:pt>
                <c:pt idx="6">
                  <c:v>43332.708333333336</c:v>
                </c:pt>
                <c:pt idx="7">
                  <c:v>43332.666666666664</c:v>
                </c:pt>
                <c:pt idx="8">
                  <c:v>43332.625</c:v>
                </c:pt>
                <c:pt idx="9">
                  <c:v>43332.583333333336</c:v>
                </c:pt>
                <c:pt idx="10">
                  <c:v>43332.541666666664</c:v>
                </c:pt>
                <c:pt idx="11">
                  <c:v>43332.5</c:v>
                </c:pt>
                <c:pt idx="12">
                  <c:v>43332.458333333336</c:v>
                </c:pt>
                <c:pt idx="13">
                  <c:v>43332.416666666664</c:v>
                </c:pt>
                <c:pt idx="14">
                  <c:v>43332.375</c:v>
                </c:pt>
                <c:pt idx="15">
                  <c:v>43332.333333333336</c:v>
                </c:pt>
                <c:pt idx="16">
                  <c:v>43332.291666666664</c:v>
                </c:pt>
                <c:pt idx="17">
                  <c:v>43332.25</c:v>
                </c:pt>
                <c:pt idx="18">
                  <c:v>43332.208333333336</c:v>
                </c:pt>
                <c:pt idx="19">
                  <c:v>43332.166666666664</c:v>
                </c:pt>
                <c:pt idx="20">
                  <c:v>43332.125</c:v>
                </c:pt>
                <c:pt idx="21">
                  <c:v>43332.083333333336</c:v>
                </c:pt>
                <c:pt idx="22">
                  <c:v>43332.041666666664</c:v>
                </c:pt>
                <c:pt idx="23">
                  <c:v>43332</c:v>
                </c:pt>
                <c:pt idx="24">
                  <c:v>43333.958333333336</c:v>
                </c:pt>
                <c:pt idx="25">
                  <c:v>43333.916666666664</c:v>
                </c:pt>
                <c:pt idx="26">
                  <c:v>43333.875</c:v>
                </c:pt>
                <c:pt idx="27">
                  <c:v>43333.833333333336</c:v>
                </c:pt>
                <c:pt idx="28">
                  <c:v>43333.791666666664</c:v>
                </c:pt>
                <c:pt idx="29">
                  <c:v>43333.75</c:v>
                </c:pt>
                <c:pt idx="30">
                  <c:v>43333.708333333336</c:v>
                </c:pt>
                <c:pt idx="31">
                  <c:v>43333.666666666664</c:v>
                </c:pt>
                <c:pt idx="32">
                  <c:v>43333.625</c:v>
                </c:pt>
                <c:pt idx="33">
                  <c:v>43333.583333333336</c:v>
                </c:pt>
                <c:pt idx="34">
                  <c:v>43333.541666666664</c:v>
                </c:pt>
                <c:pt idx="35">
                  <c:v>43333.5</c:v>
                </c:pt>
                <c:pt idx="36">
                  <c:v>43333.458333333336</c:v>
                </c:pt>
                <c:pt idx="37">
                  <c:v>43333.416666666664</c:v>
                </c:pt>
                <c:pt idx="38">
                  <c:v>43333.375</c:v>
                </c:pt>
                <c:pt idx="39">
                  <c:v>43333.333333333336</c:v>
                </c:pt>
                <c:pt idx="40">
                  <c:v>43333.291666666664</c:v>
                </c:pt>
                <c:pt idx="41">
                  <c:v>43333.25</c:v>
                </c:pt>
                <c:pt idx="42">
                  <c:v>43333.208333333336</c:v>
                </c:pt>
                <c:pt idx="43">
                  <c:v>43333.166666666664</c:v>
                </c:pt>
                <c:pt idx="44">
                  <c:v>43333.125</c:v>
                </c:pt>
                <c:pt idx="45">
                  <c:v>43333.083333333336</c:v>
                </c:pt>
                <c:pt idx="46">
                  <c:v>43333.041666666664</c:v>
                </c:pt>
                <c:pt idx="47">
                  <c:v>43333</c:v>
                </c:pt>
                <c:pt idx="48">
                  <c:v>43334.958333333336</c:v>
                </c:pt>
                <c:pt idx="49">
                  <c:v>43334.916666666664</c:v>
                </c:pt>
                <c:pt idx="50">
                  <c:v>43334.875</c:v>
                </c:pt>
                <c:pt idx="51">
                  <c:v>43334.833333333336</c:v>
                </c:pt>
                <c:pt idx="52">
                  <c:v>43334.791666666664</c:v>
                </c:pt>
                <c:pt idx="53">
                  <c:v>43334.75</c:v>
                </c:pt>
                <c:pt idx="54">
                  <c:v>43334.708333333336</c:v>
                </c:pt>
                <c:pt idx="55">
                  <c:v>43334.666666666664</c:v>
                </c:pt>
                <c:pt idx="56">
                  <c:v>43334.625</c:v>
                </c:pt>
                <c:pt idx="57">
                  <c:v>43334.583333333336</c:v>
                </c:pt>
                <c:pt idx="58">
                  <c:v>43334.541666666664</c:v>
                </c:pt>
                <c:pt idx="59">
                  <c:v>43334.5</c:v>
                </c:pt>
                <c:pt idx="60">
                  <c:v>43334.458333333336</c:v>
                </c:pt>
                <c:pt idx="61">
                  <c:v>43334.416666666664</c:v>
                </c:pt>
                <c:pt idx="62">
                  <c:v>43334.375</c:v>
                </c:pt>
                <c:pt idx="63">
                  <c:v>43334.333333333336</c:v>
                </c:pt>
                <c:pt idx="64">
                  <c:v>43334.291666666664</c:v>
                </c:pt>
                <c:pt idx="65">
                  <c:v>43334.25</c:v>
                </c:pt>
                <c:pt idx="66">
                  <c:v>43334.208333333336</c:v>
                </c:pt>
                <c:pt idx="67">
                  <c:v>43334.166666666664</c:v>
                </c:pt>
                <c:pt idx="68">
                  <c:v>43334.125</c:v>
                </c:pt>
                <c:pt idx="69">
                  <c:v>43334.083333333336</c:v>
                </c:pt>
                <c:pt idx="70">
                  <c:v>43334.041666666664</c:v>
                </c:pt>
                <c:pt idx="71">
                  <c:v>43334</c:v>
                </c:pt>
                <c:pt idx="72">
                  <c:v>43335.958333333336</c:v>
                </c:pt>
                <c:pt idx="73">
                  <c:v>43335.916666666664</c:v>
                </c:pt>
                <c:pt idx="74">
                  <c:v>43335.875</c:v>
                </c:pt>
                <c:pt idx="75">
                  <c:v>43335.833333333336</c:v>
                </c:pt>
                <c:pt idx="76">
                  <c:v>43335.791666666664</c:v>
                </c:pt>
                <c:pt idx="77">
                  <c:v>43335.75</c:v>
                </c:pt>
                <c:pt idx="78">
                  <c:v>43335.708333333336</c:v>
                </c:pt>
                <c:pt idx="79">
                  <c:v>43335.666666666664</c:v>
                </c:pt>
                <c:pt idx="80">
                  <c:v>43335.625</c:v>
                </c:pt>
                <c:pt idx="81">
                  <c:v>43335.583333333336</c:v>
                </c:pt>
                <c:pt idx="82">
                  <c:v>43335.541666666664</c:v>
                </c:pt>
                <c:pt idx="83">
                  <c:v>43335.5</c:v>
                </c:pt>
                <c:pt idx="84">
                  <c:v>43335.458333333336</c:v>
                </c:pt>
                <c:pt idx="85">
                  <c:v>43335.416666666664</c:v>
                </c:pt>
                <c:pt idx="86">
                  <c:v>43335.375</c:v>
                </c:pt>
                <c:pt idx="87">
                  <c:v>43335.333333333336</c:v>
                </c:pt>
                <c:pt idx="88">
                  <c:v>43335.291666666664</c:v>
                </c:pt>
                <c:pt idx="89">
                  <c:v>43335.25</c:v>
                </c:pt>
                <c:pt idx="90">
                  <c:v>43335.208333333336</c:v>
                </c:pt>
                <c:pt idx="91">
                  <c:v>43335.166666666664</c:v>
                </c:pt>
                <c:pt idx="92">
                  <c:v>43335.125</c:v>
                </c:pt>
                <c:pt idx="93">
                  <c:v>43335.083333333336</c:v>
                </c:pt>
                <c:pt idx="94">
                  <c:v>43335.041666666664</c:v>
                </c:pt>
                <c:pt idx="95">
                  <c:v>43335</c:v>
                </c:pt>
                <c:pt idx="96">
                  <c:v>43336.958333333336</c:v>
                </c:pt>
                <c:pt idx="97">
                  <c:v>43336.916666666664</c:v>
                </c:pt>
                <c:pt idx="98">
                  <c:v>43336.875</c:v>
                </c:pt>
                <c:pt idx="99">
                  <c:v>43336.833333333336</c:v>
                </c:pt>
                <c:pt idx="100">
                  <c:v>43336.791666666664</c:v>
                </c:pt>
                <c:pt idx="101">
                  <c:v>43336.75</c:v>
                </c:pt>
                <c:pt idx="102">
                  <c:v>43336.708333333336</c:v>
                </c:pt>
                <c:pt idx="103">
                  <c:v>43336.666666666664</c:v>
                </c:pt>
                <c:pt idx="104">
                  <c:v>43336.625</c:v>
                </c:pt>
                <c:pt idx="105">
                  <c:v>43336.583333333336</c:v>
                </c:pt>
                <c:pt idx="106">
                  <c:v>43336.541666666664</c:v>
                </c:pt>
                <c:pt idx="107">
                  <c:v>43336.5</c:v>
                </c:pt>
                <c:pt idx="108">
                  <c:v>43336.458333333336</c:v>
                </c:pt>
                <c:pt idx="109">
                  <c:v>43336.416666666664</c:v>
                </c:pt>
                <c:pt idx="110">
                  <c:v>43336.375</c:v>
                </c:pt>
                <c:pt idx="111">
                  <c:v>43336.333333333336</c:v>
                </c:pt>
                <c:pt idx="112">
                  <c:v>43336.291666666664</c:v>
                </c:pt>
                <c:pt idx="113">
                  <c:v>43336.25</c:v>
                </c:pt>
                <c:pt idx="114">
                  <c:v>43336.208333333336</c:v>
                </c:pt>
                <c:pt idx="115">
                  <c:v>43336.166666666664</c:v>
                </c:pt>
                <c:pt idx="116">
                  <c:v>43336.125</c:v>
                </c:pt>
                <c:pt idx="117">
                  <c:v>43336.083333333336</c:v>
                </c:pt>
                <c:pt idx="118">
                  <c:v>43336.041666666664</c:v>
                </c:pt>
                <c:pt idx="119">
                  <c:v>43336</c:v>
                </c:pt>
                <c:pt idx="120">
                  <c:v>43337.958333333336</c:v>
                </c:pt>
                <c:pt idx="121">
                  <c:v>43337.916666666664</c:v>
                </c:pt>
                <c:pt idx="122">
                  <c:v>43337.875</c:v>
                </c:pt>
                <c:pt idx="123">
                  <c:v>43337.833333333336</c:v>
                </c:pt>
                <c:pt idx="124">
                  <c:v>43337.791666666664</c:v>
                </c:pt>
                <c:pt idx="125">
                  <c:v>43337.75</c:v>
                </c:pt>
                <c:pt idx="126">
                  <c:v>43337.708333333336</c:v>
                </c:pt>
                <c:pt idx="127">
                  <c:v>43337.666666666664</c:v>
                </c:pt>
                <c:pt idx="128">
                  <c:v>43337.625</c:v>
                </c:pt>
                <c:pt idx="129">
                  <c:v>43337.583333333336</c:v>
                </c:pt>
                <c:pt idx="130">
                  <c:v>43337.541666666664</c:v>
                </c:pt>
                <c:pt idx="131">
                  <c:v>43337.5</c:v>
                </c:pt>
                <c:pt idx="132">
                  <c:v>43337.458333333336</c:v>
                </c:pt>
                <c:pt idx="133">
                  <c:v>43337.416666666664</c:v>
                </c:pt>
                <c:pt idx="134">
                  <c:v>43337.375</c:v>
                </c:pt>
                <c:pt idx="135">
                  <c:v>43337.333333333336</c:v>
                </c:pt>
                <c:pt idx="136">
                  <c:v>43337.291666666664</c:v>
                </c:pt>
                <c:pt idx="137">
                  <c:v>43337.25</c:v>
                </c:pt>
                <c:pt idx="138">
                  <c:v>43337.208333333336</c:v>
                </c:pt>
                <c:pt idx="139">
                  <c:v>43337.166666666664</c:v>
                </c:pt>
                <c:pt idx="140">
                  <c:v>43337.125</c:v>
                </c:pt>
                <c:pt idx="141">
                  <c:v>43337.083333333336</c:v>
                </c:pt>
                <c:pt idx="142">
                  <c:v>43337.041666666664</c:v>
                </c:pt>
                <c:pt idx="143">
                  <c:v>43337</c:v>
                </c:pt>
              </c:numCache>
            </c:numRef>
          </c:xVal>
          <c:yVal>
            <c:numRef>
              <c:f>'[Jeju_Moslpo_Obs_Soulik_180820~180825.xlsx]Moslpo_모슬포 조위관측소'!$L$7:$L$150</c:f>
              <c:numCache>
                <c:formatCode>General</c:formatCode>
                <c:ptCount val="144"/>
                <c:pt idx="0">
                  <c:v>5.08</c:v>
                </c:pt>
                <c:pt idx="1">
                  <c:v>5.23</c:v>
                </c:pt>
                <c:pt idx="2">
                  <c:v>4.8499999999999996</c:v>
                </c:pt>
                <c:pt idx="3">
                  <c:v>4.09</c:v>
                </c:pt>
                <c:pt idx="4">
                  <c:v>2.9</c:v>
                </c:pt>
                <c:pt idx="5">
                  <c:v>3.96</c:v>
                </c:pt>
                <c:pt idx="6">
                  <c:v>4.3499999999999996</c:v>
                </c:pt>
                <c:pt idx="7">
                  <c:v>4.57</c:v>
                </c:pt>
                <c:pt idx="8">
                  <c:v>4.91</c:v>
                </c:pt>
                <c:pt idx="9">
                  <c:v>5.39</c:v>
                </c:pt>
                <c:pt idx="10">
                  <c:v>5.77</c:v>
                </c:pt>
                <c:pt idx="11">
                  <c:v>5.3</c:v>
                </c:pt>
                <c:pt idx="12">
                  <c:v>5.38</c:v>
                </c:pt>
                <c:pt idx="13">
                  <c:v>6.35</c:v>
                </c:pt>
                <c:pt idx="14">
                  <c:v>6.22</c:v>
                </c:pt>
                <c:pt idx="15">
                  <c:v>6.03</c:v>
                </c:pt>
                <c:pt idx="16">
                  <c:v>5.78</c:v>
                </c:pt>
                <c:pt idx="17">
                  <c:v>5.58</c:v>
                </c:pt>
                <c:pt idx="18">
                  <c:v>4.91</c:v>
                </c:pt>
                <c:pt idx="19">
                  <c:v>4.8600000000000003</c:v>
                </c:pt>
                <c:pt idx="20">
                  <c:v>4.43</c:v>
                </c:pt>
                <c:pt idx="21">
                  <c:v>4.59</c:v>
                </c:pt>
                <c:pt idx="22">
                  <c:v>4.43</c:v>
                </c:pt>
                <c:pt idx="23">
                  <c:v>4.58</c:v>
                </c:pt>
                <c:pt idx="24">
                  <c:v>2.42</c:v>
                </c:pt>
                <c:pt idx="25">
                  <c:v>1.18</c:v>
                </c:pt>
                <c:pt idx="26">
                  <c:v>1.88</c:v>
                </c:pt>
                <c:pt idx="27">
                  <c:v>2.12</c:v>
                </c:pt>
                <c:pt idx="28">
                  <c:v>0.68</c:v>
                </c:pt>
                <c:pt idx="29">
                  <c:v>1.18</c:v>
                </c:pt>
                <c:pt idx="30">
                  <c:v>1.86</c:v>
                </c:pt>
                <c:pt idx="31">
                  <c:v>2.38</c:v>
                </c:pt>
                <c:pt idx="32">
                  <c:v>1.84</c:v>
                </c:pt>
                <c:pt idx="33">
                  <c:v>1.28</c:v>
                </c:pt>
                <c:pt idx="34">
                  <c:v>1.46</c:v>
                </c:pt>
                <c:pt idx="35">
                  <c:v>1.46</c:v>
                </c:pt>
                <c:pt idx="36">
                  <c:v>1.45</c:v>
                </c:pt>
                <c:pt idx="37">
                  <c:v>2.71</c:v>
                </c:pt>
                <c:pt idx="38">
                  <c:v>4.4400000000000004</c:v>
                </c:pt>
                <c:pt idx="39">
                  <c:v>3.94</c:v>
                </c:pt>
                <c:pt idx="40">
                  <c:v>2.25</c:v>
                </c:pt>
                <c:pt idx="41">
                  <c:v>1.45</c:v>
                </c:pt>
                <c:pt idx="42">
                  <c:v>2.81</c:v>
                </c:pt>
                <c:pt idx="43">
                  <c:v>3.84</c:v>
                </c:pt>
                <c:pt idx="44">
                  <c:v>4.34</c:v>
                </c:pt>
                <c:pt idx="45">
                  <c:v>4.37</c:v>
                </c:pt>
                <c:pt idx="46">
                  <c:v>4.32</c:v>
                </c:pt>
                <c:pt idx="47">
                  <c:v>4.7300000000000004</c:v>
                </c:pt>
                <c:pt idx="48">
                  <c:v>17.59</c:v>
                </c:pt>
                <c:pt idx="49">
                  <c:v>17.09</c:v>
                </c:pt>
                <c:pt idx="50">
                  <c:v>16.47</c:v>
                </c:pt>
                <c:pt idx="51">
                  <c:v>13.88</c:v>
                </c:pt>
                <c:pt idx="52">
                  <c:v>12.93</c:v>
                </c:pt>
                <c:pt idx="53">
                  <c:v>11.89</c:v>
                </c:pt>
                <c:pt idx="54">
                  <c:v>11.19</c:v>
                </c:pt>
                <c:pt idx="55">
                  <c:v>10.73</c:v>
                </c:pt>
                <c:pt idx="56">
                  <c:v>9.68</c:v>
                </c:pt>
                <c:pt idx="57">
                  <c:v>9.85</c:v>
                </c:pt>
                <c:pt idx="58">
                  <c:v>8.92</c:v>
                </c:pt>
                <c:pt idx="59">
                  <c:v>9.25</c:v>
                </c:pt>
                <c:pt idx="60">
                  <c:v>8.1199999999999992</c:v>
                </c:pt>
                <c:pt idx="61">
                  <c:v>6.83</c:v>
                </c:pt>
                <c:pt idx="62">
                  <c:v>3.28</c:v>
                </c:pt>
                <c:pt idx="63">
                  <c:v>1.4</c:v>
                </c:pt>
                <c:pt idx="64">
                  <c:v>1.52</c:v>
                </c:pt>
                <c:pt idx="65">
                  <c:v>1.56</c:v>
                </c:pt>
                <c:pt idx="66">
                  <c:v>1.08</c:v>
                </c:pt>
                <c:pt idx="67">
                  <c:v>0.86</c:v>
                </c:pt>
                <c:pt idx="68">
                  <c:v>0.92</c:v>
                </c:pt>
                <c:pt idx="69">
                  <c:v>1.23</c:v>
                </c:pt>
                <c:pt idx="70">
                  <c:v>1.68</c:v>
                </c:pt>
                <c:pt idx="71">
                  <c:v>2.14</c:v>
                </c:pt>
                <c:pt idx="72">
                  <c:v>15.27</c:v>
                </c:pt>
                <c:pt idx="73">
                  <c:v>16.23</c:v>
                </c:pt>
                <c:pt idx="74">
                  <c:v>14.74</c:v>
                </c:pt>
                <c:pt idx="75">
                  <c:v>15.4</c:v>
                </c:pt>
                <c:pt idx="76">
                  <c:v>14.13</c:v>
                </c:pt>
                <c:pt idx="77">
                  <c:v>9.5399999999999991</c:v>
                </c:pt>
                <c:pt idx="78">
                  <c:v>6.37</c:v>
                </c:pt>
                <c:pt idx="79">
                  <c:v>6.49</c:v>
                </c:pt>
                <c:pt idx="80">
                  <c:v>7.44</c:v>
                </c:pt>
                <c:pt idx="81">
                  <c:v>11.46</c:v>
                </c:pt>
                <c:pt idx="82">
                  <c:v>14.52</c:v>
                </c:pt>
                <c:pt idx="83">
                  <c:v>15.79</c:v>
                </c:pt>
                <c:pt idx="84">
                  <c:v>18.16</c:v>
                </c:pt>
                <c:pt idx="85">
                  <c:v>19.47</c:v>
                </c:pt>
                <c:pt idx="86">
                  <c:v>20.16</c:v>
                </c:pt>
                <c:pt idx="87">
                  <c:v>20.78</c:v>
                </c:pt>
                <c:pt idx="88">
                  <c:v>21.35</c:v>
                </c:pt>
                <c:pt idx="89">
                  <c:v>18.82</c:v>
                </c:pt>
                <c:pt idx="90">
                  <c:v>17.850000000000001</c:v>
                </c:pt>
                <c:pt idx="91">
                  <c:v>18.190000000000001</c:v>
                </c:pt>
                <c:pt idx="92">
                  <c:v>15.67</c:v>
                </c:pt>
                <c:pt idx="93">
                  <c:v>17.649999999999999</c:v>
                </c:pt>
                <c:pt idx="94">
                  <c:v>17.39</c:v>
                </c:pt>
                <c:pt idx="95">
                  <c:v>16.73</c:v>
                </c:pt>
                <c:pt idx="96">
                  <c:v>0.33</c:v>
                </c:pt>
                <c:pt idx="97">
                  <c:v>0.56000000000000005</c:v>
                </c:pt>
                <c:pt idx="98">
                  <c:v>0.5</c:v>
                </c:pt>
                <c:pt idx="99">
                  <c:v>0.23</c:v>
                </c:pt>
                <c:pt idx="100">
                  <c:v>0.3</c:v>
                </c:pt>
                <c:pt idx="101">
                  <c:v>0.72</c:v>
                </c:pt>
                <c:pt idx="102">
                  <c:v>2.02</c:v>
                </c:pt>
                <c:pt idx="103">
                  <c:v>2.56</c:v>
                </c:pt>
                <c:pt idx="104">
                  <c:v>4.8</c:v>
                </c:pt>
                <c:pt idx="105">
                  <c:v>3.79</c:v>
                </c:pt>
                <c:pt idx="106">
                  <c:v>3.46</c:v>
                </c:pt>
                <c:pt idx="107">
                  <c:v>5.9</c:v>
                </c:pt>
                <c:pt idx="108">
                  <c:v>6.59</c:v>
                </c:pt>
                <c:pt idx="109">
                  <c:v>6.25</c:v>
                </c:pt>
                <c:pt idx="110">
                  <c:v>7.16</c:v>
                </c:pt>
                <c:pt idx="111">
                  <c:v>6.97</c:v>
                </c:pt>
                <c:pt idx="112">
                  <c:v>5.08</c:v>
                </c:pt>
                <c:pt idx="113">
                  <c:v>4.99</c:v>
                </c:pt>
                <c:pt idx="114">
                  <c:v>8</c:v>
                </c:pt>
                <c:pt idx="115">
                  <c:v>10.039999999999999</c:v>
                </c:pt>
                <c:pt idx="116">
                  <c:v>11.72</c:v>
                </c:pt>
                <c:pt idx="117">
                  <c:v>11.73</c:v>
                </c:pt>
                <c:pt idx="118">
                  <c:v>13.53</c:v>
                </c:pt>
                <c:pt idx="119">
                  <c:v>13.58</c:v>
                </c:pt>
                <c:pt idx="120">
                  <c:v>4.96</c:v>
                </c:pt>
                <c:pt idx="121">
                  <c:v>4.55</c:v>
                </c:pt>
                <c:pt idx="122">
                  <c:v>4.2699999999999996</c:v>
                </c:pt>
                <c:pt idx="123">
                  <c:v>3.97</c:v>
                </c:pt>
                <c:pt idx="124">
                  <c:v>3.08</c:v>
                </c:pt>
                <c:pt idx="125">
                  <c:v>3.53</c:v>
                </c:pt>
                <c:pt idx="126">
                  <c:v>4.8</c:v>
                </c:pt>
                <c:pt idx="127">
                  <c:v>4.6500000000000004</c:v>
                </c:pt>
                <c:pt idx="128">
                  <c:v>4.93</c:v>
                </c:pt>
                <c:pt idx="129">
                  <c:v>5.21</c:v>
                </c:pt>
                <c:pt idx="130">
                  <c:v>6.08</c:v>
                </c:pt>
                <c:pt idx="131">
                  <c:v>5.36</c:v>
                </c:pt>
                <c:pt idx="132">
                  <c:v>4.51</c:v>
                </c:pt>
                <c:pt idx="133">
                  <c:v>3.43</c:v>
                </c:pt>
                <c:pt idx="134">
                  <c:v>3.07</c:v>
                </c:pt>
                <c:pt idx="135">
                  <c:v>2.6</c:v>
                </c:pt>
                <c:pt idx="136">
                  <c:v>1.53</c:v>
                </c:pt>
                <c:pt idx="137">
                  <c:v>0.89</c:v>
                </c:pt>
                <c:pt idx="138">
                  <c:v>0.99</c:v>
                </c:pt>
                <c:pt idx="139">
                  <c:v>0.63</c:v>
                </c:pt>
                <c:pt idx="140">
                  <c:v>0.97</c:v>
                </c:pt>
                <c:pt idx="141">
                  <c:v>1.1200000000000001</c:v>
                </c:pt>
                <c:pt idx="142">
                  <c:v>1.08</c:v>
                </c:pt>
                <c:pt idx="143">
                  <c:v>0.56000000000000005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82-4F1E-B93F-D10DBEFEB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53888"/>
        <c:axId val="210855808"/>
      </c:scatterChart>
      <c:valAx>
        <c:axId val="21085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0855808"/>
        <c:crosses val="autoZero"/>
        <c:crossBetween val="midCat"/>
      </c:valAx>
      <c:valAx>
        <c:axId val="210855808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085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3749222643409"/>
          <c:y val="0.12120915032679738"/>
          <c:w val="0.83686293032518844"/>
          <c:h val="0.802979517266224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'[Jeju_Moslpo_Obs_Soulik_180820~180825.xlsx]Moslpo_모슬포 조위관측소'!$AI$7:$AI$750</c:f>
              <c:numCache>
                <c:formatCode>m/d/yyyy\ h:mm</c:formatCode>
                <c:ptCount val="744"/>
                <c:pt idx="0">
                  <c:v>43313</c:v>
                </c:pt>
                <c:pt idx="1">
                  <c:v>43313.041666666664</c:v>
                </c:pt>
                <c:pt idx="2">
                  <c:v>43313.083333333328</c:v>
                </c:pt>
                <c:pt idx="3">
                  <c:v>43313.124999999993</c:v>
                </c:pt>
                <c:pt idx="4">
                  <c:v>43313.166666666657</c:v>
                </c:pt>
                <c:pt idx="5">
                  <c:v>43313.208333333321</c:v>
                </c:pt>
                <c:pt idx="6">
                  <c:v>43313.249999999985</c:v>
                </c:pt>
                <c:pt idx="7">
                  <c:v>43313.29166666665</c:v>
                </c:pt>
                <c:pt idx="8">
                  <c:v>43313.333333333314</c:v>
                </c:pt>
                <c:pt idx="9">
                  <c:v>43313.374999999978</c:v>
                </c:pt>
                <c:pt idx="10">
                  <c:v>43313.416666666642</c:v>
                </c:pt>
                <c:pt idx="11">
                  <c:v>43313.458333333307</c:v>
                </c:pt>
                <c:pt idx="12">
                  <c:v>43313.499999999971</c:v>
                </c:pt>
                <c:pt idx="13">
                  <c:v>43313.541666666635</c:v>
                </c:pt>
                <c:pt idx="14">
                  <c:v>43313.583333333299</c:v>
                </c:pt>
                <c:pt idx="15">
                  <c:v>43313.624999999964</c:v>
                </c:pt>
                <c:pt idx="16">
                  <c:v>43313.666666666628</c:v>
                </c:pt>
                <c:pt idx="17">
                  <c:v>43313.708333333292</c:v>
                </c:pt>
                <c:pt idx="18">
                  <c:v>43313.749999999956</c:v>
                </c:pt>
                <c:pt idx="19">
                  <c:v>43313.791666666621</c:v>
                </c:pt>
                <c:pt idx="20">
                  <c:v>43313.833333333285</c:v>
                </c:pt>
                <c:pt idx="21">
                  <c:v>43313.874999999949</c:v>
                </c:pt>
                <c:pt idx="22">
                  <c:v>43313.916666666613</c:v>
                </c:pt>
                <c:pt idx="23">
                  <c:v>43313.958333333278</c:v>
                </c:pt>
                <c:pt idx="24">
                  <c:v>43313.999999999942</c:v>
                </c:pt>
                <c:pt idx="25">
                  <c:v>43314.041666666606</c:v>
                </c:pt>
                <c:pt idx="26">
                  <c:v>43314.08333333327</c:v>
                </c:pt>
                <c:pt idx="27">
                  <c:v>43314.124999999935</c:v>
                </c:pt>
                <c:pt idx="28">
                  <c:v>43314.166666666599</c:v>
                </c:pt>
                <c:pt idx="29">
                  <c:v>43314.208333333263</c:v>
                </c:pt>
                <c:pt idx="30">
                  <c:v>43314.249999999927</c:v>
                </c:pt>
                <c:pt idx="31">
                  <c:v>43314.291666666591</c:v>
                </c:pt>
                <c:pt idx="32">
                  <c:v>43314.333333333256</c:v>
                </c:pt>
                <c:pt idx="33">
                  <c:v>43314.37499999992</c:v>
                </c:pt>
                <c:pt idx="34">
                  <c:v>43314.416666666584</c:v>
                </c:pt>
                <c:pt idx="35">
                  <c:v>43314.458333333248</c:v>
                </c:pt>
                <c:pt idx="36">
                  <c:v>43314.499999999913</c:v>
                </c:pt>
                <c:pt idx="37">
                  <c:v>43314.541666666577</c:v>
                </c:pt>
                <c:pt idx="38">
                  <c:v>43314.583333333241</c:v>
                </c:pt>
                <c:pt idx="39">
                  <c:v>43314.624999999905</c:v>
                </c:pt>
                <c:pt idx="40">
                  <c:v>43314.66666666657</c:v>
                </c:pt>
                <c:pt idx="41">
                  <c:v>43314.708333333234</c:v>
                </c:pt>
                <c:pt idx="42">
                  <c:v>43314.749999999898</c:v>
                </c:pt>
                <c:pt idx="43">
                  <c:v>43314.791666666562</c:v>
                </c:pt>
                <c:pt idx="44">
                  <c:v>43314.833333333227</c:v>
                </c:pt>
                <c:pt idx="45">
                  <c:v>43314.874999999891</c:v>
                </c:pt>
                <c:pt idx="46">
                  <c:v>43314.916666666555</c:v>
                </c:pt>
                <c:pt idx="47">
                  <c:v>43314.958333333219</c:v>
                </c:pt>
                <c:pt idx="48">
                  <c:v>43314.999999999884</c:v>
                </c:pt>
                <c:pt idx="49">
                  <c:v>43315.041666666548</c:v>
                </c:pt>
                <c:pt idx="50">
                  <c:v>43315.083333333212</c:v>
                </c:pt>
                <c:pt idx="51">
                  <c:v>43315.124999999876</c:v>
                </c:pt>
                <c:pt idx="52">
                  <c:v>43315.166666666541</c:v>
                </c:pt>
                <c:pt idx="53">
                  <c:v>43315.208333333205</c:v>
                </c:pt>
                <c:pt idx="54">
                  <c:v>43315.249999999869</c:v>
                </c:pt>
                <c:pt idx="55">
                  <c:v>43315.291666666533</c:v>
                </c:pt>
                <c:pt idx="56">
                  <c:v>43315.333333333198</c:v>
                </c:pt>
                <c:pt idx="57">
                  <c:v>43315.374999999862</c:v>
                </c:pt>
                <c:pt idx="58">
                  <c:v>43315.416666666526</c:v>
                </c:pt>
                <c:pt idx="59">
                  <c:v>43315.45833333319</c:v>
                </c:pt>
                <c:pt idx="60">
                  <c:v>43315.499999999854</c:v>
                </c:pt>
                <c:pt idx="61">
                  <c:v>43315.541666666519</c:v>
                </c:pt>
                <c:pt idx="62">
                  <c:v>43315.583333333183</c:v>
                </c:pt>
                <c:pt idx="63">
                  <c:v>43315.624999999847</c:v>
                </c:pt>
                <c:pt idx="64">
                  <c:v>43315.666666666511</c:v>
                </c:pt>
                <c:pt idx="65">
                  <c:v>43315.708333333176</c:v>
                </c:pt>
                <c:pt idx="66">
                  <c:v>43315.74999999984</c:v>
                </c:pt>
                <c:pt idx="67">
                  <c:v>43315.791666666504</c:v>
                </c:pt>
                <c:pt idx="68">
                  <c:v>43315.833333333168</c:v>
                </c:pt>
                <c:pt idx="69">
                  <c:v>43315.874999999833</c:v>
                </c:pt>
                <c:pt idx="70">
                  <c:v>43315.916666666497</c:v>
                </c:pt>
                <c:pt idx="71">
                  <c:v>43315.958333333161</c:v>
                </c:pt>
                <c:pt idx="72">
                  <c:v>43315.999999999825</c:v>
                </c:pt>
                <c:pt idx="73">
                  <c:v>43316.04166666649</c:v>
                </c:pt>
                <c:pt idx="74">
                  <c:v>43316.083333333154</c:v>
                </c:pt>
                <c:pt idx="75">
                  <c:v>43316.124999999818</c:v>
                </c:pt>
                <c:pt idx="76">
                  <c:v>43316.166666666482</c:v>
                </c:pt>
                <c:pt idx="77">
                  <c:v>43316.208333333147</c:v>
                </c:pt>
                <c:pt idx="78">
                  <c:v>43316.249999999811</c:v>
                </c:pt>
                <c:pt idx="79">
                  <c:v>43316.291666666475</c:v>
                </c:pt>
                <c:pt idx="80">
                  <c:v>43316.333333333139</c:v>
                </c:pt>
                <c:pt idx="81">
                  <c:v>43316.374999999804</c:v>
                </c:pt>
                <c:pt idx="82">
                  <c:v>43316.416666666468</c:v>
                </c:pt>
                <c:pt idx="83">
                  <c:v>43316.458333333132</c:v>
                </c:pt>
                <c:pt idx="84">
                  <c:v>43316.499999999796</c:v>
                </c:pt>
                <c:pt idx="85">
                  <c:v>43316.541666666461</c:v>
                </c:pt>
                <c:pt idx="86">
                  <c:v>43316.583333333125</c:v>
                </c:pt>
                <c:pt idx="87">
                  <c:v>43316.624999999789</c:v>
                </c:pt>
                <c:pt idx="88">
                  <c:v>43316.666666666453</c:v>
                </c:pt>
                <c:pt idx="89">
                  <c:v>43316.708333333117</c:v>
                </c:pt>
                <c:pt idx="90">
                  <c:v>43316.749999999782</c:v>
                </c:pt>
                <c:pt idx="91">
                  <c:v>43316.791666666446</c:v>
                </c:pt>
                <c:pt idx="92">
                  <c:v>43316.83333333311</c:v>
                </c:pt>
                <c:pt idx="93">
                  <c:v>43316.874999999774</c:v>
                </c:pt>
                <c:pt idx="94">
                  <c:v>43316.916666666439</c:v>
                </c:pt>
                <c:pt idx="95">
                  <c:v>43316.958333333103</c:v>
                </c:pt>
                <c:pt idx="96">
                  <c:v>43316.999999999767</c:v>
                </c:pt>
                <c:pt idx="97">
                  <c:v>43317.041666666431</c:v>
                </c:pt>
                <c:pt idx="98">
                  <c:v>43317.083333333096</c:v>
                </c:pt>
                <c:pt idx="99">
                  <c:v>43317.12499999976</c:v>
                </c:pt>
                <c:pt idx="100">
                  <c:v>43317.166666666424</c:v>
                </c:pt>
                <c:pt idx="101">
                  <c:v>43317.208333333088</c:v>
                </c:pt>
                <c:pt idx="102">
                  <c:v>43317.249999999753</c:v>
                </c:pt>
                <c:pt idx="103">
                  <c:v>43317.291666666417</c:v>
                </c:pt>
                <c:pt idx="104">
                  <c:v>43317.333333333081</c:v>
                </c:pt>
                <c:pt idx="105">
                  <c:v>43317.374999999745</c:v>
                </c:pt>
                <c:pt idx="106">
                  <c:v>43317.41666666641</c:v>
                </c:pt>
                <c:pt idx="107">
                  <c:v>43317.458333333074</c:v>
                </c:pt>
                <c:pt idx="108">
                  <c:v>43317.499999999738</c:v>
                </c:pt>
                <c:pt idx="109">
                  <c:v>43317.541666666402</c:v>
                </c:pt>
                <c:pt idx="110">
                  <c:v>43317.583333333067</c:v>
                </c:pt>
                <c:pt idx="111">
                  <c:v>43317.624999999731</c:v>
                </c:pt>
                <c:pt idx="112">
                  <c:v>43317.666666666395</c:v>
                </c:pt>
                <c:pt idx="113">
                  <c:v>43317.708333333059</c:v>
                </c:pt>
                <c:pt idx="114">
                  <c:v>43317.749999999724</c:v>
                </c:pt>
                <c:pt idx="115">
                  <c:v>43317.791666666388</c:v>
                </c:pt>
                <c:pt idx="116">
                  <c:v>43317.833333333052</c:v>
                </c:pt>
                <c:pt idx="117">
                  <c:v>43317.874999999716</c:v>
                </c:pt>
                <c:pt idx="118">
                  <c:v>43317.91666666638</c:v>
                </c:pt>
                <c:pt idx="119">
                  <c:v>43317.958333333045</c:v>
                </c:pt>
                <c:pt idx="120">
                  <c:v>43317.999999999709</c:v>
                </c:pt>
                <c:pt idx="121">
                  <c:v>43318.041666666373</c:v>
                </c:pt>
                <c:pt idx="122">
                  <c:v>43318.083333333037</c:v>
                </c:pt>
                <c:pt idx="123">
                  <c:v>43318.124999999702</c:v>
                </c:pt>
                <c:pt idx="124">
                  <c:v>43318.166666666366</c:v>
                </c:pt>
                <c:pt idx="125">
                  <c:v>43318.20833333303</c:v>
                </c:pt>
                <c:pt idx="126">
                  <c:v>43318.249999999694</c:v>
                </c:pt>
                <c:pt idx="127">
                  <c:v>43318.291666666359</c:v>
                </c:pt>
                <c:pt idx="128">
                  <c:v>43318.333333333023</c:v>
                </c:pt>
                <c:pt idx="129">
                  <c:v>43318.374999999687</c:v>
                </c:pt>
                <c:pt idx="130">
                  <c:v>43318.416666666351</c:v>
                </c:pt>
                <c:pt idx="131">
                  <c:v>43318.458333333016</c:v>
                </c:pt>
                <c:pt idx="132">
                  <c:v>43318.49999999968</c:v>
                </c:pt>
                <c:pt idx="133">
                  <c:v>43318.541666666344</c:v>
                </c:pt>
                <c:pt idx="134">
                  <c:v>43318.583333333008</c:v>
                </c:pt>
                <c:pt idx="135">
                  <c:v>43318.624999999673</c:v>
                </c:pt>
                <c:pt idx="136">
                  <c:v>43318.666666666337</c:v>
                </c:pt>
                <c:pt idx="137">
                  <c:v>43318.708333333001</c:v>
                </c:pt>
                <c:pt idx="138">
                  <c:v>43318.749999999665</c:v>
                </c:pt>
                <c:pt idx="139">
                  <c:v>43318.79166666633</c:v>
                </c:pt>
                <c:pt idx="140">
                  <c:v>43318.833333332994</c:v>
                </c:pt>
                <c:pt idx="141">
                  <c:v>43318.874999999658</c:v>
                </c:pt>
                <c:pt idx="142">
                  <c:v>43318.916666666322</c:v>
                </c:pt>
                <c:pt idx="143">
                  <c:v>43318.958333332987</c:v>
                </c:pt>
                <c:pt idx="144">
                  <c:v>43318.999999999651</c:v>
                </c:pt>
                <c:pt idx="145">
                  <c:v>43319.041666666315</c:v>
                </c:pt>
                <c:pt idx="146">
                  <c:v>43319.083333332979</c:v>
                </c:pt>
                <c:pt idx="147">
                  <c:v>43319.124999999643</c:v>
                </c:pt>
                <c:pt idx="148">
                  <c:v>43319.166666666308</c:v>
                </c:pt>
                <c:pt idx="149">
                  <c:v>43319.208333332972</c:v>
                </c:pt>
                <c:pt idx="150">
                  <c:v>43319.249999999636</c:v>
                </c:pt>
                <c:pt idx="151">
                  <c:v>43319.2916666663</c:v>
                </c:pt>
                <c:pt idx="152">
                  <c:v>43319.333333332965</c:v>
                </c:pt>
                <c:pt idx="153">
                  <c:v>43319.374999999629</c:v>
                </c:pt>
                <c:pt idx="154">
                  <c:v>43319.416666666293</c:v>
                </c:pt>
                <c:pt idx="155">
                  <c:v>43319.458333332957</c:v>
                </c:pt>
                <c:pt idx="156">
                  <c:v>43319.499999999622</c:v>
                </c:pt>
                <c:pt idx="157">
                  <c:v>43319.541666666286</c:v>
                </c:pt>
                <c:pt idx="158">
                  <c:v>43319.58333333295</c:v>
                </c:pt>
                <c:pt idx="159">
                  <c:v>43319.624999999614</c:v>
                </c:pt>
                <c:pt idx="160">
                  <c:v>43319.666666666279</c:v>
                </c:pt>
                <c:pt idx="161">
                  <c:v>43319.708333332943</c:v>
                </c:pt>
                <c:pt idx="162">
                  <c:v>43319.749999999607</c:v>
                </c:pt>
                <c:pt idx="163">
                  <c:v>43319.791666666271</c:v>
                </c:pt>
                <c:pt idx="164">
                  <c:v>43319.833333332936</c:v>
                </c:pt>
                <c:pt idx="165">
                  <c:v>43319.8749999996</c:v>
                </c:pt>
                <c:pt idx="166">
                  <c:v>43319.916666666264</c:v>
                </c:pt>
                <c:pt idx="167">
                  <c:v>43319.958333332928</c:v>
                </c:pt>
                <c:pt idx="168">
                  <c:v>43319.999999999593</c:v>
                </c:pt>
                <c:pt idx="169">
                  <c:v>43320.041666666257</c:v>
                </c:pt>
                <c:pt idx="170">
                  <c:v>43320.083333332921</c:v>
                </c:pt>
                <c:pt idx="171">
                  <c:v>43320.124999999585</c:v>
                </c:pt>
                <c:pt idx="172">
                  <c:v>43320.16666666625</c:v>
                </c:pt>
                <c:pt idx="173">
                  <c:v>43320.208333332914</c:v>
                </c:pt>
                <c:pt idx="174">
                  <c:v>43320.249999999578</c:v>
                </c:pt>
                <c:pt idx="175">
                  <c:v>43320.291666666242</c:v>
                </c:pt>
                <c:pt idx="176">
                  <c:v>43320.333333332906</c:v>
                </c:pt>
                <c:pt idx="177">
                  <c:v>43320.374999999571</c:v>
                </c:pt>
                <c:pt idx="178">
                  <c:v>43320.416666666235</c:v>
                </c:pt>
                <c:pt idx="179">
                  <c:v>43320.458333332899</c:v>
                </c:pt>
                <c:pt idx="180">
                  <c:v>43320.499999999563</c:v>
                </c:pt>
                <c:pt idx="181">
                  <c:v>43320.541666666228</c:v>
                </c:pt>
                <c:pt idx="182">
                  <c:v>43320.583333332892</c:v>
                </c:pt>
                <c:pt idx="183">
                  <c:v>43320.624999999556</c:v>
                </c:pt>
                <c:pt idx="184">
                  <c:v>43320.66666666622</c:v>
                </c:pt>
                <c:pt idx="185">
                  <c:v>43320.708333332885</c:v>
                </c:pt>
                <c:pt idx="186">
                  <c:v>43320.749999999549</c:v>
                </c:pt>
                <c:pt idx="187">
                  <c:v>43320.791666666213</c:v>
                </c:pt>
                <c:pt idx="188">
                  <c:v>43320.833333332877</c:v>
                </c:pt>
                <c:pt idx="189">
                  <c:v>43320.874999999542</c:v>
                </c:pt>
                <c:pt idx="190">
                  <c:v>43320.916666666206</c:v>
                </c:pt>
                <c:pt idx="191">
                  <c:v>43320.95833333287</c:v>
                </c:pt>
                <c:pt idx="192">
                  <c:v>43320.999999999534</c:v>
                </c:pt>
                <c:pt idx="193">
                  <c:v>43321.041666666199</c:v>
                </c:pt>
                <c:pt idx="194">
                  <c:v>43321.083333332863</c:v>
                </c:pt>
                <c:pt idx="195">
                  <c:v>43321.124999999527</c:v>
                </c:pt>
                <c:pt idx="196">
                  <c:v>43321.166666666191</c:v>
                </c:pt>
                <c:pt idx="197">
                  <c:v>43321.208333332856</c:v>
                </c:pt>
                <c:pt idx="198">
                  <c:v>43321.24999999952</c:v>
                </c:pt>
                <c:pt idx="199">
                  <c:v>43321.291666666184</c:v>
                </c:pt>
                <c:pt idx="200">
                  <c:v>43321.333333332848</c:v>
                </c:pt>
                <c:pt idx="201">
                  <c:v>43321.374999999513</c:v>
                </c:pt>
                <c:pt idx="202">
                  <c:v>43321.416666666177</c:v>
                </c:pt>
                <c:pt idx="203">
                  <c:v>43321.458333332841</c:v>
                </c:pt>
                <c:pt idx="204">
                  <c:v>43321.499999999505</c:v>
                </c:pt>
                <c:pt idx="205">
                  <c:v>43321.541666666169</c:v>
                </c:pt>
                <c:pt idx="206">
                  <c:v>43321.583333332834</c:v>
                </c:pt>
                <c:pt idx="207">
                  <c:v>43321.624999999498</c:v>
                </c:pt>
                <c:pt idx="208">
                  <c:v>43321.666666666162</c:v>
                </c:pt>
                <c:pt idx="209">
                  <c:v>43321.708333332826</c:v>
                </c:pt>
                <c:pt idx="210">
                  <c:v>43321.749999999491</c:v>
                </c:pt>
                <c:pt idx="211">
                  <c:v>43321.791666666155</c:v>
                </c:pt>
                <c:pt idx="212">
                  <c:v>43321.833333332819</c:v>
                </c:pt>
                <c:pt idx="213">
                  <c:v>43321.874999999483</c:v>
                </c:pt>
                <c:pt idx="214">
                  <c:v>43321.916666666148</c:v>
                </c:pt>
                <c:pt idx="215">
                  <c:v>43321.958333332812</c:v>
                </c:pt>
                <c:pt idx="216">
                  <c:v>43321.999999999476</c:v>
                </c:pt>
                <c:pt idx="217">
                  <c:v>43322.04166666614</c:v>
                </c:pt>
                <c:pt idx="218">
                  <c:v>43322.083333332805</c:v>
                </c:pt>
                <c:pt idx="219">
                  <c:v>43322.124999999469</c:v>
                </c:pt>
                <c:pt idx="220">
                  <c:v>43322.166666666133</c:v>
                </c:pt>
                <c:pt idx="221">
                  <c:v>43322.208333332797</c:v>
                </c:pt>
                <c:pt idx="222">
                  <c:v>43322.249999999462</c:v>
                </c:pt>
                <c:pt idx="223">
                  <c:v>43322.291666666126</c:v>
                </c:pt>
                <c:pt idx="224">
                  <c:v>43322.33333333279</c:v>
                </c:pt>
                <c:pt idx="225">
                  <c:v>43322.374999999454</c:v>
                </c:pt>
                <c:pt idx="226">
                  <c:v>43322.416666666119</c:v>
                </c:pt>
                <c:pt idx="227">
                  <c:v>43322.458333332783</c:v>
                </c:pt>
                <c:pt idx="228">
                  <c:v>43322.499999999447</c:v>
                </c:pt>
                <c:pt idx="229">
                  <c:v>43322.541666666111</c:v>
                </c:pt>
                <c:pt idx="230">
                  <c:v>43322.583333332776</c:v>
                </c:pt>
                <c:pt idx="231">
                  <c:v>43322.62499999944</c:v>
                </c:pt>
                <c:pt idx="232">
                  <c:v>43322.666666666104</c:v>
                </c:pt>
                <c:pt idx="233">
                  <c:v>43322.708333332768</c:v>
                </c:pt>
                <c:pt idx="234">
                  <c:v>43322.749999999432</c:v>
                </c:pt>
                <c:pt idx="235">
                  <c:v>43322.791666666097</c:v>
                </c:pt>
                <c:pt idx="236">
                  <c:v>43322.833333332761</c:v>
                </c:pt>
                <c:pt idx="237">
                  <c:v>43322.874999999425</c:v>
                </c:pt>
                <c:pt idx="238">
                  <c:v>43322.916666666089</c:v>
                </c:pt>
                <c:pt idx="239">
                  <c:v>43322.958333332754</c:v>
                </c:pt>
                <c:pt idx="240">
                  <c:v>43322.999999999418</c:v>
                </c:pt>
                <c:pt idx="241">
                  <c:v>43323.041666666082</c:v>
                </c:pt>
                <c:pt idx="242">
                  <c:v>43323.083333332746</c:v>
                </c:pt>
                <c:pt idx="243">
                  <c:v>43323.124999999411</c:v>
                </c:pt>
                <c:pt idx="244">
                  <c:v>43323.166666666075</c:v>
                </c:pt>
                <c:pt idx="245">
                  <c:v>43323.208333332739</c:v>
                </c:pt>
                <c:pt idx="246">
                  <c:v>43323.249999999403</c:v>
                </c:pt>
                <c:pt idx="247">
                  <c:v>43323.291666666068</c:v>
                </c:pt>
                <c:pt idx="248">
                  <c:v>43323.333333332732</c:v>
                </c:pt>
                <c:pt idx="249">
                  <c:v>43323.374999999396</c:v>
                </c:pt>
                <c:pt idx="250">
                  <c:v>43323.41666666606</c:v>
                </c:pt>
                <c:pt idx="251">
                  <c:v>43323.458333332725</c:v>
                </c:pt>
                <c:pt idx="252">
                  <c:v>43323.499999999389</c:v>
                </c:pt>
                <c:pt idx="253">
                  <c:v>43323.541666666053</c:v>
                </c:pt>
                <c:pt idx="254">
                  <c:v>43323.583333332717</c:v>
                </c:pt>
                <c:pt idx="255">
                  <c:v>43323.624999999382</c:v>
                </c:pt>
                <c:pt idx="256">
                  <c:v>43323.666666666046</c:v>
                </c:pt>
                <c:pt idx="257">
                  <c:v>43323.70833333271</c:v>
                </c:pt>
                <c:pt idx="258">
                  <c:v>43323.749999999374</c:v>
                </c:pt>
                <c:pt idx="259">
                  <c:v>43323.791666666039</c:v>
                </c:pt>
                <c:pt idx="260">
                  <c:v>43323.833333332703</c:v>
                </c:pt>
                <c:pt idx="261">
                  <c:v>43323.874999999367</c:v>
                </c:pt>
                <c:pt idx="262">
                  <c:v>43323.916666666031</c:v>
                </c:pt>
                <c:pt idx="263">
                  <c:v>43323.958333332695</c:v>
                </c:pt>
                <c:pt idx="264">
                  <c:v>43323.99999999936</c:v>
                </c:pt>
                <c:pt idx="265">
                  <c:v>43324.041666666024</c:v>
                </c:pt>
                <c:pt idx="266">
                  <c:v>43324.083333332688</c:v>
                </c:pt>
                <c:pt idx="267">
                  <c:v>43324.124999999352</c:v>
                </c:pt>
                <c:pt idx="268">
                  <c:v>43324.166666666017</c:v>
                </c:pt>
                <c:pt idx="269">
                  <c:v>43324.208333332681</c:v>
                </c:pt>
                <c:pt idx="270">
                  <c:v>43324.249999999345</c:v>
                </c:pt>
                <c:pt idx="271">
                  <c:v>43324.291666666009</c:v>
                </c:pt>
                <c:pt idx="272">
                  <c:v>43324.333333332674</c:v>
                </c:pt>
                <c:pt idx="273">
                  <c:v>43324.374999999338</c:v>
                </c:pt>
                <c:pt idx="274">
                  <c:v>43324.416666666002</c:v>
                </c:pt>
                <c:pt idx="275">
                  <c:v>43324.458333332666</c:v>
                </c:pt>
                <c:pt idx="276">
                  <c:v>43324.499999999331</c:v>
                </c:pt>
                <c:pt idx="277">
                  <c:v>43324.541666665995</c:v>
                </c:pt>
                <c:pt idx="278">
                  <c:v>43324.583333332659</c:v>
                </c:pt>
                <c:pt idx="279">
                  <c:v>43324.624999999323</c:v>
                </c:pt>
                <c:pt idx="280">
                  <c:v>43324.666666665988</c:v>
                </c:pt>
                <c:pt idx="281">
                  <c:v>43324.708333332652</c:v>
                </c:pt>
                <c:pt idx="282">
                  <c:v>43324.749999999316</c:v>
                </c:pt>
                <c:pt idx="283">
                  <c:v>43324.79166666598</c:v>
                </c:pt>
                <c:pt idx="284">
                  <c:v>43324.833333332645</c:v>
                </c:pt>
                <c:pt idx="285">
                  <c:v>43324.874999999309</c:v>
                </c:pt>
                <c:pt idx="286">
                  <c:v>43324.916666665973</c:v>
                </c:pt>
                <c:pt idx="287">
                  <c:v>43324.958333332637</c:v>
                </c:pt>
                <c:pt idx="288">
                  <c:v>43324.999999999302</c:v>
                </c:pt>
                <c:pt idx="289">
                  <c:v>43325.041666665966</c:v>
                </c:pt>
                <c:pt idx="290">
                  <c:v>43325.08333333263</c:v>
                </c:pt>
                <c:pt idx="291">
                  <c:v>43325.124999999294</c:v>
                </c:pt>
                <c:pt idx="292">
                  <c:v>43325.166666665958</c:v>
                </c:pt>
                <c:pt idx="293">
                  <c:v>43325.208333332623</c:v>
                </c:pt>
                <c:pt idx="294">
                  <c:v>43325.249999999287</c:v>
                </c:pt>
                <c:pt idx="295">
                  <c:v>43325.291666665951</c:v>
                </c:pt>
                <c:pt idx="296">
                  <c:v>43325.333333332615</c:v>
                </c:pt>
                <c:pt idx="297">
                  <c:v>43325.37499999928</c:v>
                </c:pt>
                <c:pt idx="298">
                  <c:v>43325.416666665944</c:v>
                </c:pt>
                <c:pt idx="299">
                  <c:v>43325.458333332608</c:v>
                </c:pt>
                <c:pt idx="300">
                  <c:v>43325.499999999272</c:v>
                </c:pt>
                <c:pt idx="301">
                  <c:v>43325.541666665937</c:v>
                </c:pt>
                <c:pt idx="302">
                  <c:v>43325.583333332601</c:v>
                </c:pt>
                <c:pt idx="303">
                  <c:v>43325.624999999265</c:v>
                </c:pt>
                <c:pt idx="304">
                  <c:v>43325.666666665929</c:v>
                </c:pt>
                <c:pt idx="305">
                  <c:v>43325.708333332594</c:v>
                </c:pt>
                <c:pt idx="306">
                  <c:v>43325.749999999258</c:v>
                </c:pt>
                <c:pt idx="307">
                  <c:v>43325.791666665922</c:v>
                </c:pt>
                <c:pt idx="308">
                  <c:v>43325.833333332586</c:v>
                </c:pt>
                <c:pt idx="309">
                  <c:v>43325.874999999251</c:v>
                </c:pt>
                <c:pt idx="310">
                  <c:v>43325.916666665915</c:v>
                </c:pt>
                <c:pt idx="311">
                  <c:v>43325.958333332579</c:v>
                </c:pt>
                <c:pt idx="312">
                  <c:v>43325.999999999243</c:v>
                </c:pt>
                <c:pt idx="313">
                  <c:v>43326.041666665908</c:v>
                </c:pt>
                <c:pt idx="314">
                  <c:v>43326.083333332572</c:v>
                </c:pt>
                <c:pt idx="315">
                  <c:v>43326.124999999236</c:v>
                </c:pt>
                <c:pt idx="316">
                  <c:v>43326.1666666659</c:v>
                </c:pt>
                <c:pt idx="317">
                  <c:v>43326.208333332565</c:v>
                </c:pt>
                <c:pt idx="318">
                  <c:v>43326.249999999229</c:v>
                </c:pt>
                <c:pt idx="319">
                  <c:v>43326.291666665893</c:v>
                </c:pt>
                <c:pt idx="320">
                  <c:v>43326.333333332557</c:v>
                </c:pt>
                <c:pt idx="321">
                  <c:v>43326.374999999221</c:v>
                </c:pt>
                <c:pt idx="322">
                  <c:v>43326.416666665886</c:v>
                </c:pt>
                <c:pt idx="323">
                  <c:v>43326.45833333255</c:v>
                </c:pt>
                <c:pt idx="324">
                  <c:v>43326.499999999214</c:v>
                </c:pt>
                <c:pt idx="325">
                  <c:v>43326.541666665878</c:v>
                </c:pt>
                <c:pt idx="326">
                  <c:v>43326.583333332543</c:v>
                </c:pt>
                <c:pt idx="327">
                  <c:v>43326.624999999207</c:v>
                </c:pt>
                <c:pt idx="328">
                  <c:v>43326.666666665871</c:v>
                </c:pt>
                <c:pt idx="329">
                  <c:v>43326.708333332535</c:v>
                </c:pt>
                <c:pt idx="330">
                  <c:v>43326.7499999992</c:v>
                </c:pt>
                <c:pt idx="331">
                  <c:v>43326.791666665864</c:v>
                </c:pt>
                <c:pt idx="332">
                  <c:v>43326.833333332528</c:v>
                </c:pt>
                <c:pt idx="333">
                  <c:v>43326.874999999192</c:v>
                </c:pt>
                <c:pt idx="334">
                  <c:v>43326.916666665857</c:v>
                </c:pt>
                <c:pt idx="335">
                  <c:v>43326.958333332521</c:v>
                </c:pt>
                <c:pt idx="336">
                  <c:v>43326.999999999185</c:v>
                </c:pt>
                <c:pt idx="337">
                  <c:v>43327.041666665849</c:v>
                </c:pt>
                <c:pt idx="338">
                  <c:v>43327.083333332514</c:v>
                </c:pt>
                <c:pt idx="339">
                  <c:v>43327.124999999178</c:v>
                </c:pt>
                <c:pt idx="340">
                  <c:v>43327.166666665842</c:v>
                </c:pt>
                <c:pt idx="341">
                  <c:v>43327.208333332506</c:v>
                </c:pt>
                <c:pt idx="342">
                  <c:v>43327.249999999171</c:v>
                </c:pt>
                <c:pt idx="343">
                  <c:v>43327.291666665835</c:v>
                </c:pt>
                <c:pt idx="344">
                  <c:v>43327.333333332499</c:v>
                </c:pt>
                <c:pt idx="345">
                  <c:v>43327.374999999163</c:v>
                </c:pt>
                <c:pt idx="346">
                  <c:v>43327.416666665828</c:v>
                </c:pt>
                <c:pt idx="347">
                  <c:v>43327.458333332492</c:v>
                </c:pt>
                <c:pt idx="348">
                  <c:v>43327.499999999156</c:v>
                </c:pt>
                <c:pt idx="349">
                  <c:v>43327.54166666582</c:v>
                </c:pt>
                <c:pt idx="350">
                  <c:v>43327.583333332484</c:v>
                </c:pt>
                <c:pt idx="351">
                  <c:v>43327.624999999149</c:v>
                </c:pt>
                <c:pt idx="352">
                  <c:v>43327.666666665813</c:v>
                </c:pt>
                <c:pt idx="353">
                  <c:v>43327.708333332477</c:v>
                </c:pt>
                <c:pt idx="354">
                  <c:v>43327.749999999141</c:v>
                </c:pt>
                <c:pt idx="355">
                  <c:v>43327.791666665806</c:v>
                </c:pt>
                <c:pt idx="356">
                  <c:v>43327.83333333247</c:v>
                </c:pt>
                <c:pt idx="357">
                  <c:v>43327.874999999134</c:v>
                </c:pt>
                <c:pt idx="358">
                  <c:v>43327.916666665798</c:v>
                </c:pt>
                <c:pt idx="359">
                  <c:v>43327.958333332463</c:v>
                </c:pt>
                <c:pt idx="360">
                  <c:v>43327.999999999127</c:v>
                </c:pt>
                <c:pt idx="361">
                  <c:v>43328.041666665791</c:v>
                </c:pt>
                <c:pt idx="362">
                  <c:v>43328.083333332455</c:v>
                </c:pt>
                <c:pt idx="363">
                  <c:v>43328.12499999912</c:v>
                </c:pt>
                <c:pt idx="364">
                  <c:v>43328.166666665784</c:v>
                </c:pt>
                <c:pt idx="365">
                  <c:v>43328.208333332448</c:v>
                </c:pt>
                <c:pt idx="366">
                  <c:v>43328.249999999112</c:v>
                </c:pt>
                <c:pt idx="367">
                  <c:v>43328.291666665777</c:v>
                </c:pt>
                <c:pt idx="368">
                  <c:v>43328.333333332441</c:v>
                </c:pt>
                <c:pt idx="369">
                  <c:v>43328.374999999105</c:v>
                </c:pt>
                <c:pt idx="370">
                  <c:v>43328.416666665769</c:v>
                </c:pt>
                <c:pt idx="371">
                  <c:v>43328.458333332434</c:v>
                </c:pt>
                <c:pt idx="372">
                  <c:v>43328.499999999098</c:v>
                </c:pt>
                <c:pt idx="373">
                  <c:v>43328.541666665762</c:v>
                </c:pt>
                <c:pt idx="374">
                  <c:v>43328.583333332426</c:v>
                </c:pt>
                <c:pt idx="375">
                  <c:v>43328.624999999091</c:v>
                </c:pt>
                <c:pt idx="376">
                  <c:v>43328.666666665755</c:v>
                </c:pt>
                <c:pt idx="377">
                  <c:v>43328.708333332419</c:v>
                </c:pt>
                <c:pt idx="378">
                  <c:v>43328.749999999083</c:v>
                </c:pt>
                <c:pt idx="379">
                  <c:v>43328.791666665747</c:v>
                </c:pt>
                <c:pt idx="380">
                  <c:v>43328.833333332412</c:v>
                </c:pt>
                <c:pt idx="381">
                  <c:v>43328.874999999076</c:v>
                </c:pt>
                <c:pt idx="382">
                  <c:v>43328.91666666574</c:v>
                </c:pt>
                <c:pt idx="383">
                  <c:v>43328.958333332404</c:v>
                </c:pt>
                <c:pt idx="384">
                  <c:v>43328.999999999069</c:v>
                </c:pt>
                <c:pt idx="385">
                  <c:v>43329.041666665733</c:v>
                </c:pt>
                <c:pt idx="386">
                  <c:v>43329.083333332397</c:v>
                </c:pt>
                <c:pt idx="387">
                  <c:v>43329.124999999061</c:v>
                </c:pt>
                <c:pt idx="388">
                  <c:v>43329.166666665726</c:v>
                </c:pt>
                <c:pt idx="389">
                  <c:v>43329.20833333239</c:v>
                </c:pt>
                <c:pt idx="390">
                  <c:v>43329.249999999054</c:v>
                </c:pt>
                <c:pt idx="391">
                  <c:v>43329.291666665718</c:v>
                </c:pt>
                <c:pt idx="392">
                  <c:v>43329.333333332383</c:v>
                </c:pt>
                <c:pt idx="393">
                  <c:v>43329.374999999047</c:v>
                </c:pt>
                <c:pt idx="394">
                  <c:v>43329.416666665711</c:v>
                </c:pt>
                <c:pt idx="395">
                  <c:v>43329.458333332375</c:v>
                </c:pt>
                <c:pt idx="396">
                  <c:v>43329.49999999904</c:v>
                </c:pt>
                <c:pt idx="397">
                  <c:v>43329.541666665704</c:v>
                </c:pt>
                <c:pt idx="398">
                  <c:v>43329.583333332368</c:v>
                </c:pt>
                <c:pt idx="399">
                  <c:v>43329.624999999032</c:v>
                </c:pt>
                <c:pt idx="400">
                  <c:v>43329.666666665697</c:v>
                </c:pt>
                <c:pt idx="401">
                  <c:v>43329.708333332361</c:v>
                </c:pt>
                <c:pt idx="402">
                  <c:v>43329.749999999025</c:v>
                </c:pt>
                <c:pt idx="403">
                  <c:v>43329.791666665689</c:v>
                </c:pt>
                <c:pt idx="404">
                  <c:v>43329.833333332354</c:v>
                </c:pt>
                <c:pt idx="405">
                  <c:v>43329.874999999018</c:v>
                </c:pt>
                <c:pt idx="406">
                  <c:v>43329.916666665682</c:v>
                </c:pt>
                <c:pt idx="407">
                  <c:v>43329.958333332346</c:v>
                </c:pt>
                <c:pt idx="408">
                  <c:v>43329.99999999901</c:v>
                </c:pt>
                <c:pt idx="409">
                  <c:v>43330.041666665675</c:v>
                </c:pt>
                <c:pt idx="410">
                  <c:v>43330.083333332339</c:v>
                </c:pt>
                <c:pt idx="411">
                  <c:v>43330.124999999003</c:v>
                </c:pt>
                <c:pt idx="412">
                  <c:v>43330.166666665667</c:v>
                </c:pt>
                <c:pt idx="413">
                  <c:v>43330.208333332332</c:v>
                </c:pt>
                <c:pt idx="414">
                  <c:v>43330.249999998996</c:v>
                </c:pt>
                <c:pt idx="415">
                  <c:v>43330.29166666566</c:v>
                </c:pt>
                <c:pt idx="416">
                  <c:v>43330.333333332324</c:v>
                </c:pt>
                <c:pt idx="417">
                  <c:v>43330.374999998989</c:v>
                </c:pt>
                <c:pt idx="418">
                  <c:v>43330.416666665653</c:v>
                </c:pt>
                <c:pt idx="419">
                  <c:v>43330.458333332317</c:v>
                </c:pt>
                <c:pt idx="420">
                  <c:v>43330.499999998981</c:v>
                </c:pt>
                <c:pt idx="421">
                  <c:v>43330.541666665646</c:v>
                </c:pt>
                <c:pt idx="422">
                  <c:v>43330.58333333231</c:v>
                </c:pt>
                <c:pt idx="423">
                  <c:v>43330.624999998974</c:v>
                </c:pt>
                <c:pt idx="424">
                  <c:v>43330.666666665638</c:v>
                </c:pt>
                <c:pt idx="425">
                  <c:v>43330.708333332303</c:v>
                </c:pt>
                <c:pt idx="426">
                  <c:v>43330.749999998967</c:v>
                </c:pt>
                <c:pt idx="427">
                  <c:v>43330.791666665631</c:v>
                </c:pt>
                <c:pt idx="428">
                  <c:v>43330.833333332295</c:v>
                </c:pt>
                <c:pt idx="429">
                  <c:v>43330.87499999896</c:v>
                </c:pt>
                <c:pt idx="430">
                  <c:v>43330.916666665624</c:v>
                </c:pt>
                <c:pt idx="431">
                  <c:v>43330.958333332288</c:v>
                </c:pt>
                <c:pt idx="432">
                  <c:v>43330.999999998952</c:v>
                </c:pt>
                <c:pt idx="433">
                  <c:v>43331.041666665617</c:v>
                </c:pt>
                <c:pt idx="434">
                  <c:v>43331.083333332281</c:v>
                </c:pt>
                <c:pt idx="435">
                  <c:v>43331.124999998945</c:v>
                </c:pt>
                <c:pt idx="436">
                  <c:v>43331.166666665609</c:v>
                </c:pt>
                <c:pt idx="437">
                  <c:v>43331.208333332273</c:v>
                </c:pt>
                <c:pt idx="438">
                  <c:v>43331.249999998938</c:v>
                </c:pt>
                <c:pt idx="439">
                  <c:v>43331.291666665602</c:v>
                </c:pt>
                <c:pt idx="440">
                  <c:v>43331.333333332266</c:v>
                </c:pt>
                <c:pt idx="441">
                  <c:v>43331.37499999893</c:v>
                </c:pt>
                <c:pt idx="442">
                  <c:v>43331.416666665595</c:v>
                </c:pt>
                <c:pt idx="443">
                  <c:v>43331.458333332259</c:v>
                </c:pt>
                <c:pt idx="444">
                  <c:v>43331.499999998923</c:v>
                </c:pt>
                <c:pt idx="445">
                  <c:v>43331.541666665587</c:v>
                </c:pt>
                <c:pt idx="446">
                  <c:v>43331.583333332252</c:v>
                </c:pt>
                <c:pt idx="447">
                  <c:v>43331.624999998916</c:v>
                </c:pt>
                <c:pt idx="448">
                  <c:v>43331.66666666558</c:v>
                </c:pt>
                <c:pt idx="449">
                  <c:v>43331.708333332244</c:v>
                </c:pt>
                <c:pt idx="450">
                  <c:v>43331.749999998909</c:v>
                </c:pt>
                <c:pt idx="451">
                  <c:v>43331.791666665573</c:v>
                </c:pt>
                <c:pt idx="452">
                  <c:v>43331.833333332237</c:v>
                </c:pt>
                <c:pt idx="453">
                  <c:v>43331.874999998901</c:v>
                </c:pt>
                <c:pt idx="454">
                  <c:v>43331.916666665566</c:v>
                </c:pt>
                <c:pt idx="455">
                  <c:v>43331.95833333223</c:v>
                </c:pt>
                <c:pt idx="456">
                  <c:v>43331.999999998894</c:v>
                </c:pt>
                <c:pt idx="457">
                  <c:v>43332.041666665558</c:v>
                </c:pt>
                <c:pt idx="458">
                  <c:v>43332.083333332223</c:v>
                </c:pt>
                <c:pt idx="459">
                  <c:v>43332.124999998887</c:v>
                </c:pt>
                <c:pt idx="460">
                  <c:v>43332.166666665551</c:v>
                </c:pt>
                <c:pt idx="461">
                  <c:v>43332.208333332215</c:v>
                </c:pt>
                <c:pt idx="462">
                  <c:v>43332.24999999888</c:v>
                </c:pt>
                <c:pt idx="463">
                  <c:v>43332.291666665544</c:v>
                </c:pt>
                <c:pt idx="464">
                  <c:v>43332.333333332208</c:v>
                </c:pt>
                <c:pt idx="465">
                  <c:v>43332.374999998872</c:v>
                </c:pt>
                <c:pt idx="466">
                  <c:v>43332.416666665536</c:v>
                </c:pt>
                <c:pt idx="467">
                  <c:v>43332.458333332201</c:v>
                </c:pt>
                <c:pt idx="468">
                  <c:v>43332.499999998865</c:v>
                </c:pt>
                <c:pt idx="469">
                  <c:v>43332.541666665529</c:v>
                </c:pt>
                <c:pt idx="470">
                  <c:v>43332.583333332193</c:v>
                </c:pt>
                <c:pt idx="471">
                  <c:v>43332.624999998858</c:v>
                </c:pt>
                <c:pt idx="472">
                  <c:v>43332.666666665522</c:v>
                </c:pt>
                <c:pt idx="473">
                  <c:v>43332.708333332186</c:v>
                </c:pt>
                <c:pt idx="474">
                  <c:v>43332.74999999885</c:v>
                </c:pt>
                <c:pt idx="475">
                  <c:v>43332.791666665515</c:v>
                </c:pt>
                <c:pt idx="476">
                  <c:v>43332.833333332179</c:v>
                </c:pt>
                <c:pt idx="477">
                  <c:v>43332.874999998843</c:v>
                </c:pt>
                <c:pt idx="478">
                  <c:v>43332.916666665507</c:v>
                </c:pt>
                <c:pt idx="479">
                  <c:v>43332.958333332172</c:v>
                </c:pt>
                <c:pt idx="480">
                  <c:v>43332.999999998836</c:v>
                </c:pt>
                <c:pt idx="481">
                  <c:v>43333.0416666655</c:v>
                </c:pt>
                <c:pt idx="482">
                  <c:v>43333.083333332164</c:v>
                </c:pt>
                <c:pt idx="483">
                  <c:v>43333.124999998829</c:v>
                </c:pt>
                <c:pt idx="484">
                  <c:v>43333.166666665493</c:v>
                </c:pt>
                <c:pt idx="485">
                  <c:v>43333.208333332157</c:v>
                </c:pt>
                <c:pt idx="486">
                  <c:v>43333.249999998821</c:v>
                </c:pt>
                <c:pt idx="487">
                  <c:v>43333.291666665486</c:v>
                </c:pt>
                <c:pt idx="488">
                  <c:v>43333.33333333215</c:v>
                </c:pt>
                <c:pt idx="489">
                  <c:v>43333.374999998814</c:v>
                </c:pt>
                <c:pt idx="490">
                  <c:v>43333.416666665478</c:v>
                </c:pt>
                <c:pt idx="491">
                  <c:v>43333.458333332143</c:v>
                </c:pt>
                <c:pt idx="492">
                  <c:v>43333.499999998807</c:v>
                </c:pt>
                <c:pt idx="493">
                  <c:v>43333.541666665471</c:v>
                </c:pt>
                <c:pt idx="494">
                  <c:v>43333.583333332135</c:v>
                </c:pt>
                <c:pt idx="495">
                  <c:v>43333.624999998799</c:v>
                </c:pt>
                <c:pt idx="496">
                  <c:v>43333.666666665464</c:v>
                </c:pt>
                <c:pt idx="497">
                  <c:v>43333.708333332128</c:v>
                </c:pt>
                <c:pt idx="498">
                  <c:v>43333.749999998792</c:v>
                </c:pt>
                <c:pt idx="499">
                  <c:v>43333.791666665456</c:v>
                </c:pt>
                <c:pt idx="500">
                  <c:v>43333.833333332121</c:v>
                </c:pt>
                <c:pt idx="501">
                  <c:v>43333.874999998785</c:v>
                </c:pt>
                <c:pt idx="502">
                  <c:v>43333.916666665449</c:v>
                </c:pt>
                <c:pt idx="503">
                  <c:v>43333.958333332113</c:v>
                </c:pt>
                <c:pt idx="504">
                  <c:v>43333.999999998778</c:v>
                </c:pt>
                <c:pt idx="505">
                  <c:v>43334.041666665442</c:v>
                </c:pt>
                <c:pt idx="506">
                  <c:v>43334.083333332106</c:v>
                </c:pt>
                <c:pt idx="507">
                  <c:v>43334.12499999877</c:v>
                </c:pt>
                <c:pt idx="508">
                  <c:v>43334.166666665435</c:v>
                </c:pt>
                <c:pt idx="509">
                  <c:v>43334.208333332099</c:v>
                </c:pt>
                <c:pt idx="510">
                  <c:v>43334.249999998763</c:v>
                </c:pt>
                <c:pt idx="511">
                  <c:v>43334.291666665427</c:v>
                </c:pt>
                <c:pt idx="512">
                  <c:v>43334.333333332092</c:v>
                </c:pt>
                <c:pt idx="513">
                  <c:v>43334.374999998756</c:v>
                </c:pt>
                <c:pt idx="514">
                  <c:v>43334.41666666542</c:v>
                </c:pt>
                <c:pt idx="515">
                  <c:v>43334.458333332084</c:v>
                </c:pt>
                <c:pt idx="516">
                  <c:v>43334.499999998749</c:v>
                </c:pt>
                <c:pt idx="517">
                  <c:v>43334.541666665413</c:v>
                </c:pt>
                <c:pt idx="518">
                  <c:v>43334.583333332077</c:v>
                </c:pt>
                <c:pt idx="519">
                  <c:v>43334.624999998741</c:v>
                </c:pt>
                <c:pt idx="520">
                  <c:v>43334.666666665406</c:v>
                </c:pt>
                <c:pt idx="521">
                  <c:v>43334.70833333207</c:v>
                </c:pt>
                <c:pt idx="522">
                  <c:v>43334.749999998734</c:v>
                </c:pt>
                <c:pt idx="523">
                  <c:v>43334.791666665398</c:v>
                </c:pt>
                <c:pt idx="524">
                  <c:v>43334.833333332062</c:v>
                </c:pt>
                <c:pt idx="525">
                  <c:v>43334.874999998727</c:v>
                </c:pt>
                <c:pt idx="526">
                  <c:v>43334.916666665391</c:v>
                </c:pt>
                <c:pt idx="527">
                  <c:v>43334.958333332055</c:v>
                </c:pt>
                <c:pt idx="528">
                  <c:v>43334.999999998719</c:v>
                </c:pt>
                <c:pt idx="529">
                  <c:v>43335.041666665384</c:v>
                </c:pt>
                <c:pt idx="530">
                  <c:v>43335.083333332048</c:v>
                </c:pt>
                <c:pt idx="531">
                  <c:v>43335.124999998712</c:v>
                </c:pt>
                <c:pt idx="532">
                  <c:v>43335.166666665376</c:v>
                </c:pt>
                <c:pt idx="533">
                  <c:v>43335.208333332041</c:v>
                </c:pt>
                <c:pt idx="534">
                  <c:v>43335.249999998705</c:v>
                </c:pt>
                <c:pt idx="535">
                  <c:v>43335.291666665369</c:v>
                </c:pt>
                <c:pt idx="536">
                  <c:v>43335.333333332033</c:v>
                </c:pt>
                <c:pt idx="537">
                  <c:v>43335.374999998698</c:v>
                </c:pt>
                <c:pt idx="538">
                  <c:v>43335.416666665362</c:v>
                </c:pt>
                <c:pt idx="539">
                  <c:v>43335.458333332026</c:v>
                </c:pt>
                <c:pt idx="540">
                  <c:v>43335.49999999869</c:v>
                </c:pt>
                <c:pt idx="541">
                  <c:v>43335.541666665355</c:v>
                </c:pt>
                <c:pt idx="542">
                  <c:v>43335.583333332019</c:v>
                </c:pt>
                <c:pt idx="543">
                  <c:v>43335.624999998683</c:v>
                </c:pt>
                <c:pt idx="544">
                  <c:v>43335.666666665347</c:v>
                </c:pt>
                <c:pt idx="545">
                  <c:v>43335.708333332012</c:v>
                </c:pt>
                <c:pt idx="546">
                  <c:v>43335.749999998676</c:v>
                </c:pt>
                <c:pt idx="547">
                  <c:v>43335.79166666534</c:v>
                </c:pt>
                <c:pt idx="548">
                  <c:v>43335.833333332004</c:v>
                </c:pt>
                <c:pt idx="549">
                  <c:v>43335.874999998668</c:v>
                </c:pt>
                <c:pt idx="550">
                  <c:v>43335.916666665333</c:v>
                </c:pt>
                <c:pt idx="551">
                  <c:v>43335.958333331997</c:v>
                </c:pt>
                <c:pt idx="552">
                  <c:v>43335.999999998661</c:v>
                </c:pt>
                <c:pt idx="553">
                  <c:v>43336.041666665325</c:v>
                </c:pt>
                <c:pt idx="554">
                  <c:v>43336.08333333199</c:v>
                </c:pt>
                <c:pt idx="555">
                  <c:v>43336.124999998654</c:v>
                </c:pt>
                <c:pt idx="556">
                  <c:v>43336.166666665318</c:v>
                </c:pt>
                <c:pt idx="557">
                  <c:v>43336.208333331982</c:v>
                </c:pt>
                <c:pt idx="558">
                  <c:v>43336.249999998647</c:v>
                </c:pt>
                <c:pt idx="559">
                  <c:v>43336.291666665311</c:v>
                </c:pt>
                <c:pt idx="560">
                  <c:v>43336.333333331975</c:v>
                </c:pt>
                <c:pt idx="561">
                  <c:v>43336.374999998639</c:v>
                </c:pt>
                <c:pt idx="562">
                  <c:v>43336.416666665304</c:v>
                </c:pt>
                <c:pt idx="563">
                  <c:v>43336.458333331968</c:v>
                </c:pt>
                <c:pt idx="564">
                  <c:v>43336.499999998632</c:v>
                </c:pt>
                <c:pt idx="565">
                  <c:v>43336.541666665296</c:v>
                </c:pt>
                <c:pt idx="566">
                  <c:v>43336.583333331961</c:v>
                </c:pt>
                <c:pt idx="567">
                  <c:v>43336.624999998625</c:v>
                </c:pt>
                <c:pt idx="568">
                  <c:v>43336.666666665289</c:v>
                </c:pt>
                <c:pt idx="569">
                  <c:v>43336.708333331953</c:v>
                </c:pt>
                <c:pt idx="570">
                  <c:v>43336.749999998618</c:v>
                </c:pt>
                <c:pt idx="571">
                  <c:v>43336.791666665282</c:v>
                </c:pt>
                <c:pt idx="572">
                  <c:v>43336.833333331946</c:v>
                </c:pt>
                <c:pt idx="573">
                  <c:v>43336.87499999861</c:v>
                </c:pt>
                <c:pt idx="574">
                  <c:v>43336.916666665275</c:v>
                </c:pt>
                <c:pt idx="575">
                  <c:v>43336.958333331939</c:v>
                </c:pt>
                <c:pt idx="576">
                  <c:v>43336.999999998603</c:v>
                </c:pt>
                <c:pt idx="577">
                  <c:v>43337.041666665267</c:v>
                </c:pt>
                <c:pt idx="578">
                  <c:v>43337.083333331931</c:v>
                </c:pt>
                <c:pt idx="579">
                  <c:v>43337.124999998596</c:v>
                </c:pt>
                <c:pt idx="580">
                  <c:v>43337.16666666526</c:v>
                </c:pt>
                <c:pt idx="581">
                  <c:v>43337.208333331924</c:v>
                </c:pt>
                <c:pt idx="582">
                  <c:v>43337.249999998588</c:v>
                </c:pt>
                <c:pt idx="583">
                  <c:v>43337.291666665253</c:v>
                </c:pt>
                <c:pt idx="584">
                  <c:v>43337.333333331917</c:v>
                </c:pt>
                <c:pt idx="585">
                  <c:v>43337.374999998581</c:v>
                </c:pt>
                <c:pt idx="586">
                  <c:v>43337.416666665245</c:v>
                </c:pt>
                <c:pt idx="587">
                  <c:v>43337.45833333191</c:v>
                </c:pt>
                <c:pt idx="588">
                  <c:v>43337.499999998574</c:v>
                </c:pt>
                <c:pt idx="589">
                  <c:v>43337.541666665238</c:v>
                </c:pt>
                <c:pt idx="590">
                  <c:v>43337.583333331902</c:v>
                </c:pt>
                <c:pt idx="591">
                  <c:v>43337.624999998567</c:v>
                </c:pt>
                <c:pt idx="592">
                  <c:v>43337.666666665231</c:v>
                </c:pt>
                <c:pt idx="593">
                  <c:v>43337.708333331895</c:v>
                </c:pt>
                <c:pt idx="594">
                  <c:v>43337.749999998559</c:v>
                </c:pt>
                <c:pt idx="595">
                  <c:v>43337.791666665224</c:v>
                </c:pt>
                <c:pt idx="596">
                  <c:v>43337.833333331888</c:v>
                </c:pt>
                <c:pt idx="597">
                  <c:v>43337.874999998552</c:v>
                </c:pt>
                <c:pt idx="598">
                  <c:v>43337.916666665216</c:v>
                </c:pt>
                <c:pt idx="599">
                  <c:v>43337.958333331881</c:v>
                </c:pt>
                <c:pt idx="600">
                  <c:v>43337.999999998545</c:v>
                </c:pt>
                <c:pt idx="601">
                  <c:v>43338.041666665209</c:v>
                </c:pt>
                <c:pt idx="602">
                  <c:v>43338.083333331873</c:v>
                </c:pt>
                <c:pt idx="603">
                  <c:v>43338.124999998538</c:v>
                </c:pt>
                <c:pt idx="604">
                  <c:v>43338.166666665202</c:v>
                </c:pt>
                <c:pt idx="605">
                  <c:v>43338.208333331866</c:v>
                </c:pt>
                <c:pt idx="606">
                  <c:v>43338.24999999853</c:v>
                </c:pt>
                <c:pt idx="607">
                  <c:v>43338.291666665194</c:v>
                </c:pt>
                <c:pt idx="608">
                  <c:v>43338.333333331859</c:v>
                </c:pt>
                <c:pt idx="609">
                  <c:v>43338.374999998523</c:v>
                </c:pt>
                <c:pt idx="610">
                  <c:v>43338.416666665187</c:v>
                </c:pt>
                <c:pt idx="611">
                  <c:v>43338.458333331851</c:v>
                </c:pt>
                <c:pt idx="612">
                  <c:v>43338.499999998516</c:v>
                </c:pt>
                <c:pt idx="613">
                  <c:v>43338.54166666518</c:v>
                </c:pt>
                <c:pt idx="614">
                  <c:v>43338.583333331844</c:v>
                </c:pt>
                <c:pt idx="615">
                  <c:v>43338.624999998508</c:v>
                </c:pt>
                <c:pt idx="616">
                  <c:v>43338.666666665173</c:v>
                </c:pt>
                <c:pt idx="617">
                  <c:v>43338.708333331837</c:v>
                </c:pt>
                <c:pt idx="618">
                  <c:v>43338.749999998501</c:v>
                </c:pt>
                <c:pt idx="619">
                  <c:v>43338.791666665165</c:v>
                </c:pt>
                <c:pt idx="620">
                  <c:v>43338.83333333183</c:v>
                </c:pt>
                <c:pt idx="621">
                  <c:v>43338.874999998494</c:v>
                </c:pt>
                <c:pt idx="622">
                  <c:v>43338.916666665158</c:v>
                </c:pt>
                <c:pt idx="623">
                  <c:v>43338.958333331822</c:v>
                </c:pt>
                <c:pt idx="624">
                  <c:v>43338.999999998487</c:v>
                </c:pt>
                <c:pt idx="625">
                  <c:v>43339.041666665151</c:v>
                </c:pt>
                <c:pt idx="626">
                  <c:v>43339.083333331815</c:v>
                </c:pt>
                <c:pt idx="627">
                  <c:v>43339.124999998479</c:v>
                </c:pt>
                <c:pt idx="628">
                  <c:v>43339.166666665144</c:v>
                </c:pt>
                <c:pt idx="629">
                  <c:v>43339.208333331808</c:v>
                </c:pt>
                <c:pt idx="630">
                  <c:v>43339.249999998472</c:v>
                </c:pt>
                <c:pt idx="631">
                  <c:v>43339.291666665136</c:v>
                </c:pt>
                <c:pt idx="632">
                  <c:v>43339.333333331801</c:v>
                </c:pt>
                <c:pt idx="633">
                  <c:v>43339.374999998465</c:v>
                </c:pt>
                <c:pt idx="634">
                  <c:v>43339.416666665129</c:v>
                </c:pt>
                <c:pt idx="635">
                  <c:v>43339.458333331793</c:v>
                </c:pt>
                <c:pt idx="636">
                  <c:v>43339.499999998457</c:v>
                </c:pt>
                <c:pt idx="637">
                  <c:v>43339.541666665122</c:v>
                </c:pt>
                <c:pt idx="638">
                  <c:v>43339.583333331786</c:v>
                </c:pt>
                <c:pt idx="639">
                  <c:v>43339.62499999845</c:v>
                </c:pt>
                <c:pt idx="640">
                  <c:v>43339.666666665114</c:v>
                </c:pt>
                <c:pt idx="641">
                  <c:v>43339.708333331779</c:v>
                </c:pt>
                <c:pt idx="642">
                  <c:v>43339.749999998443</c:v>
                </c:pt>
                <c:pt idx="643">
                  <c:v>43339.791666665107</c:v>
                </c:pt>
                <c:pt idx="644">
                  <c:v>43339.833333331771</c:v>
                </c:pt>
                <c:pt idx="645">
                  <c:v>43339.874999998436</c:v>
                </c:pt>
                <c:pt idx="646">
                  <c:v>43339.9166666651</c:v>
                </c:pt>
                <c:pt idx="647">
                  <c:v>43339.958333331764</c:v>
                </c:pt>
                <c:pt idx="648">
                  <c:v>43339.999999998428</c:v>
                </c:pt>
                <c:pt idx="649">
                  <c:v>43340.041666665093</c:v>
                </c:pt>
                <c:pt idx="650">
                  <c:v>43340.083333331757</c:v>
                </c:pt>
                <c:pt idx="651">
                  <c:v>43340.124999998421</c:v>
                </c:pt>
                <c:pt idx="652">
                  <c:v>43340.166666665085</c:v>
                </c:pt>
                <c:pt idx="653">
                  <c:v>43340.20833333175</c:v>
                </c:pt>
                <c:pt idx="654">
                  <c:v>43340.249999998414</c:v>
                </c:pt>
                <c:pt idx="655">
                  <c:v>43340.291666665078</c:v>
                </c:pt>
                <c:pt idx="656">
                  <c:v>43340.333333331742</c:v>
                </c:pt>
                <c:pt idx="657">
                  <c:v>43340.374999998407</c:v>
                </c:pt>
                <c:pt idx="658">
                  <c:v>43340.416666665071</c:v>
                </c:pt>
                <c:pt idx="659">
                  <c:v>43340.458333331735</c:v>
                </c:pt>
                <c:pt idx="660">
                  <c:v>43340.499999998399</c:v>
                </c:pt>
                <c:pt idx="661">
                  <c:v>43340.541666665064</c:v>
                </c:pt>
                <c:pt idx="662">
                  <c:v>43340.583333331728</c:v>
                </c:pt>
                <c:pt idx="663">
                  <c:v>43340.624999998392</c:v>
                </c:pt>
                <c:pt idx="664">
                  <c:v>43340.666666665056</c:v>
                </c:pt>
                <c:pt idx="665">
                  <c:v>43340.70833333172</c:v>
                </c:pt>
                <c:pt idx="666">
                  <c:v>43340.749999998385</c:v>
                </c:pt>
                <c:pt idx="667">
                  <c:v>43340.791666665049</c:v>
                </c:pt>
                <c:pt idx="668">
                  <c:v>43340.833333331713</c:v>
                </c:pt>
                <c:pt idx="669">
                  <c:v>43340.874999998377</c:v>
                </c:pt>
                <c:pt idx="670">
                  <c:v>43340.916666665042</c:v>
                </c:pt>
                <c:pt idx="671">
                  <c:v>43340.958333331706</c:v>
                </c:pt>
                <c:pt idx="672">
                  <c:v>43340.99999999837</c:v>
                </c:pt>
                <c:pt idx="673">
                  <c:v>43341.041666665034</c:v>
                </c:pt>
                <c:pt idx="674">
                  <c:v>43341.083333331699</c:v>
                </c:pt>
                <c:pt idx="675">
                  <c:v>43341.124999998363</c:v>
                </c:pt>
                <c:pt idx="676">
                  <c:v>43341.166666665027</c:v>
                </c:pt>
                <c:pt idx="677">
                  <c:v>43341.208333331691</c:v>
                </c:pt>
                <c:pt idx="678">
                  <c:v>43341.249999998356</c:v>
                </c:pt>
                <c:pt idx="679">
                  <c:v>43341.29166666502</c:v>
                </c:pt>
                <c:pt idx="680">
                  <c:v>43341.333333331684</c:v>
                </c:pt>
                <c:pt idx="681">
                  <c:v>43341.374999998348</c:v>
                </c:pt>
                <c:pt idx="682">
                  <c:v>43341.416666665013</c:v>
                </c:pt>
                <c:pt idx="683">
                  <c:v>43341.458333331677</c:v>
                </c:pt>
                <c:pt idx="684">
                  <c:v>43341.499999998341</c:v>
                </c:pt>
                <c:pt idx="685">
                  <c:v>43341.541666665005</c:v>
                </c:pt>
                <c:pt idx="686">
                  <c:v>43341.58333333167</c:v>
                </c:pt>
                <c:pt idx="687">
                  <c:v>43341.624999998334</c:v>
                </c:pt>
                <c:pt idx="688">
                  <c:v>43341.666666664998</c:v>
                </c:pt>
                <c:pt idx="689">
                  <c:v>43341.708333331662</c:v>
                </c:pt>
                <c:pt idx="690">
                  <c:v>43341.749999998327</c:v>
                </c:pt>
                <c:pt idx="691">
                  <c:v>43341.791666664991</c:v>
                </c:pt>
                <c:pt idx="692">
                  <c:v>43341.833333331655</c:v>
                </c:pt>
                <c:pt idx="693">
                  <c:v>43341.874999998319</c:v>
                </c:pt>
                <c:pt idx="694">
                  <c:v>43341.916666664983</c:v>
                </c:pt>
                <c:pt idx="695">
                  <c:v>43341.958333331648</c:v>
                </c:pt>
                <c:pt idx="696">
                  <c:v>43341.999999998312</c:v>
                </c:pt>
                <c:pt idx="697">
                  <c:v>43342.041666664976</c:v>
                </c:pt>
                <c:pt idx="698">
                  <c:v>43342.08333333164</c:v>
                </c:pt>
                <c:pt idx="699">
                  <c:v>43342.124999998305</c:v>
                </c:pt>
                <c:pt idx="700">
                  <c:v>43342.166666664969</c:v>
                </c:pt>
                <c:pt idx="701">
                  <c:v>43342.208333331633</c:v>
                </c:pt>
                <c:pt idx="702">
                  <c:v>43342.249999998297</c:v>
                </c:pt>
                <c:pt idx="703">
                  <c:v>43342.291666664962</c:v>
                </c:pt>
                <c:pt idx="704">
                  <c:v>43342.333333331626</c:v>
                </c:pt>
                <c:pt idx="705">
                  <c:v>43342.37499999829</c:v>
                </c:pt>
                <c:pt idx="706">
                  <c:v>43342.416666664954</c:v>
                </c:pt>
                <c:pt idx="707">
                  <c:v>43342.458333331619</c:v>
                </c:pt>
                <c:pt idx="708">
                  <c:v>43342.499999998283</c:v>
                </c:pt>
                <c:pt idx="709">
                  <c:v>43342.541666664947</c:v>
                </c:pt>
                <c:pt idx="710">
                  <c:v>43342.583333331611</c:v>
                </c:pt>
                <c:pt idx="711">
                  <c:v>43342.624999998276</c:v>
                </c:pt>
                <c:pt idx="712">
                  <c:v>43342.66666666494</c:v>
                </c:pt>
                <c:pt idx="713">
                  <c:v>43342.708333331604</c:v>
                </c:pt>
                <c:pt idx="714">
                  <c:v>43342.749999998268</c:v>
                </c:pt>
                <c:pt idx="715">
                  <c:v>43342.791666664933</c:v>
                </c:pt>
                <c:pt idx="716">
                  <c:v>43342.833333331597</c:v>
                </c:pt>
                <c:pt idx="717">
                  <c:v>43342.874999998261</c:v>
                </c:pt>
                <c:pt idx="718">
                  <c:v>43342.916666664925</c:v>
                </c:pt>
                <c:pt idx="719">
                  <c:v>43342.95833333159</c:v>
                </c:pt>
                <c:pt idx="720">
                  <c:v>43342.999999998254</c:v>
                </c:pt>
                <c:pt idx="721">
                  <c:v>43343.041666664918</c:v>
                </c:pt>
                <c:pt idx="722">
                  <c:v>43343.083333331582</c:v>
                </c:pt>
                <c:pt idx="723">
                  <c:v>43343.124999998246</c:v>
                </c:pt>
                <c:pt idx="724">
                  <c:v>43343.166666664911</c:v>
                </c:pt>
                <c:pt idx="725">
                  <c:v>43343.208333331575</c:v>
                </c:pt>
                <c:pt idx="726">
                  <c:v>43343.249999998239</c:v>
                </c:pt>
                <c:pt idx="727">
                  <c:v>43343.291666664903</c:v>
                </c:pt>
                <c:pt idx="728">
                  <c:v>43343.333333331568</c:v>
                </c:pt>
                <c:pt idx="729">
                  <c:v>43343.374999998232</c:v>
                </c:pt>
                <c:pt idx="730">
                  <c:v>43343.416666664896</c:v>
                </c:pt>
                <c:pt idx="731">
                  <c:v>43343.45833333156</c:v>
                </c:pt>
                <c:pt idx="732">
                  <c:v>43343.499999998225</c:v>
                </c:pt>
                <c:pt idx="733">
                  <c:v>43343.541666664889</c:v>
                </c:pt>
                <c:pt idx="734">
                  <c:v>43343.583333331553</c:v>
                </c:pt>
                <c:pt idx="735">
                  <c:v>43343.624999998217</c:v>
                </c:pt>
                <c:pt idx="736">
                  <c:v>43343.666666664882</c:v>
                </c:pt>
                <c:pt idx="737">
                  <c:v>43343.708333331546</c:v>
                </c:pt>
                <c:pt idx="738">
                  <c:v>43343.74999999821</c:v>
                </c:pt>
                <c:pt idx="739">
                  <c:v>43343.791666664874</c:v>
                </c:pt>
                <c:pt idx="740">
                  <c:v>43343.833333331539</c:v>
                </c:pt>
                <c:pt idx="741">
                  <c:v>43343.874999998203</c:v>
                </c:pt>
                <c:pt idx="742">
                  <c:v>43343.916666664867</c:v>
                </c:pt>
                <c:pt idx="743">
                  <c:v>43343.958333331531</c:v>
                </c:pt>
              </c:numCache>
            </c:numRef>
          </c:xVal>
          <c:yVal>
            <c:numRef>
              <c:f>'[Jeju_Moslpo_Obs_Soulik_180820~180825.xlsx]Moslpo_모슬포 조위관측소'!$AJ$7:$AJ$750</c:f>
              <c:numCache>
                <c:formatCode>General</c:formatCode>
                <c:ptCount val="744"/>
                <c:pt idx="0">
                  <c:v>0.81682795698924893</c:v>
                </c:pt>
                <c:pt idx="1">
                  <c:v>0.896827956989249</c:v>
                </c:pt>
                <c:pt idx="2">
                  <c:v>0.81682795698924893</c:v>
                </c:pt>
                <c:pt idx="3">
                  <c:v>0.57682795698924871</c:v>
                </c:pt>
                <c:pt idx="4">
                  <c:v>0.23682795698924886</c:v>
                </c:pt>
                <c:pt idx="5">
                  <c:v>-0.13317204301075103</c:v>
                </c:pt>
                <c:pt idx="6">
                  <c:v>-0.44317204301075108</c:v>
                </c:pt>
                <c:pt idx="7">
                  <c:v>-0.603172043010751</c:v>
                </c:pt>
                <c:pt idx="8">
                  <c:v>-0.56317204301075119</c:v>
                </c:pt>
                <c:pt idx="9">
                  <c:v>-0.31317204301075119</c:v>
                </c:pt>
                <c:pt idx="10">
                  <c:v>3.68279569892489E-2</c:v>
                </c:pt>
                <c:pt idx="11">
                  <c:v>0.37682795698924898</c:v>
                </c:pt>
                <c:pt idx="12">
                  <c:v>0.59682795698924873</c:v>
                </c:pt>
                <c:pt idx="13">
                  <c:v>0.646827956989249</c:v>
                </c:pt>
                <c:pt idx="14">
                  <c:v>0.5168279569892491</c:v>
                </c:pt>
                <c:pt idx="15">
                  <c:v>0.23682795698924886</c:v>
                </c:pt>
                <c:pt idx="16">
                  <c:v>-0.103172043010751</c:v>
                </c:pt>
                <c:pt idx="17">
                  <c:v>-0.43317204301075107</c:v>
                </c:pt>
                <c:pt idx="18">
                  <c:v>-0.72317204301075111</c:v>
                </c:pt>
                <c:pt idx="19">
                  <c:v>-0.87317204301075113</c:v>
                </c:pt>
                <c:pt idx="20">
                  <c:v>-0.79317204301075106</c:v>
                </c:pt>
                <c:pt idx="21">
                  <c:v>-0.49317204301075113</c:v>
                </c:pt>
                <c:pt idx="22">
                  <c:v>-6.3172043010751189E-2</c:v>
                </c:pt>
                <c:pt idx="23">
                  <c:v>0.36682795698924875</c:v>
                </c:pt>
                <c:pt idx="24">
                  <c:v>0.68682795698924903</c:v>
                </c:pt>
                <c:pt idx="25">
                  <c:v>0.86682795698924875</c:v>
                </c:pt>
                <c:pt idx="26">
                  <c:v>0.85682795698924896</c:v>
                </c:pt>
                <c:pt idx="27">
                  <c:v>0.66682795698924902</c:v>
                </c:pt>
                <c:pt idx="28">
                  <c:v>0.36682795698924875</c:v>
                </c:pt>
                <c:pt idx="29">
                  <c:v>2.6827956989248891E-2</c:v>
                </c:pt>
                <c:pt idx="30">
                  <c:v>-0.28317204301075116</c:v>
                </c:pt>
                <c:pt idx="31">
                  <c:v>-0.52317204301075115</c:v>
                </c:pt>
                <c:pt idx="32">
                  <c:v>-0.61317204301075101</c:v>
                </c:pt>
                <c:pt idx="33">
                  <c:v>-0.49317204301075113</c:v>
                </c:pt>
                <c:pt idx="34">
                  <c:v>-0.2131720430107511</c:v>
                </c:pt>
                <c:pt idx="35">
                  <c:v>0.12682795698924898</c:v>
                </c:pt>
                <c:pt idx="36">
                  <c:v>0.41682795698924902</c:v>
                </c:pt>
                <c:pt idx="37">
                  <c:v>0.56682795698924893</c:v>
                </c:pt>
                <c:pt idx="38">
                  <c:v>0.5568279569892487</c:v>
                </c:pt>
                <c:pt idx="39">
                  <c:v>0.38682795698924877</c:v>
                </c:pt>
                <c:pt idx="40">
                  <c:v>0.13682795698924899</c:v>
                </c:pt>
                <c:pt idx="41">
                  <c:v>-0.15317204301075105</c:v>
                </c:pt>
                <c:pt idx="42">
                  <c:v>-0.43317204301075107</c:v>
                </c:pt>
                <c:pt idx="43">
                  <c:v>-0.64317204301075104</c:v>
                </c:pt>
                <c:pt idx="44">
                  <c:v>-0.69317204301075108</c:v>
                </c:pt>
                <c:pt idx="45">
                  <c:v>-0.55317204301075118</c:v>
                </c:pt>
                <c:pt idx="46">
                  <c:v>-0.22317204301075111</c:v>
                </c:pt>
                <c:pt idx="47">
                  <c:v>0.15682795698924878</c:v>
                </c:pt>
                <c:pt idx="48">
                  <c:v>0.50682795698924887</c:v>
                </c:pt>
                <c:pt idx="49">
                  <c:v>0.74682795698924909</c:v>
                </c:pt>
                <c:pt idx="50">
                  <c:v>0.82682795698924871</c:v>
                </c:pt>
                <c:pt idx="51">
                  <c:v>0.73682795698924886</c:v>
                </c:pt>
                <c:pt idx="52">
                  <c:v>0.5168279569892491</c:v>
                </c:pt>
                <c:pt idx="53">
                  <c:v>0.22682795698924885</c:v>
                </c:pt>
                <c:pt idx="54">
                  <c:v>-7.3172043010751198E-2</c:v>
                </c:pt>
                <c:pt idx="55">
                  <c:v>-0.34317204301075122</c:v>
                </c:pt>
                <c:pt idx="56">
                  <c:v>-0.53317204301075116</c:v>
                </c:pt>
                <c:pt idx="57">
                  <c:v>-0.56317204301075119</c:v>
                </c:pt>
                <c:pt idx="58">
                  <c:v>-0.41317204301075106</c:v>
                </c:pt>
                <c:pt idx="59">
                  <c:v>-0.13317204301075103</c:v>
                </c:pt>
                <c:pt idx="60">
                  <c:v>0.146827956989249</c:v>
                </c:pt>
                <c:pt idx="61">
                  <c:v>0.36682795698924875</c:v>
                </c:pt>
                <c:pt idx="62">
                  <c:v>0.45682795698924905</c:v>
                </c:pt>
                <c:pt idx="63">
                  <c:v>0.4268279569892488</c:v>
                </c:pt>
                <c:pt idx="64">
                  <c:v>0.28682795698924868</c:v>
                </c:pt>
                <c:pt idx="65">
                  <c:v>7.6827956989248936E-2</c:v>
                </c:pt>
                <c:pt idx="66">
                  <c:v>-0.15317204301075105</c:v>
                </c:pt>
                <c:pt idx="67">
                  <c:v>-0.37317204301075102</c:v>
                </c:pt>
                <c:pt idx="68">
                  <c:v>-0.53317204301075116</c:v>
                </c:pt>
                <c:pt idx="69">
                  <c:v>-0.55317204301075118</c:v>
                </c:pt>
                <c:pt idx="70">
                  <c:v>-0.39317204301075104</c:v>
                </c:pt>
                <c:pt idx="71">
                  <c:v>-0.11317204301075101</c:v>
                </c:pt>
                <c:pt idx="72">
                  <c:v>0.18682795698924881</c:v>
                </c:pt>
                <c:pt idx="73">
                  <c:v>0.41682795698924902</c:v>
                </c:pt>
                <c:pt idx="74">
                  <c:v>0.5568279569892487</c:v>
                </c:pt>
                <c:pt idx="75">
                  <c:v>0.58682795698924894</c:v>
                </c:pt>
                <c:pt idx="76">
                  <c:v>0.49682795698924909</c:v>
                </c:pt>
                <c:pt idx="77">
                  <c:v>0.29682795698924891</c:v>
                </c:pt>
                <c:pt idx="78">
                  <c:v>4.6827956989248909E-2</c:v>
                </c:pt>
                <c:pt idx="79">
                  <c:v>-0.22317204301075111</c:v>
                </c:pt>
                <c:pt idx="80">
                  <c:v>-0.47317204301075111</c:v>
                </c:pt>
                <c:pt idx="81">
                  <c:v>-0.62317204301075102</c:v>
                </c:pt>
                <c:pt idx="82">
                  <c:v>-0.61317204301075101</c:v>
                </c:pt>
                <c:pt idx="83">
                  <c:v>-0.45317204301075109</c:v>
                </c:pt>
                <c:pt idx="84">
                  <c:v>-0.20317204301075109</c:v>
                </c:pt>
                <c:pt idx="85">
                  <c:v>3.68279569892489E-2</c:v>
                </c:pt>
                <c:pt idx="86">
                  <c:v>0.22682795698924885</c:v>
                </c:pt>
                <c:pt idx="87">
                  <c:v>0.32682795698924871</c:v>
                </c:pt>
                <c:pt idx="88">
                  <c:v>0.33682795698924894</c:v>
                </c:pt>
                <c:pt idx="89">
                  <c:v>0.25682795698924887</c:v>
                </c:pt>
                <c:pt idx="90">
                  <c:v>0.10682795698924896</c:v>
                </c:pt>
                <c:pt idx="91">
                  <c:v>-9.3172043010751215E-2</c:v>
                </c:pt>
                <c:pt idx="92">
                  <c:v>-0.29317204301075117</c:v>
                </c:pt>
                <c:pt idx="93">
                  <c:v>-0.44317204301075108</c:v>
                </c:pt>
                <c:pt idx="94">
                  <c:v>-0.47317204301075111</c:v>
                </c:pt>
                <c:pt idx="95">
                  <c:v>-0.353172043010751</c:v>
                </c:pt>
                <c:pt idx="96">
                  <c:v>-0.13317204301075103</c:v>
                </c:pt>
                <c:pt idx="97">
                  <c:v>9.6827956989248953E-2</c:v>
                </c:pt>
                <c:pt idx="98">
                  <c:v>0.28682795698924868</c:v>
                </c:pt>
                <c:pt idx="99">
                  <c:v>0.38682795698924877</c:v>
                </c:pt>
                <c:pt idx="100">
                  <c:v>0.38682795698924877</c:v>
                </c:pt>
                <c:pt idx="101">
                  <c:v>0.3068279569892487</c:v>
                </c:pt>
                <c:pt idx="102">
                  <c:v>0.13682795698924899</c:v>
                </c:pt>
                <c:pt idx="103">
                  <c:v>-8.3172043010751207E-2</c:v>
                </c:pt>
                <c:pt idx="104">
                  <c:v>-0.353172043010751</c:v>
                </c:pt>
                <c:pt idx="105">
                  <c:v>-0.603172043010751</c:v>
                </c:pt>
                <c:pt idx="106">
                  <c:v>-0.75317204301075114</c:v>
                </c:pt>
                <c:pt idx="107">
                  <c:v>-0.73317204301075112</c:v>
                </c:pt>
                <c:pt idx="108">
                  <c:v>-0.5731720430107512</c:v>
                </c:pt>
                <c:pt idx="109">
                  <c:v>-0.31317204301075119</c:v>
                </c:pt>
                <c:pt idx="110">
                  <c:v>-3.3172043010751162E-2</c:v>
                </c:pt>
                <c:pt idx="111">
                  <c:v>0.1768279569892488</c:v>
                </c:pt>
                <c:pt idx="112">
                  <c:v>0.31682795698924893</c:v>
                </c:pt>
                <c:pt idx="113">
                  <c:v>0.36682795698924875</c:v>
                </c:pt>
                <c:pt idx="114">
                  <c:v>0.34682795698924873</c:v>
                </c:pt>
                <c:pt idx="115">
                  <c:v>0.24682795698924886</c:v>
                </c:pt>
                <c:pt idx="116">
                  <c:v>6.6827956989248927E-2</c:v>
                </c:pt>
                <c:pt idx="117">
                  <c:v>-0.13317204301075103</c:v>
                </c:pt>
                <c:pt idx="118">
                  <c:v>-0.29317204301075117</c:v>
                </c:pt>
                <c:pt idx="119">
                  <c:v>-0.353172043010751</c:v>
                </c:pt>
                <c:pt idx="120">
                  <c:v>-0.29317204301075117</c:v>
                </c:pt>
                <c:pt idx="121">
                  <c:v>-0.13317204301075103</c:v>
                </c:pt>
                <c:pt idx="122">
                  <c:v>5.6827956989248918E-2</c:v>
                </c:pt>
                <c:pt idx="123">
                  <c:v>0.22682795698924885</c:v>
                </c:pt>
                <c:pt idx="124">
                  <c:v>0.32682795698924871</c:v>
                </c:pt>
                <c:pt idx="125">
                  <c:v>0.33682795698924894</c:v>
                </c:pt>
                <c:pt idx="126">
                  <c:v>0.26682795698924888</c:v>
                </c:pt>
                <c:pt idx="127">
                  <c:v>0.12682795698924898</c:v>
                </c:pt>
                <c:pt idx="128">
                  <c:v>-9.3172043010751215E-2</c:v>
                </c:pt>
                <c:pt idx="129">
                  <c:v>-0.353172043010751</c:v>
                </c:pt>
                <c:pt idx="130">
                  <c:v>-0.59317204301075122</c:v>
                </c:pt>
                <c:pt idx="131">
                  <c:v>-0.75317204301075114</c:v>
                </c:pt>
                <c:pt idx="132">
                  <c:v>-0.75317204301075114</c:v>
                </c:pt>
                <c:pt idx="133">
                  <c:v>-0.59317204301075122</c:v>
                </c:pt>
                <c:pt idx="134">
                  <c:v>-0.33317204301075121</c:v>
                </c:pt>
                <c:pt idx="135">
                  <c:v>-4.3172043010751171E-2</c:v>
                </c:pt>
                <c:pt idx="136">
                  <c:v>0.20682795698924883</c:v>
                </c:pt>
                <c:pt idx="137">
                  <c:v>0.396827956989249</c:v>
                </c:pt>
                <c:pt idx="138">
                  <c:v>0.50682795698924887</c:v>
                </c:pt>
                <c:pt idx="139">
                  <c:v>0.5168279569892491</c:v>
                </c:pt>
                <c:pt idx="140">
                  <c:v>0.43682795698924903</c:v>
                </c:pt>
                <c:pt idx="141">
                  <c:v>0.26682795698924888</c:v>
                </c:pt>
                <c:pt idx="142">
                  <c:v>6.6827956989248927E-2</c:v>
                </c:pt>
                <c:pt idx="143">
                  <c:v>-0.11317204301075101</c:v>
                </c:pt>
                <c:pt idx="144">
                  <c:v>-0.22317204301075111</c:v>
                </c:pt>
                <c:pt idx="145">
                  <c:v>-0.23317204301075112</c:v>
                </c:pt>
                <c:pt idx="146">
                  <c:v>-0.14317204301075104</c:v>
                </c:pt>
                <c:pt idx="147">
                  <c:v>1.6827956989248882E-2</c:v>
                </c:pt>
                <c:pt idx="148">
                  <c:v>0.19682795698924882</c:v>
                </c:pt>
                <c:pt idx="149">
                  <c:v>0.32682795698924871</c:v>
                </c:pt>
                <c:pt idx="150">
                  <c:v>0.36682795698924875</c:v>
                </c:pt>
                <c:pt idx="151">
                  <c:v>0.3068279569892487</c:v>
                </c:pt>
                <c:pt idx="152">
                  <c:v>0.15682795698924878</c:v>
                </c:pt>
                <c:pt idx="153">
                  <c:v>-8.3172043010751207E-2</c:v>
                </c:pt>
                <c:pt idx="154">
                  <c:v>-0.37317204301075102</c:v>
                </c:pt>
                <c:pt idx="155">
                  <c:v>-0.65317204301075105</c:v>
                </c:pt>
                <c:pt idx="156">
                  <c:v>-0.8431720430107511</c:v>
                </c:pt>
                <c:pt idx="157">
                  <c:v>-0.87317204301075113</c:v>
                </c:pt>
                <c:pt idx="158">
                  <c:v>-0.7131720430107511</c:v>
                </c:pt>
                <c:pt idx="159">
                  <c:v>-0.42317204301075106</c:v>
                </c:pt>
                <c:pt idx="160">
                  <c:v>-7.3172043010751198E-2</c:v>
                </c:pt>
                <c:pt idx="161">
                  <c:v>0.27682795698924889</c:v>
                </c:pt>
                <c:pt idx="162">
                  <c:v>0.5568279569892487</c:v>
                </c:pt>
                <c:pt idx="163">
                  <c:v>0.72682795698924907</c:v>
                </c:pt>
                <c:pt idx="164">
                  <c:v>0.75682795698924887</c:v>
                </c:pt>
                <c:pt idx="165">
                  <c:v>0.65682795698924878</c:v>
                </c:pt>
                <c:pt idx="166">
                  <c:v>0.43682795698924903</c:v>
                </c:pt>
                <c:pt idx="167">
                  <c:v>0.1768279569892488</c:v>
                </c:pt>
                <c:pt idx="168">
                  <c:v>-6.3172043010751189E-2</c:v>
                </c:pt>
                <c:pt idx="169">
                  <c:v>-0.24317204301075113</c:v>
                </c:pt>
                <c:pt idx="170">
                  <c:v>-0.29317204301075117</c:v>
                </c:pt>
                <c:pt idx="171">
                  <c:v>-0.22317204301075111</c:v>
                </c:pt>
                <c:pt idx="172">
                  <c:v>-4.3172043010751171E-2</c:v>
                </c:pt>
                <c:pt idx="173">
                  <c:v>0.1768279569892488</c:v>
                </c:pt>
                <c:pt idx="174">
                  <c:v>0.35682795698924896</c:v>
                </c:pt>
                <c:pt idx="175">
                  <c:v>0.4268279569892488</c:v>
                </c:pt>
                <c:pt idx="176">
                  <c:v>0.35682795698924896</c:v>
                </c:pt>
                <c:pt idx="177">
                  <c:v>0.16682795698924879</c:v>
                </c:pt>
                <c:pt idx="178">
                  <c:v>-0.12317204301075102</c:v>
                </c:pt>
                <c:pt idx="179">
                  <c:v>-0.4631720430107511</c:v>
                </c:pt>
                <c:pt idx="180">
                  <c:v>-0.80317204301075107</c:v>
                </c:pt>
                <c:pt idx="181">
                  <c:v>-1.0431720430107512</c:v>
                </c:pt>
                <c:pt idx="182">
                  <c:v>-1.0831720430107512</c:v>
                </c:pt>
                <c:pt idx="183">
                  <c:v>-0.89317204301075115</c:v>
                </c:pt>
                <c:pt idx="184">
                  <c:v>-0.51317204301075114</c:v>
                </c:pt>
                <c:pt idx="185">
                  <c:v>-5.317204301075118E-2</c:v>
                </c:pt>
                <c:pt idx="186">
                  <c:v>0.37682795698924898</c:v>
                </c:pt>
                <c:pt idx="187">
                  <c:v>0.70682795698924905</c:v>
                </c:pt>
                <c:pt idx="188">
                  <c:v>0.90682795698924878</c:v>
                </c:pt>
                <c:pt idx="189">
                  <c:v>0.93682795698924903</c:v>
                </c:pt>
                <c:pt idx="190">
                  <c:v>0.78682795698924868</c:v>
                </c:pt>
                <c:pt idx="191">
                  <c:v>0.50682795698924887</c:v>
                </c:pt>
                <c:pt idx="192">
                  <c:v>0.1768279569892488</c:v>
                </c:pt>
                <c:pt idx="193">
                  <c:v>-0.14317204301075104</c:v>
                </c:pt>
                <c:pt idx="194">
                  <c:v>-0.38317204301075103</c:v>
                </c:pt>
                <c:pt idx="195">
                  <c:v>-0.47317204301075111</c:v>
                </c:pt>
                <c:pt idx="196">
                  <c:v>-0.36317204301075101</c:v>
                </c:pt>
                <c:pt idx="197">
                  <c:v>-0.11317204301075101</c:v>
                </c:pt>
                <c:pt idx="198">
                  <c:v>0.1768279569892488</c:v>
                </c:pt>
                <c:pt idx="199">
                  <c:v>0.40682795698924878</c:v>
                </c:pt>
                <c:pt idx="200">
                  <c:v>0.49682795698924909</c:v>
                </c:pt>
                <c:pt idx="201">
                  <c:v>0.4268279569892488</c:v>
                </c:pt>
                <c:pt idx="202">
                  <c:v>0.19682795698924882</c:v>
                </c:pt>
                <c:pt idx="203">
                  <c:v>-0.16317204301075106</c:v>
                </c:pt>
                <c:pt idx="204">
                  <c:v>-0.58317204301075121</c:v>
                </c:pt>
                <c:pt idx="205">
                  <c:v>-0.99317204301075113</c:v>
                </c:pt>
                <c:pt idx="206">
                  <c:v>-1.2631720430107511</c:v>
                </c:pt>
                <c:pt idx="207">
                  <c:v>-1.2931720430107512</c:v>
                </c:pt>
                <c:pt idx="208">
                  <c:v>-1.0331720430107512</c:v>
                </c:pt>
                <c:pt idx="209">
                  <c:v>-0.55317204301075118</c:v>
                </c:pt>
                <c:pt idx="210">
                  <c:v>-3.1720430107511355E-3</c:v>
                </c:pt>
                <c:pt idx="211">
                  <c:v>0.50682795698924887</c:v>
                </c:pt>
                <c:pt idx="212">
                  <c:v>0.896827956989249</c:v>
                </c:pt>
                <c:pt idx="213">
                  <c:v>1.1168279569892487</c:v>
                </c:pt>
                <c:pt idx="214">
                  <c:v>1.106827956989249</c:v>
                </c:pt>
                <c:pt idx="215">
                  <c:v>0.87682795698924898</c:v>
                </c:pt>
                <c:pt idx="216">
                  <c:v>0.50682795698924887</c:v>
                </c:pt>
                <c:pt idx="217">
                  <c:v>7.6827956989248936E-2</c:v>
                </c:pt>
                <c:pt idx="218">
                  <c:v>-0.31317204301075119</c:v>
                </c:pt>
                <c:pt idx="219">
                  <c:v>-0.5731720430107512</c:v>
                </c:pt>
                <c:pt idx="220">
                  <c:v>-0.63317204301075103</c:v>
                </c:pt>
                <c:pt idx="221">
                  <c:v>-0.45317204301075109</c:v>
                </c:pt>
                <c:pt idx="222">
                  <c:v>-0.12317204301075102</c:v>
                </c:pt>
                <c:pt idx="223">
                  <c:v>0.24682795698924886</c:v>
                </c:pt>
                <c:pt idx="224">
                  <c:v>0.52682795698924889</c:v>
                </c:pt>
                <c:pt idx="225">
                  <c:v>0.63682795698924877</c:v>
                </c:pt>
                <c:pt idx="226">
                  <c:v>0.53682795698924868</c:v>
                </c:pt>
                <c:pt idx="227">
                  <c:v>0.25682795698924887</c:v>
                </c:pt>
                <c:pt idx="228">
                  <c:v>-0.16317204301075106</c:v>
                </c:pt>
                <c:pt idx="229">
                  <c:v>-0.64317204301075104</c:v>
                </c:pt>
                <c:pt idx="230">
                  <c:v>-1.113172043010751</c:v>
                </c:pt>
                <c:pt idx="231">
                  <c:v>-1.4131720430107511</c:v>
                </c:pt>
                <c:pt idx="232">
                  <c:v>-1.4131720430107511</c:v>
                </c:pt>
                <c:pt idx="233">
                  <c:v>-1.073172043010751</c:v>
                </c:pt>
                <c:pt idx="234">
                  <c:v>-0.51317204301075114</c:v>
                </c:pt>
                <c:pt idx="235">
                  <c:v>0.11682795698924897</c:v>
                </c:pt>
                <c:pt idx="236">
                  <c:v>0.68682795698924903</c:v>
                </c:pt>
                <c:pt idx="237">
                  <c:v>1.0868279569892489</c:v>
                </c:pt>
                <c:pt idx="238">
                  <c:v>1.2768279569892489</c:v>
                </c:pt>
                <c:pt idx="239">
                  <c:v>1.2268279569892491</c:v>
                </c:pt>
                <c:pt idx="240">
                  <c:v>0.93682795698924903</c:v>
                </c:pt>
                <c:pt idx="241">
                  <c:v>0.49682795698924909</c:v>
                </c:pt>
                <c:pt idx="242">
                  <c:v>6.8279569892488734E-3</c:v>
                </c:pt>
                <c:pt idx="243">
                  <c:v>-0.43317204301075107</c:v>
                </c:pt>
                <c:pt idx="244">
                  <c:v>-0.68317204301075107</c:v>
                </c:pt>
                <c:pt idx="245">
                  <c:v>-0.67317204301075106</c:v>
                </c:pt>
                <c:pt idx="246">
                  <c:v>-0.41317204301075106</c:v>
                </c:pt>
                <c:pt idx="247">
                  <c:v>-3.1720430107511355E-3</c:v>
                </c:pt>
                <c:pt idx="248">
                  <c:v>0.396827956989249</c:v>
                </c:pt>
                <c:pt idx="249">
                  <c:v>0.70682795698924905</c:v>
                </c:pt>
                <c:pt idx="250">
                  <c:v>0.81682795698924893</c:v>
                </c:pt>
                <c:pt idx="251">
                  <c:v>0.6768279569892488</c:v>
                </c:pt>
                <c:pt idx="252">
                  <c:v>0.32682795698924871</c:v>
                </c:pt>
                <c:pt idx="253">
                  <c:v>-0.17317204301075106</c:v>
                </c:pt>
                <c:pt idx="254">
                  <c:v>-0.72317204301075111</c:v>
                </c:pt>
                <c:pt idx="255">
                  <c:v>-1.2131720430107511</c:v>
                </c:pt>
                <c:pt idx="256">
                  <c:v>-1.4931720430107511</c:v>
                </c:pt>
                <c:pt idx="257">
                  <c:v>-1.4231720430107511</c:v>
                </c:pt>
                <c:pt idx="258">
                  <c:v>-1.0131720430107511</c:v>
                </c:pt>
                <c:pt idx="259">
                  <c:v>-0.37317204301075102</c:v>
                </c:pt>
                <c:pt idx="260">
                  <c:v>0.31682795698924893</c:v>
                </c:pt>
                <c:pt idx="261">
                  <c:v>0.90682795698924878</c:v>
                </c:pt>
                <c:pt idx="262">
                  <c:v>1.2968279569892489</c:v>
                </c:pt>
                <c:pt idx="263">
                  <c:v>1.4268279569892488</c:v>
                </c:pt>
                <c:pt idx="264">
                  <c:v>1.2968279569892489</c:v>
                </c:pt>
                <c:pt idx="265">
                  <c:v>0.9268279569892488</c:v>
                </c:pt>
                <c:pt idx="266">
                  <c:v>0.41682795698924902</c:v>
                </c:pt>
                <c:pt idx="267">
                  <c:v>-0.13317204301075103</c:v>
                </c:pt>
                <c:pt idx="268">
                  <c:v>-0.59317204301075122</c:v>
                </c:pt>
                <c:pt idx="269">
                  <c:v>-0.82317204301075109</c:v>
                </c:pt>
                <c:pt idx="270">
                  <c:v>-0.74317204301075113</c:v>
                </c:pt>
                <c:pt idx="271">
                  <c:v>-0.37317204301075102</c:v>
                </c:pt>
                <c:pt idx="272">
                  <c:v>0.12682795698924898</c:v>
                </c:pt>
                <c:pt idx="273">
                  <c:v>0.59682795698924873</c:v>
                </c:pt>
                <c:pt idx="274">
                  <c:v>0.88682795698924877</c:v>
                </c:pt>
                <c:pt idx="275">
                  <c:v>0.9268279569892488</c:v>
                </c:pt>
                <c:pt idx="276">
                  <c:v>0.71682795698924884</c:v>
                </c:pt>
                <c:pt idx="277">
                  <c:v>0.29682795698924891</c:v>
                </c:pt>
                <c:pt idx="278">
                  <c:v>-0.25317204301075114</c:v>
                </c:pt>
                <c:pt idx="279">
                  <c:v>-0.8331720430107511</c:v>
                </c:pt>
                <c:pt idx="280">
                  <c:v>-1.3131720430107512</c:v>
                </c:pt>
                <c:pt idx="281">
                  <c:v>-1.5631720430107512</c:v>
                </c:pt>
                <c:pt idx="282">
                  <c:v>-1.4431720430107511</c:v>
                </c:pt>
                <c:pt idx="283">
                  <c:v>-0.95317204301075109</c:v>
                </c:pt>
                <c:pt idx="284">
                  <c:v>-0.23317204301075112</c:v>
                </c:pt>
                <c:pt idx="285">
                  <c:v>0.47682795698924907</c:v>
                </c:pt>
                <c:pt idx="286">
                  <c:v>1.0468279569892489</c:v>
                </c:pt>
                <c:pt idx="287">
                  <c:v>1.3668279569892487</c:v>
                </c:pt>
                <c:pt idx="288">
                  <c:v>1.416827956989249</c:v>
                </c:pt>
                <c:pt idx="289">
                  <c:v>1.1768279569892488</c:v>
                </c:pt>
                <c:pt idx="290">
                  <c:v>0.73682795698924886</c:v>
                </c:pt>
                <c:pt idx="291">
                  <c:v>0.1768279569892488</c:v>
                </c:pt>
                <c:pt idx="292">
                  <c:v>-0.37317204301075102</c:v>
                </c:pt>
                <c:pt idx="293">
                  <c:v>-0.78317204301075116</c:v>
                </c:pt>
                <c:pt idx="294">
                  <c:v>-0.93317204301075107</c:v>
                </c:pt>
                <c:pt idx="295">
                  <c:v>-0.74317204301075113</c:v>
                </c:pt>
                <c:pt idx="296">
                  <c:v>-0.30317204301075118</c:v>
                </c:pt>
                <c:pt idx="297">
                  <c:v>0.21682795698924884</c:v>
                </c:pt>
                <c:pt idx="298">
                  <c:v>0.646827956989249</c:v>
                </c:pt>
                <c:pt idx="299">
                  <c:v>0.88682795698924877</c:v>
                </c:pt>
                <c:pt idx="300">
                  <c:v>0.88682795698924877</c:v>
                </c:pt>
                <c:pt idx="301">
                  <c:v>0.62682795698924898</c:v>
                </c:pt>
                <c:pt idx="302">
                  <c:v>0.18682795698924881</c:v>
                </c:pt>
                <c:pt idx="303">
                  <c:v>-0.353172043010751</c:v>
                </c:pt>
                <c:pt idx="304">
                  <c:v>-0.91317204301075106</c:v>
                </c:pt>
                <c:pt idx="305">
                  <c:v>-1.3531720430107512</c:v>
                </c:pt>
                <c:pt idx="306">
                  <c:v>-1.5131720430107511</c:v>
                </c:pt>
                <c:pt idx="307">
                  <c:v>-1.2931720430107512</c:v>
                </c:pt>
                <c:pt idx="308">
                  <c:v>-0.72317204301075111</c:v>
                </c:pt>
                <c:pt idx="309">
                  <c:v>-3.3172043010751162E-2</c:v>
                </c:pt>
                <c:pt idx="310">
                  <c:v>0.59682795698924873</c:v>
                </c:pt>
                <c:pt idx="311">
                  <c:v>1.0568279569892487</c:v>
                </c:pt>
                <c:pt idx="312">
                  <c:v>1.2768279569892489</c:v>
                </c:pt>
                <c:pt idx="313">
                  <c:v>1.2268279569892491</c:v>
                </c:pt>
                <c:pt idx="314">
                  <c:v>0.9268279569892488</c:v>
                </c:pt>
                <c:pt idx="315">
                  <c:v>0.46682795698924884</c:v>
                </c:pt>
                <c:pt idx="316">
                  <c:v>-7.3172043010751198E-2</c:v>
                </c:pt>
                <c:pt idx="317">
                  <c:v>-0.56317204301075119</c:v>
                </c:pt>
                <c:pt idx="318">
                  <c:v>-0.88317204301075114</c:v>
                </c:pt>
                <c:pt idx="319">
                  <c:v>-0.93317204301075107</c:v>
                </c:pt>
                <c:pt idx="320">
                  <c:v>-0.67317204301075106</c:v>
                </c:pt>
                <c:pt idx="321">
                  <c:v>-0.20317204301075109</c:v>
                </c:pt>
                <c:pt idx="322">
                  <c:v>0.28682795698924868</c:v>
                </c:pt>
                <c:pt idx="323">
                  <c:v>0.66682795698924902</c:v>
                </c:pt>
                <c:pt idx="324">
                  <c:v>0.84682795698924873</c:v>
                </c:pt>
                <c:pt idx="325">
                  <c:v>0.8068279569892487</c:v>
                </c:pt>
                <c:pt idx="326">
                  <c:v>0.54682795698924891</c:v>
                </c:pt>
                <c:pt idx="327">
                  <c:v>0.12682795698924898</c:v>
                </c:pt>
                <c:pt idx="328">
                  <c:v>-0.38317204301075103</c:v>
                </c:pt>
                <c:pt idx="329">
                  <c:v>-0.86317204301075112</c:v>
                </c:pt>
                <c:pt idx="330">
                  <c:v>-1.2231720430107511</c:v>
                </c:pt>
                <c:pt idx="331">
                  <c:v>-1.3131720430107512</c:v>
                </c:pt>
                <c:pt idx="332">
                  <c:v>-1.0631720430107512</c:v>
                </c:pt>
                <c:pt idx="333">
                  <c:v>-0.51317204301075114</c:v>
                </c:pt>
                <c:pt idx="334">
                  <c:v>0.12682795698924898</c:v>
                </c:pt>
                <c:pt idx="335">
                  <c:v>0.6768279569892488</c:v>
                </c:pt>
                <c:pt idx="336">
                  <c:v>1.0268279569892489</c:v>
                </c:pt>
                <c:pt idx="337">
                  <c:v>1.1368279569892488</c:v>
                </c:pt>
                <c:pt idx="338">
                  <c:v>1.0168279569892491</c:v>
                </c:pt>
                <c:pt idx="339">
                  <c:v>0.68682795698924903</c:v>
                </c:pt>
                <c:pt idx="340">
                  <c:v>0.22682795698924885</c:v>
                </c:pt>
                <c:pt idx="341">
                  <c:v>-0.26317204301075114</c:v>
                </c:pt>
                <c:pt idx="342">
                  <c:v>-0.66317204301075106</c:v>
                </c:pt>
                <c:pt idx="343">
                  <c:v>-0.89317204301075115</c:v>
                </c:pt>
                <c:pt idx="344">
                  <c:v>-0.8431720430107511</c:v>
                </c:pt>
                <c:pt idx="345">
                  <c:v>-0.52317204301075115</c:v>
                </c:pt>
                <c:pt idx="346">
                  <c:v>-7.3172043010751198E-2</c:v>
                </c:pt>
                <c:pt idx="347">
                  <c:v>0.36682795698924875</c:v>
                </c:pt>
                <c:pt idx="348">
                  <c:v>0.66682795698924902</c:v>
                </c:pt>
                <c:pt idx="349">
                  <c:v>0.78682795698924868</c:v>
                </c:pt>
                <c:pt idx="350">
                  <c:v>0.71682795698924884</c:v>
                </c:pt>
                <c:pt idx="351">
                  <c:v>0.45682795698924905</c:v>
                </c:pt>
                <c:pt idx="352">
                  <c:v>6.6827956989248927E-2</c:v>
                </c:pt>
                <c:pt idx="353">
                  <c:v>-0.36317204301075101</c:v>
                </c:pt>
                <c:pt idx="354">
                  <c:v>-0.75317204301075114</c:v>
                </c:pt>
                <c:pt idx="355">
                  <c:v>-0.99317204301075113</c:v>
                </c:pt>
                <c:pt idx="356">
                  <c:v>-0.98317204301075112</c:v>
                </c:pt>
                <c:pt idx="357">
                  <c:v>-0.70317204301075109</c:v>
                </c:pt>
                <c:pt idx="358">
                  <c:v>-0.22317204301075111</c:v>
                </c:pt>
                <c:pt idx="359">
                  <c:v>0.27682795698924889</c:v>
                </c:pt>
                <c:pt idx="360">
                  <c:v>0.66682795698924902</c:v>
                </c:pt>
                <c:pt idx="361">
                  <c:v>0.896827956989249</c:v>
                </c:pt>
                <c:pt idx="362">
                  <c:v>0.9268279569892488</c:v>
                </c:pt>
                <c:pt idx="363">
                  <c:v>0.7668279569892491</c:v>
                </c:pt>
                <c:pt idx="364">
                  <c:v>0.44682795698924882</c:v>
                </c:pt>
                <c:pt idx="365">
                  <c:v>4.6827956989248909E-2</c:v>
                </c:pt>
                <c:pt idx="366">
                  <c:v>-0.353172043010751</c:v>
                </c:pt>
                <c:pt idx="367">
                  <c:v>-0.66317204301075106</c:v>
                </c:pt>
                <c:pt idx="368">
                  <c:v>-0.80317204301075107</c:v>
                </c:pt>
                <c:pt idx="369">
                  <c:v>-0.70317204301075109</c:v>
                </c:pt>
                <c:pt idx="370">
                  <c:v>-0.39317204301075104</c:v>
                </c:pt>
                <c:pt idx="371">
                  <c:v>6.8279569892488734E-3</c:v>
                </c:pt>
                <c:pt idx="372">
                  <c:v>0.35682795698924896</c:v>
                </c:pt>
                <c:pt idx="373">
                  <c:v>0.59682795698924873</c:v>
                </c:pt>
                <c:pt idx="374">
                  <c:v>0.68682795698924903</c:v>
                </c:pt>
                <c:pt idx="375">
                  <c:v>0.60682795698924896</c:v>
                </c:pt>
                <c:pt idx="376">
                  <c:v>0.38682795698924877</c:v>
                </c:pt>
                <c:pt idx="377">
                  <c:v>9.6827956989248953E-2</c:v>
                </c:pt>
                <c:pt idx="378">
                  <c:v>-0.2131720430107511</c:v>
                </c:pt>
                <c:pt idx="379">
                  <c:v>-0.47317204301075111</c:v>
                </c:pt>
                <c:pt idx="380">
                  <c:v>-0.603172043010751</c:v>
                </c:pt>
                <c:pt idx="381">
                  <c:v>-0.53317204301075116</c:v>
                </c:pt>
                <c:pt idx="382">
                  <c:v>-0.26317204301075114</c:v>
                </c:pt>
                <c:pt idx="383">
                  <c:v>0.13682795698924899</c:v>
                </c:pt>
                <c:pt idx="384">
                  <c:v>0.53682795698924868</c:v>
                </c:pt>
                <c:pt idx="385">
                  <c:v>0.82682795698924871</c:v>
                </c:pt>
                <c:pt idx="386">
                  <c:v>0.9268279569892488</c:v>
                </c:pt>
                <c:pt idx="387">
                  <c:v>0.85682795698924896</c:v>
                </c:pt>
                <c:pt idx="388">
                  <c:v>0.646827956989249</c:v>
                </c:pt>
                <c:pt idx="389">
                  <c:v>0.34682795698924873</c:v>
                </c:pt>
                <c:pt idx="390">
                  <c:v>2.6827956989248891E-2</c:v>
                </c:pt>
                <c:pt idx="391">
                  <c:v>-0.28317204301075116</c:v>
                </c:pt>
                <c:pt idx="392">
                  <c:v>-0.50317204301075114</c:v>
                </c:pt>
                <c:pt idx="393">
                  <c:v>-0.5731720430107512</c:v>
                </c:pt>
                <c:pt idx="394">
                  <c:v>-0.44317204301075108</c:v>
                </c:pt>
                <c:pt idx="395">
                  <c:v>-0.15317204301075105</c:v>
                </c:pt>
                <c:pt idx="396">
                  <c:v>0.16682795698924879</c:v>
                </c:pt>
                <c:pt idx="397">
                  <c:v>0.4268279569892488</c:v>
                </c:pt>
                <c:pt idx="398">
                  <c:v>0.58682795698924894</c:v>
                </c:pt>
                <c:pt idx="399">
                  <c:v>0.63682795698924877</c:v>
                </c:pt>
                <c:pt idx="400">
                  <c:v>0.58682795698924894</c:v>
                </c:pt>
                <c:pt idx="401">
                  <c:v>0.44682795698924882</c:v>
                </c:pt>
                <c:pt idx="402">
                  <c:v>0.24682795698924886</c:v>
                </c:pt>
                <c:pt idx="403">
                  <c:v>1.6827956989248882E-2</c:v>
                </c:pt>
                <c:pt idx="404">
                  <c:v>-0.15317204301075105</c:v>
                </c:pt>
                <c:pt idx="405">
                  <c:v>-0.24317204301075113</c:v>
                </c:pt>
                <c:pt idx="406">
                  <c:v>-0.19317204301075108</c:v>
                </c:pt>
                <c:pt idx="407">
                  <c:v>-2.3172043010751153E-2</c:v>
                </c:pt>
                <c:pt idx="408">
                  <c:v>0.22682795698924885</c:v>
                </c:pt>
                <c:pt idx="409">
                  <c:v>0.46682795698924884</c:v>
                </c:pt>
                <c:pt idx="410">
                  <c:v>0.63682795698924877</c:v>
                </c:pt>
                <c:pt idx="411">
                  <c:v>0.66682795698924902</c:v>
                </c:pt>
                <c:pt idx="412">
                  <c:v>0.56682795698924893</c:v>
                </c:pt>
                <c:pt idx="413">
                  <c:v>0.38682795698924877</c:v>
                </c:pt>
                <c:pt idx="414">
                  <c:v>0.15682795698924878</c:v>
                </c:pt>
                <c:pt idx="415">
                  <c:v>-8.3172043010751207E-2</c:v>
                </c:pt>
                <c:pt idx="416">
                  <c:v>-0.3231720430107512</c:v>
                </c:pt>
                <c:pt idx="417">
                  <c:v>-0.51317204301075114</c:v>
                </c:pt>
                <c:pt idx="418">
                  <c:v>-0.58317204301075121</c:v>
                </c:pt>
                <c:pt idx="419">
                  <c:v>-0.48317204301075112</c:v>
                </c:pt>
                <c:pt idx="420">
                  <c:v>-0.26317204301075114</c:v>
                </c:pt>
                <c:pt idx="421">
                  <c:v>-3.1720430107511355E-3</c:v>
                </c:pt>
                <c:pt idx="422">
                  <c:v>0.22682795698924885</c:v>
                </c:pt>
                <c:pt idx="423">
                  <c:v>0.396827956989249</c:v>
                </c:pt>
                <c:pt idx="424">
                  <c:v>0.48682795698924886</c:v>
                </c:pt>
                <c:pt idx="425">
                  <c:v>0.48682795698924886</c:v>
                </c:pt>
                <c:pt idx="426">
                  <c:v>0.40682795698924878</c:v>
                </c:pt>
                <c:pt idx="427">
                  <c:v>0.26682795698924888</c:v>
                </c:pt>
                <c:pt idx="428">
                  <c:v>7.6827956989248936E-2</c:v>
                </c:pt>
                <c:pt idx="429">
                  <c:v>-8.3172043010751207E-2</c:v>
                </c:pt>
                <c:pt idx="430">
                  <c:v>-0.18317204301075107</c:v>
                </c:pt>
                <c:pt idx="431">
                  <c:v>-0.18317204301075107</c:v>
                </c:pt>
                <c:pt idx="432">
                  <c:v>-9.3172043010751215E-2</c:v>
                </c:pt>
                <c:pt idx="433">
                  <c:v>5.6827956989248918E-2</c:v>
                </c:pt>
                <c:pt idx="434">
                  <c:v>0.19682795698924882</c:v>
                </c:pt>
                <c:pt idx="435">
                  <c:v>0.28682795698924868</c:v>
                </c:pt>
                <c:pt idx="436">
                  <c:v>0.28682795698924868</c:v>
                </c:pt>
                <c:pt idx="437">
                  <c:v>0.21682795698924884</c:v>
                </c:pt>
                <c:pt idx="438">
                  <c:v>8.6827956989248944E-2</c:v>
                </c:pt>
                <c:pt idx="439">
                  <c:v>-8.3172043010751207E-2</c:v>
                </c:pt>
                <c:pt idx="440">
                  <c:v>-0.27317204301075115</c:v>
                </c:pt>
                <c:pt idx="441">
                  <c:v>-0.4631720430107511</c:v>
                </c:pt>
                <c:pt idx="442">
                  <c:v>-0.603172043010751</c:v>
                </c:pt>
                <c:pt idx="443">
                  <c:v>-0.62317204301075102</c:v>
                </c:pt>
                <c:pt idx="444">
                  <c:v>-0.52317204301075115</c:v>
                </c:pt>
                <c:pt idx="445">
                  <c:v>-0.34317204301075122</c:v>
                </c:pt>
                <c:pt idx="446">
                  <c:v>-0.13317204301075103</c:v>
                </c:pt>
                <c:pt idx="447">
                  <c:v>5.6827956989248918E-2</c:v>
                </c:pt>
                <c:pt idx="448">
                  <c:v>0.22682795698924885</c:v>
                </c:pt>
                <c:pt idx="449">
                  <c:v>0.34682795698924873</c:v>
                </c:pt>
                <c:pt idx="450">
                  <c:v>0.40682795698924878</c:v>
                </c:pt>
                <c:pt idx="451">
                  <c:v>0.38682795698924877</c:v>
                </c:pt>
                <c:pt idx="452">
                  <c:v>0.29682795698924891</c:v>
                </c:pt>
                <c:pt idx="453">
                  <c:v>0.16682795698924879</c:v>
                </c:pt>
                <c:pt idx="454">
                  <c:v>1.6827956989248882E-2</c:v>
                </c:pt>
                <c:pt idx="455">
                  <c:v>-9.3172043010751215E-2</c:v>
                </c:pt>
                <c:pt idx="456">
                  <c:v>-0.14317204301075104</c:v>
                </c:pt>
                <c:pt idx="457">
                  <c:v>-0.11317204301075101</c:v>
                </c:pt>
                <c:pt idx="458">
                  <c:v>-4.3172043010751171E-2</c:v>
                </c:pt>
                <c:pt idx="459">
                  <c:v>5.6827956989248918E-2</c:v>
                </c:pt>
                <c:pt idx="460">
                  <c:v>0.12682795698924898</c:v>
                </c:pt>
                <c:pt idx="461">
                  <c:v>0.15682795698924878</c:v>
                </c:pt>
                <c:pt idx="462">
                  <c:v>0.13682795698924899</c:v>
                </c:pt>
                <c:pt idx="463">
                  <c:v>5.6827956989248918E-2</c:v>
                </c:pt>
                <c:pt idx="464">
                  <c:v>-7.3172043010751198E-2</c:v>
                </c:pt>
                <c:pt idx="465">
                  <c:v>-0.23317204301075112</c:v>
                </c:pt>
                <c:pt idx="466">
                  <c:v>-0.39317204301075104</c:v>
                </c:pt>
                <c:pt idx="467">
                  <c:v>-0.51317204301075114</c:v>
                </c:pt>
                <c:pt idx="468">
                  <c:v>-0.56317204301075119</c:v>
                </c:pt>
                <c:pt idx="469">
                  <c:v>-0.50317204301075114</c:v>
                </c:pt>
                <c:pt idx="470">
                  <c:v>-0.353172043010751</c:v>
                </c:pt>
                <c:pt idx="471">
                  <c:v>-0.14317204301075104</c:v>
                </c:pt>
                <c:pt idx="472">
                  <c:v>8.6827956989248944E-2</c:v>
                </c:pt>
                <c:pt idx="473">
                  <c:v>0.27682795698924889</c:v>
                </c:pt>
                <c:pt idx="474">
                  <c:v>0.4268279569892488</c:v>
                </c:pt>
                <c:pt idx="475">
                  <c:v>0.50682795698924887</c:v>
                </c:pt>
                <c:pt idx="476">
                  <c:v>0.50682795698924887</c:v>
                </c:pt>
                <c:pt idx="477">
                  <c:v>0.4268279569892488</c:v>
                </c:pt>
                <c:pt idx="478">
                  <c:v>0.29682795698924891</c:v>
                </c:pt>
                <c:pt idx="479">
                  <c:v>0.146827956989249</c:v>
                </c:pt>
                <c:pt idx="480">
                  <c:v>6.8279569892488734E-3</c:v>
                </c:pt>
                <c:pt idx="481">
                  <c:v>-8.3172043010751207E-2</c:v>
                </c:pt>
                <c:pt idx="482">
                  <c:v>-0.103172043010751</c:v>
                </c:pt>
                <c:pt idx="483">
                  <c:v>-5.317204301075118E-2</c:v>
                </c:pt>
                <c:pt idx="484">
                  <c:v>4.6827956989248909E-2</c:v>
                </c:pt>
                <c:pt idx="485">
                  <c:v>0.146827956989249</c:v>
                </c:pt>
                <c:pt idx="486">
                  <c:v>0.21682795698924884</c:v>
                </c:pt>
                <c:pt idx="487">
                  <c:v>0.21682795698924884</c:v>
                </c:pt>
                <c:pt idx="488">
                  <c:v>0.16682795698924879</c:v>
                </c:pt>
                <c:pt idx="489">
                  <c:v>4.6827956989248909E-2</c:v>
                </c:pt>
                <c:pt idx="490">
                  <c:v>-0.12317204301075102</c:v>
                </c:pt>
                <c:pt idx="491">
                  <c:v>-0.3231720430107512</c:v>
                </c:pt>
                <c:pt idx="492">
                  <c:v>-0.50317204301075114</c:v>
                </c:pt>
                <c:pt idx="493">
                  <c:v>-0.59317204301075122</c:v>
                </c:pt>
                <c:pt idx="494">
                  <c:v>-0.55317204301075118</c:v>
                </c:pt>
                <c:pt idx="495">
                  <c:v>-0.40317204301075105</c:v>
                </c:pt>
                <c:pt idx="496">
                  <c:v>-0.16317204301075106</c:v>
                </c:pt>
                <c:pt idx="497">
                  <c:v>8.6827956989248944E-2</c:v>
                </c:pt>
                <c:pt idx="498">
                  <c:v>0.32682795698924871</c:v>
                </c:pt>
                <c:pt idx="499">
                  <c:v>0.49682795698924909</c:v>
                </c:pt>
                <c:pt idx="500">
                  <c:v>0.59682795698924873</c:v>
                </c:pt>
                <c:pt idx="501">
                  <c:v>0.60682795698924896</c:v>
                </c:pt>
                <c:pt idx="502">
                  <c:v>0.52682795698924889</c:v>
                </c:pt>
                <c:pt idx="503">
                  <c:v>0.38682795698924877</c:v>
                </c:pt>
                <c:pt idx="504">
                  <c:v>0.20682795698924883</c:v>
                </c:pt>
                <c:pt idx="505">
                  <c:v>2.6827956989248891E-2</c:v>
                </c:pt>
                <c:pt idx="506">
                  <c:v>-8.3172043010751207E-2</c:v>
                </c:pt>
                <c:pt idx="507">
                  <c:v>-8.3172043010751207E-2</c:v>
                </c:pt>
                <c:pt idx="508">
                  <c:v>6.8279569892488734E-3</c:v>
                </c:pt>
                <c:pt idx="509">
                  <c:v>0.146827956989249</c:v>
                </c:pt>
                <c:pt idx="510">
                  <c:v>0.28682795698924868</c:v>
                </c:pt>
                <c:pt idx="511">
                  <c:v>0.36682795698924875</c:v>
                </c:pt>
                <c:pt idx="512">
                  <c:v>0.36682795698924875</c:v>
                </c:pt>
                <c:pt idx="513">
                  <c:v>0.28682795698924868</c:v>
                </c:pt>
                <c:pt idx="514">
                  <c:v>0.13682795698924899</c:v>
                </c:pt>
                <c:pt idx="515">
                  <c:v>-5.317204301075118E-2</c:v>
                </c:pt>
                <c:pt idx="516">
                  <c:v>-0.24317204301075113</c:v>
                </c:pt>
                <c:pt idx="517">
                  <c:v>-0.40317204301075105</c:v>
                </c:pt>
                <c:pt idx="518">
                  <c:v>-0.47317204301075111</c:v>
                </c:pt>
                <c:pt idx="519">
                  <c:v>-0.41317204301075106</c:v>
                </c:pt>
                <c:pt idx="520">
                  <c:v>-0.20317204301075109</c:v>
                </c:pt>
                <c:pt idx="521">
                  <c:v>9.6827956989248953E-2</c:v>
                </c:pt>
                <c:pt idx="522">
                  <c:v>0.40682795698924878</c:v>
                </c:pt>
                <c:pt idx="523">
                  <c:v>0.66682795698924902</c:v>
                </c:pt>
                <c:pt idx="524">
                  <c:v>0.84682795698924873</c:v>
                </c:pt>
                <c:pt idx="525">
                  <c:v>0.94682795698924882</c:v>
                </c:pt>
                <c:pt idx="526">
                  <c:v>0.91682795698924902</c:v>
                </c:pt>
                <c:pt idx="527">
                  <c:v>0.78682795698924868</c:v>
                </c:pt>
                <c:pt idx="528">
                  <c:v>0.57682795698924871</c:v>
                </c:pt>
                <c:pt idx="529">
                  <c:v>0.35682795698924896</c:v>
                </c:pt>
                <c:pt idx="530">
                  <c:v>0.1768279569892488</c:v>
                </c:pt>
                <c:pt idx="531">
                  <c:v>8.6827956989248944E-2</c:v>
                </c:pt>
                <c:pt idx="532">
                  <c:v>8.6827956989248944E-2</c:v>
                </c:pt>
                <c:pt idx="533">
                  <c:v>0.1768279569892488</c:v>
                </c:pt>
                <c:pt idx="534">
                  <c:v>0.32682795698924871</c:v>
                </c:pt>
                <c:pt idx="535">
                  <c:v>0.45682795698924905</c:v>
                </c:pt>
                <c:pt idx="536">
                  <c:v>0.50682795698924887</c:v>
                </c:pt>
                <c:pt idx="537">
                  <c:v>0.44682795698924882</c:v>
                </c:pt>
                <c:pt idx="538">
                  <c:v>0.32682795698924871</c:v>
                </c:pt>
                <c:pt idx="539">
                  <c:v>0.15682795698924878</c:v>
                </c:pt>
                <c:pt idx="540">
                  <c:v>-4.3172043010751171E-2</c:v>
                </c:pt>
                <c:pt idx="541">
                  <c:v>-0.25317204301075114</c:v>
                </c:pt>
                <c:pt idx="542">
                  <c:v>-0.41317204301075106</c:v>
                </c:pt>
                <c:pt idx="543">
                  <c:v>-0.45317204301075109</c:v>
                </c:pt>
                <c:pt idx="544">
                  <c:v>-0.353172043010751</c:v>
                </c:pt>
                <c:pt idx="545">
                  <c:v>-0.12317204301075102</c:v>
                </c:pt>
                <c:pt idx="546">
                  <c:v>0.16682795698924879</c:v>
                </c:pt>
                <c:pt idx="547">
                  <c:v>0.46682795698924884</c:v>
                </c:pt>
                <c:pt idx="548">
                  <c:v>0.70682795698924905</c:v>
                </c:pt>
                <c:pt idx="549">
                  <c:v>0.83682795698924894</c:v>
                </c:pt>
                <c:pt idx="550">
                  <c:v>0.83682795698924894</c:v>
                </c:pt>
                <c:pt idx="551">
                  <c:v>0.69682795698924882</c:v>
                </c:pt>
                <c:pt idx="552">
                  <c:v>0.45682795698924905</c:v>
                </c:pt>
                <c:pt idx="553">
                  <c:v>0.18682795698924881</c:v>
                </c:pt>
                <c:pt idx="554">
                  <c:v>-7.3172043010751198E-2</c:v>
                </c:pt>
                <c:pt idx="555">
                  <c:v>-0.26317204301075114</c:v>
                </c:pt>
                <c:pt idx="556">
                  <c:v>-0.33317204301075121</c:v>
                </c:pt>
                <c:pt idx="557">
                  <c:v>-0.24317204301075113</c:v>
                </c:pt>
                <c:pt idx="558">
                  <c:v>-3.3172043010751162E-2</c:v>
                </c:pt>
                <c:pt idx="559">
                  <c:v>0.19682795698924882</c:v>
                </c:pt>
                <c:pt idx="560">
                  <c:v>0.37682795698924898</c:v>
                </c:pt>
                <c:pt idx="561">
                  <c:v>0.4268279569892488</c:v>
                </c:pt>
                <c:pt idx="562">
                  <c:v>0.33682795698924894</c:v>
                </c:pt>
                <c:pt idx="563">
                  <c:v>0.146827956989249</c:v>
                </c:pt>
                <c:pt idx="564">
                  <c:v>-0.12317204301075102</c:v>
                </c:pt>
                <c:pt idx="565">
                  <c:v>-0.42317204301075106</c:v>
                </c:pt>
                <c:pt idx="566">
                  <c:v>-0.7131720430107511</c:v>
                </c:pt>
                <c:pt idx="567">
                  <c:v>-0.90317204301075116</c:v>
                </c:pt>
                <c:pt idx="568">
                  <c:v>-0.91317204301075106</c:v>
                </c:pt>
                <c:pt idx="569">
                  <c:v>-0.7131720430107511</c:v>
                </c:pt>
                <c:pt idx="570">
                  <c:v>-0.36317204301075101</c:v>
                </c:pt>
                <c:pt idx="571">
                  <c:v>4.6827956989248909E-2</c:v>
                </c:pt>
                <c:pt idx="572">
                  <c:v>0.396827956989249</c:v>
                </c:pt>
                <c:pt idx="573">
                  <c:v>0.62682795698924898</c:v>
                </c:pt>
                <c:pt idx="574">
                  <c:v>0.71682795698924884</c:v>
                </c:pt>
                <c:pt idx="575">
                  <c:v>0.66682795698924902</c:v>
                </c:pt>
                <c:pt idx="576">
                  <c:v>0.47682795698924907</c:v>
                </c:pt>
                <c:pt idx="577">
                  <c:v>0.20682795698924883</c:v>
                </c:pt>
                <c:pt idx="578">
                  <c:v>-8.3172043010751207E-2</c:v>
                </c:pt>
                <c:pt idx="579">
                  <c:v>-0.33317204301075121</c:v>
                </c:pt>
                <c:pt idx="580">
                  <c:v>-0.47317204301075111</c:v>
                </c:pt>
                <c:pt idx="581">
                  <c:v>-0.43317204301075107</c:v>
                </c:pt>
                <c:pt idx="582">
                  <c:v>-0.23317204301075112</c:v>
                </c:pt>
                <c:pt idx="583">
                  <c:v>6.6827956989248927E-2</c:v>
                </c:pt>
                <c:pt idx="584">
                  <c:v>0.34682795698924873</c:v>
                </c:pt>
                <c:pt idx="585">
                  <c:v>0.50682795698924887</c:v>
                </c:pt>
                <c:pt idx="586">
                  <c:v>0.5168279569892491</c:v>
                </c:pt>
                <c:pt idx="587">
                  <c:v>0.36682795698924875</c:v>
                </c:pt>
                <c:pt idx="588">
                  <c:v>8.6827956989248944E-2</c:v>
                </c:pt>
                <c:pt idx="589">
                  <c:v>-0.27317204301075115</c:v>
                </c:pt>
                <c:pt idx="590">
                  <c:v>-0.63317204301075103</c:v>
                </c:pt>
                <c:pt idx="591">
                  <c:v>-0.92317204301075106</c:v>
                </c:pt>
                <c:pt idx="592">
                  <c:v>-1.0431720430107512</c:v>
                </c:pt>
                <c:pt idx="593">
                  <c:v>-0.95317204301075109</c:v>
                </c:pt>
                <c:pt idx="594">
                  <c:v>-0.64317204301075104</c:v>
                </c:pt>
                <c:pt idx="595">
                  <c:v>-0.20317204301075109</c:v>
                </c:pt>
                <c:pt idx="596">
                  <c:v>0.24682795698924886</c:v>
                </c:pt>
                <c:pt idx="597">
                  <c:v>0.62682795698924898</c:v>
                </c:pt>
                <c:pt idx="598">
                  <c:v>0.85682795698924896</c:v>
                </c:pt>
                <c:pt idx="599">
                  <c:v>0.896827956989249</c:v>
                </c:pt>
                <c:pt idx="600">
                  <c:v>0.73682795698924886</c:v>
                </c:pt>
                <c:pt idx="601">
                  <c:v>0.43682795698924903</c:v>
                </c:pt>
                <c:pt idx="602">
                  <c:v>6.6827956989248927E-2</c:v>
                </c:pt>
                <c:pt idx="603">
                  <c:v>-0.29317204301075117</c:v>
                </c:pt>
                <c:pt idx="604">
                  <c:v>-0.55317204301075118</c:v>
                </c:pt>
                <c:pt idx="605">
                  <c:v>-0.62317204301075102</c:v>
                </c:pt>
                <c:pt idx="606">
                  <c:v>-0.48317204301075112</c:v>
                </c:pt>
                <c:pt idx="607">
                  <c:v>-0.18317204301075107</c:v>
                </c:pt>
                <c:pt idx="608">
                  <c:v>0.16682795698924879</c:v>
                </c:pt>
                <c:pt idx="609">
                  <c:v>0.44682795698924882</c:v>
                </c:pt>
                <c:pt idx="610">
                  <c:v>0.58682795698924894</c:v>
                </c:pt>
                <c:pt idx="611">
                  <c:v>0.5168279569892491</c:v>
                </c:pt>
                <c:pt idx="612">
                  <c:v>0.28682795698924868</c:v>
                </c:pt>
                <c:pt idx="613">
                  <c:v>-7.3172043010751198E-2</c:v>
                </c:pt>
                <c:pt idx="614">
                  <c:v>-0.48317204301075112</c:v>
                </c:pt>
                <c:pt idx="615">
                  <c:v>-0.85317204301075111</c:v>
                </c:pt>
                <c:pt idx="616">
                  <c:v>-1.093172043010751</c:v>
                </c:pt>
                <c:pt idx="617">
                  <c:v>-1.113172043010751</c:v>
                </c:pt>
                <c:pt idx="618">
                  <c:v>-0.87317204301075113</c:v>
                </c:pt>
                <c:pt idx="619">
                  <c:v>-0.43317204301075107</c:v>
                </c:pt>
                <c:pt idx="620">
                  <c:v>7.6827956989248936E-2</c:v>
                </c:pt>
                <c:pt idx="621">
                  <c:v>0.52682795698924889</c:v>
                </c:pt>
                <c:pt idx="622">
                  <c:v>0.82682795698924871</c:v>
                </c:pt>
                <c:pt idx="623">
                  <c:v>0.94682795698924882</c:v>
                </c:pt>
                <c:pt idx="624">
                  <c:v>0.85682795698924896</c:v>
                </c:pt>
                <c:pt idx="625">
                  <c:v>0.57682795698924871</c:v>
                </c:pt>
                <c:pt idx="626">
                  <c:v>0.19682795698924882</c:v>
                </c:pt>
                <c:pt idx="627">
                  <c:v>-0.20317204301075109</c:v>
                </c:pt>
                <c:pt idx="628">
                  <c:v>-0.55317204301075118</c:v>
                </c:pt>
                <c:pt idx="629">
                  <c:v>-0.74317204301075113</c:v>
                </c:pt>
                <c:pt idx="630">
                  <c:v>-0.69317204301075108</c:v>
                </c:pt>
                <c:pt idx="631">
                  <c:v>-0.42317204301075106</c:v>
                </c:pt>
                <c:pt idx="632">
                  <c:v>-2.3172043010751153E-2</c:v>
                </c:pt>
                <c:pt idx="633">
                  <c:v>0.34682795698924873</c:v>
                </c:pt>
                <c:pt idx="634">
                  <c:v>0.57682795698924871</c:v>
                </c:pt>
                <c:pt idx="635">
                  <c:v>0.61682795698924875</c:v>
                </c:pt>
                <c:pt idx="636">
                  <c:v>0.45682795698924905</c:v>
                </c:pt>
                <c:pt idx="637">
                  <c:v>0.146827956989249</c:v>
                </c:pt>
                <c:pt idx="638">
                  <c:v>-0.26317204301075114</c:v>
                </c:pt>
                <c:pt idx="639">
                  <c:v>-0.67317204301075106</c:v>
                </c:pt>
                <c:pt idx="640">
                  <c:v>-1.0131720430107511</c:v>
                </c:pt>
                <c:pt idx="641">
                  <c:v>-1.1831720430107511</c:v>
                </c:pt>
                <c:pt idx="642">
                  <c:v>-1.0831720430107512</c:v>
                </c:pt>
                <c:pt idx="643">
                  <c:v>-0.72317204301075111</c:v>
                </c:pt>
                <c:pt idx="644">
                  <c:v>-0.2131720430107511</c:v>
                </c:pt>
                <c:pt idx="645">
                  <c:v>0.28682795698924868</c:v>
                </c:pt>
                <c:pt idx="646">
                  <c:v>0.6768279569892488</c:v>
                </c:pt>
                <c:pt idx="647">
                  <c:v>0.87682795698924898</c:v>
                </c:pt>
                <c:pt idx="648">
                  <c:v>0.87682795698924898</c:v>
                </c:pt>
                <c:pt idx="649">
                  <c:v>0.6768279569892488</c:v>
                </c:pt>
                <c:pt idx="650">
                  <c:v>0.31682795698924893</c:v>
                </c:pt>
                <c:pt idx="651">
                  <c:v>-0.11317204301075101</c:v>
                </c:pt>
                <c:pt idx="652">
                  <c:v>-0.52317204301075115</c:v>
                </c:pt>
                <c:pt idx="653">
                  <c:v>-0.80317204301075107</c:v>
                </c:pt>
                <c:pt idx="654">
                  <c:v>-0.87317204301075113</c:v>
                </c:pt>
                <c:pt idx="655">
                  <c:v>-0.68317204301075107</c:v>
                </c:pt>
                <c:pt idx="656">
                  <c:v>-0.30317204301075118</c:v>
                </c:pt>
                <c:pt idx="657">
                  <c:v>0.12682795698924898</c:v>
                </c:pt>
                <c:pt idx="658">
                  <c:v>0.46682795698924884</c:v>
                </c:pt>
                <c:pt idx="659">
                  <c:v>0.63682795698924877</c:v>
                </c:pt>
                <c:pt idx="660">
                  <c:v>0.60682795698924896</c:v>
                </c:pt>
                <c:pt idx="661">
                  <c:v>0.37682795698924898</c:v>
                </c:pt>
                <c:pt idx="662">
                  <c:v>-3.1720430107511355E-3</c:v>
                </c:pt>
                <c:pt idx="663">
                  <c:v>-0.43317204301075107</c:v>
                </c:pt>
                <c:pt idx="664">
                  <c:v>-0.85317204301075111</c:v>
                </c:pt>
                <c:pt idx="665">
                  <c:v>-1.133172043010751</c:v>
                </c:pt>
                <c:pt idx="666">
                  <c:v>-1.1831720430107511</c:v>
                </c:pt>
                <c:pt idx="667">
                  <c:v>-0.94317204301075108</c:v>
                </c:pt>
                <c:pt idx="668">
                  <c:v>-0.49317204301075113</c:v>
                </c:pt>
                <c:pt idx="669">
                  <c:v>3.68279569892489E-2</c:v>
                </c:pt>
                <c:pt idx="670">
                  <c:v>0.49682795698924909</c:v>
                </c:pt>
                <c:pt idx="671">
                  <c:v>0.78682795698924868</c:v>
                </c:pt>
                <c:pt idx="672">
                  <c:v>0.87682795698924898</c:v>
                </c:pt>
                <c:pt idx="673">
                  <c:v>0.75682795698924887</c:v>
                </c:pt>
                <c:pt idx="674">
                  <c:v>0.44682795698924882</c:v>
                </c:pt>
                <c:pt idx="675">
                  <c:v>3.68279569892489E-2</c:v>
                </c:pt>
                <c:pt idx="676">
                  <c:v>-0.38317204301075103</c:v>
                </c:pt>
                <c:pt idx="677">
                  <c:v>-0.74317204301075113</c:v>
                </c:pt>
                <c:pt idx="678">
                  <c:v>-0.92317204301075106</c:v>
                </c:pt>
                <c:pt idx="679">
                  <c:v>-0.8431720430107511</c:v>
                </c:pt>
                <c:pt idx="680">
                  <c:v>-0.53317204301075116</c:v>
                </c:pt>
                <c:pt idx="681">
                  <c:v>-0.103172043010751</c:v>
                </c:pt>
                <c:pt idx="682">
                  <c:v>0.29682795698924891</c:v>
                </c:pt>
                <c:pt idx="683">
                  <c:v>0.57682795698924871</c:v>
                </c:pt>
                <c:pt idx="684">
                  <c:v>0.66682795698924902</c:v>
                </c:pt>
                <c:pt idx="685">
                  <c:v>0.5568279569892487</c:v>
                </c:pt>
                <c:pt idx="686">
                  <c:v>0.25682795698924887</c:v>
                </c:pt>
                <c:pt idx="687">
                  <c:v>-0.15317204301075105</c:v>
                </c:pt>
                <c:pt idx="688">
                  <c:v>-0.58317204301075121</c:v>
                </c:pt>
                <c:pt idx="689">
                  <c:v>-0.94317204301075108</c:v>
                </c:pt>
                <c:pt idx="690">
                  <c:v>-1.133172043010751</c:v>
                </c:pt>
                <c:pt idx="691">
                  <c:v>-1.0631720430107512</c:v>
                </c:pt>
                <c:pt idx="692">
                  <c:v>-0.73317204301075112</c:v>
                </c:pt>
                <c:pt idx="693">
                  <c:v>-0.24317204301075113</c:v>
                </c:pt>
                <c:pt idx="694">
                  <c:v>0.25682795698924887</c:v>
                </c:pt>
                <c:pt idx="695">
                  <c:v>0.62682795698924898</c:v>
                </c:pt>
                <c:pt idx="696">
                  <c:v>0.81682795698924893</c:v>
                </c:pt>
                <c:pt idx="697">
                  <c:v>0.77682795698924889</c:v>
                </c:pt>
                <c:pt idx="698">
                  <c:v>0.54682795698924891</c:v>
                </c:pt>
                <c:pt idx="699">
                  <c:v>0.18682795698924881</c:v>
                </c:pt>
                <c:pt idx="700">
                  <c:v>-0.23317204301075112</c:v>
                </c:pt>
                <c:pt idx="701">
                  <c:v>-0.64317204301075104</c:v>
                </c:pt>
                <c:pt idx="702">
                  <c:v>-0.94317204301075108</c:v>
                </c:pt>
                <c:pt idx="703">
                  <c:v>-1.0131720430107511</c:v>
                </c:pt>
                <c:pt idx="704">
                  <c:v>-0.82317204301075109</c:v>
                </c:pt>
                <c:pt idx="705">
                  <c:v>-0.43317204301075107</c:v>
                </c:pt>
                <c:pt idx="706">
                  <c:v>1.6827956989248882E-2</c:v>
                </c:pt>
                <c:pt idx="707">
                  <c:v>0.396827956989249</c:v>
                </c:pt>
                <c:pt idx="708">
                  <c:v>0.60682795698924896</c:v>
                </c:pt>
                <c:pt idx="709">
                  <c:v>0.61682795698924875</c:v>
                </c:pt>
                <c:pt idx="710">
                  <c:v>0.4268279569892488</c:v>
                </c:pt>
                <c:pt idx="711">
                  <c:v>9.6827956989248953E-2</c:v>
                </c:pt>
                <c:pt idx="712">
                  <c:v>-0.30317204301075118</c:v>
                </c:pt>
                <c:pt idx="713">
                  <c:v>-0.68317204301075107</c:v>
                </c:pt>
                <c:pt idx="714">
                  <c:v>-0.95317204301075109</c:v>
                </c:pt>
                <c:pt idx="715">
                  <c:v>-1.0331720430107512</c:v>
                </c:pt>
                <c:pt idx="716">
                  <c:v>-0.86317204301075112</c:v>
                </c:pt>
                <c:pt idx="717">
                  <c:v>-0.48317204301075112</c:v>
                </c:pt>
                <c:pt idx="718">
                  <c:v>-1.3172043010751144E-2</c:v>
                </c:pt>
                <c:pt idx="719">
                  <c:v>0.396827956989249</c:v>
                </c:pt>
                <c:pt idx="720">
                  <c:v>0.65682795698924878</c:v>
                </c:pt>
                <c:pt idx="721">
                  <c:v>0.72682795698924907</c:v>
                </c:pt>
                <c:pt idx="722">
                  <c:v>0.60682795698924896</c:v>
                </c:pt>
                <c:pt idx="723">
                  <c:v>0.32682795698924871</c:v>
                </c:pt>
                <c:pt idx="724">
                  <c:v>-5.317204301075118E-2</c:v>
                </c:pt>
                <c:pt idx="725">
                  <c:v>-0.44317204301075108</c:v>
                </c:pt>
                <c:pt idx="726">
                  <c:v>-0.78317204301075116</c:v>
                </c:pt>
                <c:pt idx="727">
                  <c:v>-0.9631720430107511</c:v>
                </c:pt>
                <c:pt idx="728">
                  <c:v>-0.91317204301075106</c:v>
                </c:pt>
                <c:pt idx="729">
                  <c:v>-0.62317204301075102</c:v>
                </c:pt>
                <c:pt idx="730">
                  <c:v>-0.2131720430107511</c:v>
                </c:pt>
                <c:pt idx="731">
                  <c:v>0.18682795698924881</c:v>
                </c:pt>
                <c:pt idx="732">
                  <c:v>0.47682795698924907</c:v>
                </c:pt>
                <c:pt idx="733">
                  <c:v>0.59682795698924873</c:v>
                </c:pt>
                <c:pt idx="734">
                  <c:v>0.54682795698924891</c:v>
                </c:pt>
                <c:pt idx="735">
                  <c:v>0.33682795698924894</c:v>
                </c:pt>
                <c:pt idx="736">
                  <c:v>2.6827956989248891E-2</c:v>
                </c:pt>
                <c:pt idx="737">
                  <c:v>-0.31317204301075119</c:v>
                </c:pt>
                <c:pt idx="738">
                  <c:v>-0.63317204301075103</c:v>
                </c:pt>
                <c:pt idx="739">
                  <c:v>-0.82317204301075109</c:v>
                </c:pt>
                <c:pt idx="740">
                  <c:v>-0.80317204301075107</c:v>
                </c:pt>
                <c:pt idx="741">
                  <c:v>-0.5731720430107512</c:v>
                </c:pt>
                <c:pt idx="742">
                  <c:v>-0.20317204301075109</c:v>
                </c:pt>
                <c:pt idx="743">
                  <c:v>0.1768279569892488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A8-4547-B6B0-784374BFA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357760"/>
        <c:axId val="202380032"/>
      </c:scatterChart>
      <c:valAx>
        <c:axId val="202357760"/>
        <c:scaling>
          <c:orientation val="minMax"/>
          <c:max val="43339"/>
          <c:min val="433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&quot;/&quot;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80032"/>
        <c:crossesAt val="-2"/>
        <c:crossBetween val="midCat"/>
        <c:majorUnit val="1"/>
      </c:valAx>
      <c:valAx>
        <c:axId val="202380032"/>
        <c:scaling>
          <c:orientation val="minMax"/>
          <c:max val="2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57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94" cy="49768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715" y="0"/>
            <a:ext cx="2949894" cy="49768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>
              <a:defRPr sz="1200"/>
            </a:lvl1pPr>
          </a:lstStyle>
          <a:p>
            <a:fld id="{C48F1DC2-CB60-4732-B97D-BAAD9B2B6563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066"/>
            <a:ext cx="2949894" cy="49768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715" y="9440066"/>
            <a:ext cx="2949894" cy="49768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>
              <a:defRPr sz="1200"/>
            </a:lvl1pPr>
          </a:lstStyle>
          <a:p>
            <a:fld id="{2435891E-E8B0-4332-8A30-FC8455C332B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216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8" cy="496967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8" cy="496967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>
              <a:defRPr sz="1200"/>
            </a:lvl1pPr>
          </a:lstStyle>
          <a:p>
            <a:fld id="{A8C9D516-4845-4A7D-882B-55BFA777F7C4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2" tIns="45921" rIns="91842" bIns="4592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3"/>
          </a:xfrm>
          <a:prstGeom prst="rect">
            <a:avLst/>
          </a:prstGeom>
        </p:spPr>
        <p:txBody>
          <a:bodyPr vert="horz" lIns="91842" tIns="45921" rIns="91842" bIns="4592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8" cy="496967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8" cy="496967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>
              <a:defRPr sz="1200"/>
            </a:lvl1pPr>
          </a:lstStyle>
          <a:p>
            <a:fld id="{12B732C0-8B42-4E04-BAEB-55E295530C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90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32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655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52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487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69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40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478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77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278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278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126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126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94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154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항내</a:t>
            </a:r>
            <a:r>
              <a:rPr lang="ko-KR" altLang="en-US" dirty="0"/>
              <a:t> 매몰이 심한 국가어항 준설현황</a:t>
            </a:r>
            <a:r>
              <a:rPr lang="en-US" altLang="ko-KR" dirty="0"/>
              <a:t>(2006~2010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을 살펴보면 년평균 약 </a:t>
            </a:r>
            <a:r>
              <a:rPr lang="en-US" altLang="ko-KR" dirty="0"/>
              <a:t>300,000m3/</a:t>
            </a:r>
            <a:r>
              <a:rPr lang="ko-KR" altLang="en-US" dirty="0"/>
              <a:t>년 비용은 </a:t>
            </a:r>
            <a:r>
              <a:rPr lang="en-US" altLang="ko-KR" dirty="0"/>
              <a:t>4,253</a:t>
            </a:r>
            <a:r>
              <a:rPr lang="ko-KR" altLang="en-US" dirty="0" err="1"/>
              <a:t>백만원</a:t>
            </a:r>
            <a:r>
              <a:rPr lang="en-US" altLang="ko-KR" dirty="0"/>
              <a:t>/</a:t>
            </a:r>
            <a:r>
              <a:rPr lang="ko-KR" altLang="en-US" dirty="0"/>
              <a:t>년으로 시행하고 있는 것으로 조사되었으며 이에 따른 원인분석을 위한 기 수행된 모니터링 용역은 </a:t>
            </a:r>
            <a:r>
              <a:rPr lang="en-US" altLang="ko-KR" dirty="0"/>
              <a:t>9</a:t>
            </a:r>
            <a:r>
              <a:rPr lang="ko-KR" altLang="en-US" dirty="0"/>
              <a:t>건 </a:t>
            </a:r>
            <a:r>
              <a:rPr lang="en-US" altLang="ko-KR" dirty="0"/>
              <a:t>(4,251</a:t>
            </a:r>
            <a:r>
              <a:rPr lang="ko-KR" altLang="en-US" dirty="0" err="1"/>
              <a:t>백만원</a:t>
            </a:r>
            <a:r>
              <a:rPr lang="en-US" altLang="ko-KR" dirty="0"/>
              <a:t>)</a:t>
            </a:r>
            <a:r>
              <a:rPr lang="ko-KR" altLang="en-US" dirty="0"/>
              <a:t>이 소요된 것으로 조사되어 항내 매몰을 저감할 수 있는 </a:t>
            </a:r>
            <a:r>
              <a:rPr lang="ko-KR" altLang="en-US" dirty="0" err="1"/>
              <a:t>우회양빈</a:t>
            </a:r>
            <a:r>
              <a:rPr lang="ko-KR" altLang="en-US" dirty="0"/>
              <a:t> 기술개발이 필요한 것으로 조사되었습니다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32C0-8B42-4E04-BAEB-55E295530C1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7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한국해양과학기술원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753"/>
            <a:ext cx="10693398" cy="7559756"/>
          </a:xfrm>
          <a:prstGeom prst="rect">
            <a:avLst/>
          </a:prstGeom>
        </p:spPr>
      </p:pic>
      <p:pic>
        <p:nvPicPr>
          <p:cNvPr id="4" name="그림 3" descr="한국해양과학기술원_템플릿_#2_목차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97" y="1104"/>
            <a:ext cx="10692406" cy="7559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한국해양과학기술원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753"/>
            <a:ext cx="10693397" cy="7559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한국해양과학기술원_템플릿_#2_내지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7" y="1104"/>
            <a:ext cx="10692406" cy="755905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048150" y="7165511"/>
            <a:ext cx="420643" cy="305379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pPr algn="ctr"/>
            <a:fld id="{160EE795-7524-45A2-A63C-71570D9B2440}" type="slidenum">
              <a:rPr lang="ko-KR" altLang="en-US" sz="1300" smtClean="0">
                <a:solidFill>
                  <a:schemeClr val="tx1">
                    <a:lumMod val="65000"/>
                    <a:lumOff val="35000"/>
                  </a:schemeClr>
                </a:solidFill>
                <a:latin typeface="Rix모던고딕 EB" pitchFamily="18" charset="-127"/>
                <a:ea typeface="Rix모던고딕 EB" pitchFamily="18" charset="-127"/>
              </a:rPr>
              <a:pPr algn="ctr"/>
              <a:t>‹#›</a:t>
            </a:fld>
            <a:endParaRPr lang="ko-KR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Rix모던고딕 EB" pitchFamily="18" charset="-127"/>
              <a:ea typeface="Rix모던고딕 EB" pitchFamily="18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한국해양과학기술원_템플릿_#2_내지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7" y="1104"/>
            <a:ext cx="10692406" cy="755905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Rix모던고딕 B" pitchFamily="18" charset="-127"/>
                <a:ea typeface="Rix모던고딕 B" pitchFamily="18" charset="-127"/>
                <a:cs typeface="Arial" pitchFamily="34" charset="0"/>
              </a:rPr>
              <a:t> </a:t>
            </a:r>
          </a:p>
          <a:p>
            <a:pPr marL="622300" lvl="1" indent="-2667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Font typeface="Wingdings" pitchFamily="2" charset="2"/>
              <a:buChar char="Ø"/>
            </a:pPr>
            <a:r>
              <a:rPr lang="ko-KR" altLang="en-US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Rix모던고딕 B" pitchFamily="18" charset="-127"/>
                <a:ea typeface="Rix모던고딕 B" pitchFamily="18" charset="-127"/>
                <a:cs typeface="Arial" pitchFamily="34" charset="0"/>
              </a:rPr>
              <a:t> 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ko-KR" altLang="en-US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Rix모던고딕 B" pitchFamily="18" charset="-127"/>
                <a:ea typeface="Rix모던고딕 B" pitchFamily="18" charset="-127"/>
                <a:cs typeface="Arial" pitchFamily="34" charset="0"/>
              </a:rPr>
              <a:t>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73" r:id="rId5"/>
    <p:sldLayoutId id="2147483659" r:id="rId6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2EC8C-2863-467B-A5EF-4FCA3FFC8149}" type="datetimeFigureOut">
              <a:rPr lang="ko-KR" altLang="en-US" smtClean="0"/>
              <a:pPr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308C-2A54-43FA-B6FE-1C49516C6D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46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33.jpeg"/><Relationship Id="rId10" Type="http://schemas.openxmlformats.org/officeDocument/2006/relationships/image" Target="../media/image34.png"/><Relationship Id="rId4" Type="http://schemas.openxmlformats.org/officeDocument/2006/relationships/image" Target="../media/image32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Yoo_projects\kimst_erosions\2013\proposals\한국해양과학기술원_템플릿_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" y="1588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1" y="7018827"/>
            <a:ext cx="2459039" cy="54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 descr="KIOST-nci_img01.gif"/>
          <p:cNvPicPr>
            <a:picLocks noChangeAspect="1"/>
          </p:cNvPicPr>
          <p:nvPr/>
        </p:nvPicPr>
        <p:blipFill rotWithShape="1">
          <a:blip r:embed="rId4" cstate="print"/>
          <a:srcRect b="17171"/>
          <a:stretch/>
        </p:blipFill>
        <p:spPr>
          <a:xfrm>
            <a:off x="10663" y="7018828"/>
            <a:ext cx="1187934" cy="5424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-1313"/>
            <a:ext cx="232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1400" baseline="30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</a:t>
            </a:r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EGO Meeting 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and Glider Workshop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" y="4388633"/>
            <a:ext cx="1069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21 May 2019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663" y="4965858"/>
            <a:ext cx="106918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rIns="90000" anchor="ctr" anchorCtr="0">
            <a:spAutoFit/>
          </a:bodyPr>
          <a:lstStyle/>
          <a:p>
            <a:pPr algn="ctr">
              <a:defRPr/>
            </a:pPr>
            <a:r>
              <a:rPr kumimoji="0" lang="en-US" altLang="ko-KR" sz="2400" dirty="0" err="1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Hak</a:t>
            </a:r>
            <a:r>
              <a:rPr kumimoji="0"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 Soo Lim, Travis Miles</a:t>
            </a:r>
            <a:r>
              <a:rPr lang="en-US" altLang="ko-KR" sz="2400" baseline="300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*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, Scott Glenn</a:t>
            </a:r>
            <a:r>
              <a:rPr lang="en-US" altLang="ko-KR" sz="2400" baseline="300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*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, Josh Kohut</a:t>
            </a:r>
            <a:r>
              <a:rPr lang="en-US" altLang="ko-KR" sz="2400" baseline="300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*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, </a:t>
            </a:r>
            <a:b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</a:b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Cliff Watkins</a:t>
            </a:r>
            <a:r>
              <a:rPr lang="en-US" altLang="ko-KR" sz="2400" baseline="300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*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, M.W. Kim, Y.B.</a:t>
            </a:r>
            <a:r>
              <a:rPr lang="ko-KR" altLang="en-US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 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Son, J.Y. </a:t>
            </a:r>
            <a:r>
              <a:rPr lang="en-US" altLang="ko-KR" sz="2400" dirty="0" err="1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Jeong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 and J.S.</a:t>
            </a:r>
            <a:r>
              <a:rPr lang="ko-KR" altLang="en-US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 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Shim</a:t>
            </a:r>
            <a:endParaRPr kumimoji="0" lang="en-US" altLang="ko-KR" sz="2400" dirty="0">
              <a:ln w="1905">
                <a:solidFill>
                  <a:srgbClr val="FFFFFF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 Unicode MS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414" y="2763266"/>
            <a:ext cx="10694814" cy="1377452"/>
          </a:xfrm>
          <a:prstGeom prst="rect">
            <a:avLst/>
          </a:prstGeom>
          <a:noFill/>
          <a:effectLst/>
        </p:spPr>
        <p:txBody>
          <a:bodyPr wrap="square" lIns="83969" tIns="41985" rIns="83969" bIns="41985" rtlCol="0">
            <a:spAutoFit/>
            <a:scene3d>
              <a:camera prst="orthographicFront"/>
              <a:lightRig rig="threePt" dir="t"/>
            </a:scene3d>
            <a:sp3d contourW="57150">
              <a:bevelT w="0" h="38100"/>
              <a:bevelB w="38100" h="38100"/>
              <a:contourClr>
                <a:schemeClr val="bg1"/>
              </a:contourClr>
            </a:sp3d>
          </a:bodyPr>
          <a:lstStyle/>
          <a:p>
            <a:pPr algn="ctr"/>
            <a:r>
              <a:rPr lang="en-US" altLang="ko-KR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Deintensification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of typhoon </a:t>
            </a:r>
            <a:r>
              <a:rPr lang="en-US" altLang="ko-KR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Soulik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by a rapid ocean </a:t>
            </a:r>
            <a:r>
              <a:rPr lang="en-US" altLang="ko-KR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destratification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in the coastal waters of west </a:t>
            </a:r>
            <a:b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Jeju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Island, Korea</a:t>
            </a:r>
            <a:endParaRPr lang="ko-KR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410" y="5868863"/>
            <a:ext cx="106918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rIns="90000" anchor="ctr" anchorCtr="0">
            <a:spAutoFit/>
          </a:bodyPr>
          <a:lstStyle/>
          <a:p>
            <a:pPr algn="ctr">
              <a:defRPr/>
            </a:pPr>
            <a:r>
              <a:rPr kumimoji="0" lang="en-US" altLang="ko-KR" sz="2400" dirty="0">
                <a:ln w="1905">
                  <a:solidFill>
                    <a:srgbClr val="FFFFFF"/>
                  </a:solidFill>
                </a:ln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Marine Disaster Research Center, KIOST</a:t>
            </a:r>
          </a:p>
          <a:p>
            <a:pPr algn="ctr">
              <a:defRPr/>
            </a:pPr>
            <a:r>
              <a:rPr lang="en-US" altLang="ko-KR" sz="2400" baseline="30000" dirty="0">
                <a:ln w="1905">
                  <a:solidFill>
                    <a:srgbClr val="FFFFFF"/>
                  </a:solidFill>
                </a:ln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*</a:t>
            </a:r>
            <a:r>
              <a:rPr lang="en-US" altLang="ko-KR" sz="2400" dirty="0">
                <a:ln w="1905">
                  <a:solidFill>
                    <a:srgbClr val="FFFFFF"/>
                  </a:solidFill>
                </a:ln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 Unicode MS" pitchFamily="50" charset="-127"/>
              </a:rPr>
              <a:t>Center for Ocean Observing Leadership, DMCS, Rutgers Univ.</a:t>
            </a:r>
            <a:endParaRPr kumimoji="0" lang="en-US" altLang="ko-KR" sz="2400" dirty="0">
              <a:ln w="1905">
                <a:solidFill>
                  <a:srgbClr val="FFFFFF"/>
                </a:solidFill>
              </a:ln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503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8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66304" y="1116335"/>
            <a:ext cx="9648948" cy="105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Deployment Location : about 3 km from Unjin port, Jeju Island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Observation Period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09:20 Aug. 15 ~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10:00 Aug. 25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, 2018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Recovery Location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about 15 km from Unjin port, Jeju Island</a:t>
            </a:r>
          </a:p>
        </p:txBody>
      </p:sp>
      <p:pic>
        <p:nvPicPr>
          <p:cNvPr id="18" name="_x1786290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1822" y="4749670"/>
            <a:ext cx="4338073" cy="244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6705" y="3299482"/>
            <a:ext cx="5005260" cy="28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414" y="2196455"/>
            <a:ext cx="4352481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4677BCF-956C-4720-8E2E-26514B04BDF3}"/>
              </a:ext>
            </a:extLst>
          </p:cNvPr>
          <p:cNvSpPr/>
          <p:nvPr/>
        </p:nvSpPr>
        <p:spPr>
          <a:xfrm>
            <a:off x="1083188" y="428515"/>
            <a:ext cx="3287760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Recovery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F44C4B2E-9696-4323-A0E1-D7EE36DA74F8}"/>
              </a:ext>
            </a:extLst>
          </p:cNvPr>
          <p:cNvSpPr/>
          <p:nvPr/>
        </p:nvSpPr>
        <p:spPr>
          <a:xfrm>
            <a:off x="7469098" y="3050642"/>
            <a:ext cx="323520" cy="340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12ADEE3-C388-4C0C-9F82-55D468E9BB3B}"/>
              </a:ext>
            </a:extLst>
          </p:cNvPr>
          <p:cNvSpPr/>
          <p:nvPr/>
        </p:nvSpPr>
        <p:spPr>
          <a:xfrm>
            <a:off x="2170996" y="5995059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Unjin</a:t>
            </a: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port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Deployment</a:t>
            </a:r>
            <a:b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</a:b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(Recovery)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6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9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83188" y="413126"/>
            <a:ext cx="7259423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 err="1"/>
              <a:t>Ieodo</a:t>
            </a:r>
            <a:r>
              <a:rPr lang="en-US" altLang="ko-KR" sz="3200" b="1" dirty="0"/>
              <a:t> Ocean Research Station (IORS)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Ieodo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7" y="972319"/>
            <a:ext cx="9416193" cy="627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378148" y="1134928"/>
            <a:ext cx="4150145" cy="1106832"/>
            <a:chOff x="378148" y="1201625"/>
            <a:chExt cx="4150145" cy="1106832"/>
          </a:xfrm>
        </p:grpSpPr>
        <p:pic>
          <p:nvPicPr>
            <p:cNvPr id="30" name="Picture 2" descr="X:\Work pictures\소청초 기지\소청초기지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420" y="1201625"/>
              <a:ext cx="1701873" cy="957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직사각형 30"/>
            <p:cNvSpPr/>
            <p:nvPr/>
          </p:nvSpPr>
          <p:spPr>
            <a:xfrm>
              <a:off x="3077431" y="2091375"/>
              <a:ext cx="1388576" cy="2170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 err="1">
                  <a:solidFill>
                    <a:schemeClr val="bg1"/>
                  </a:solidFill>
                  <a:latin typeface="+mn-ea"/>
                </a:rPr>
                <a:t>Socheongcho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 ORS (SORS)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4290284" y="1785994"/>
              <a:ext cx="116271" cy="1097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cxnSp>
          <p:nvCxnSpPr>
            <p:cNvPr id="33" name="직선 화살표 연결선 32"/>
            <p:cNvCxnSpPr/>
            <p:nvPr/>
          </p:nvCxnSpPr>
          <p:spPr>
            <a:xfrm>
              <a:off x="3986314" y="1840881"/>
              <a:ext cx="299268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headEnd type="diamond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145836" y="1356063"/>
              <a:ext cx="423594" cy="291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endParaRPr lang="ko-KR" altLang="en-US" sz="1000" b="1" dirty="0">
                <a:latin typeface="+mn-ea"/>
              </a:endParaRP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378148" y="1284654"/>
              <a:ext cx="2771291" cy="69577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lumMod val="60000"/>
                    <a:lumOff val="40000"/>
                    <a:alpha val="71000"/>
                  </a:schemeClr>
                </a:gs>
                <a:gs pos="100000">
                  <a:schemeClr val="bg2">
                    <a:lumMod val="90000"/>
                    <a:alpha val="19000"/>
                  </a:schemeClr>
                </a:gs>
              </a:gsLst>
              <a:lin ang="0" scaled="1"/>
              <a:tileRect/>
            </a:gra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37 km south of </a:t>
              </a:r>
              <a:r>
                <a:rPr lang="en-US" altLang="ko-KR" sz="1200" dirty="0" err="1">
                  <a:solidFill>
                    <a:prstClr val="black"/>
                  </a:solidFill>
                  <a:latin typeface="+mn-ea"/>
                </a:rPr>
                <a:t>Socheong</a:t>
              </a: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 Island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Depth : 50 m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Completed in Oct. 2014</a:t>
              </a:r>
              <a:endParaRPr lang="ko-KR" altLang="en-US" sz="1200" dirty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378148" y="2551612"/>
            <a:ext cx="4032448" cy="1026715"/>
            <a:chOff x="378148" y="2618309"/>
            <a:chExt cx="4032448" cy="1026715"/>
          </a:xfrm>
        </p:grpSpPr>
        <p:pic>
          <p:nvPicPr>
            <p:cNvPr id="37" name="Picture 2" descr="D:\자료\포스터용사진\황중부이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255144" y="2628503"/>
              <a:ext cx="650227" cy="782297"/>
            </a:xfrm>
            <a:prstGeom prst="rect">
              <a:avLst/>
            </a:prstGeom>
            <a:noFill/>
          </p:spPr>
        </p:pic>
        <p:sp>
          <p:nvSpPr>
            <p:cNvPr id="38" name="타원 37"/>
            <p:cNvSpPr/>
            <p:nvPr/>
          </p:nvSpPr>
          <p:spPr>
            <a:xfrm>
              <a:off x="4184232" y="3169837"/>
              <a:ext cx="120043" cy="1133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ko-KR" altLang="en-US" sz="1200"/>
            </a:p>
          </p:txBody>
        </p:sp>
        <p:cxnSp>
          <p:nvCxnSpPr>
            <p:cNvPr id="39" name="직선 화살표 연결선 38"/>
            <p:cNvCxnSpPr/>
            <p:nvPr/>
          </p:nvCxnSpPr>
          <p:spPr>
            <a:xfrm>
              <a:off x="3824649" y="3235301"/>
              <a:ext cx="359585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headEnd type="diamond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>
            <a:xfrm>
              <a:off x="2939500" y="3420900"/>
              <a:ext cx="1471096" cy="224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>
                  <a:gradFill>
                    <a:gsLst>
                      <a:gs pos="0">
                        <a:srgbClr val="1F497D"/>
                      </a:gs>
                      <a:gs pos="100000">
                        <a:srgbClr val="4F81BD"/>
                      </a:gs>
                    </a:gsLst>
                    <a:lin ang="5400000" scaled="1"/>
                  </a:gradFill>
                  <a:latin typeface="+mn-ea"/>
                </a:rPr>
                <a:t> 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Yellow Sea Buoy</a:t>
              </a:r>
            </a:p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(YSB)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378148" y="2618309"/>
              <a:ext cx="2771291" cy="79249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lumMod val="60000"/>
                    <a:lumOff val="40000"/>
                    <a:alpha val="71000"/>
                  </a:schemeClr>
                </a:gs>
                <a:gs pos="100000">
                  <a:schemeClr val="bg2">
                    <a:lumMod val="90000"/>
                    <a:alpha val="19000"/>
                  </a:schemeClr>
                </a:gs>
              </a:gsLst>
              <a:lin ang="0" scaled="1"/>
              <a:tileRect/>
            </a:gra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20" lvl="0" indent="-17142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190 km west of </a:t>
              </a:r>
              <a:r>
                <a:rPr lang="en-US" altLang="ko-KR" sz="1200" dirty="0" err="1">
                  <a:solidFill>
                    <a:prstClr val="black"/>
                  </a:solidFill>
                  <a:latin typeface="+mn-ea"/>
                </a:rPr>
                <a:t>Gunsan</a:t>
              </a: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 city </a:t>
              </a:r>
            </a:p>
            <a:p>
              <a:pPr marL="171420" lvl="0" indent="-17142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Depth : 80 m</a:t>
              </a:r>
            </a:p>
            <a:p>
              <a:pPr marL="171420" lvl="0" indent="-17142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Moored in Sep. 2007</a:t>
              </a:r>
              <a:endParaRPr lang="ko-KR" altLang="en-US" sz="1200" dirty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378148" y="3785942"/>
            <a:ext cx="4032449" cy="1296145"/>
            <a:chOff x="378148" y="3852639"/>
            <a:chExt cx="4032449" cy="1296145"/>
          </a:xfrm>
        </p:grpSpPr>
        <p:sp>
          <p:nvSpPr>
            <p:cNvPr id="43" name="직사각형 42"/>
            <p:cNvSpPr/>
            <p:nvPr/>
          </p:nvSpPr>
          <p:spPr>
            <a:xfrm>
              <a:off x="3089958" y="4944760"/>
              <a:ext cx="1320639" cy="204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 err="1">
                  <a:solidFill>
                    <a:schemeClr val="bg1"/>
                  </a:solidFill>
                  <a:latin typeface="+mn-ea"/>
                </a:rPr>
                <a:t>Gageocho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 ORS</a:t>
              </a:r>
            </a:p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(GORS)</a:t>
              </a:r>
              <a:endParaRPr lang="ko-KR" altLang="en-US" sz="1200" b="1" dirty="0">
                <a:gradFill>
                  <a:gsLst>
                    <a:gs pos="0">
                      <a:srgbClr val="1F497D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pic>
          <p:nvPicPr>
            <p:cNvPr id="44" name="Picture 3" descr="C:\Users\Jm\Desktop\매일작업\가거초기지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" b="3941"/>
            <a:stretch/>
          </p:blipFill>
          <p:spPr bwMode="auto">
            <a:xfrm>
              <a:off x="3342878" y="3852639"/>
              <a:ext cx="668702" cy="995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타원 44"/>
            <p:cNvSpPr/>
            <p:nvPr/>
          </p:nvSpPr>
          <p:spPr>
            <a:xfrm>
              <a:off x="4160050" y="4689692"/>
              <a:ext cx="116271" cy="1097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cxnSp>
          <p:nvCxnSpPr>
            <p:cNvPr id="46" name="직선 화살표 연결선 45"/>
            <p:cNvCxnSpPr/>
            <p:nvPr/>
          </p:nvCxnSpPr>
          <p:spPr>
            <a:xfrm>
              <a:off x="3931036" y="4749150"/>
              <a:ext cx="229015" cy="3949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headEnd type="diamond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모서리가 둥근 직사각형 46"/>
            <p:cNvSpPr/>
            <p:nvPr/>
          </p:nvSpPr>
          <p:spPr>
            <a:xfrm>
              <a:off x="378148" y="4014967"/>
              <a:ext cx="2964730" cy="73418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lumMod val="60000"/>
                    <a:lumOff val="40000"/>
                    <a:alpha val="71000"/>
                  </a:schemeClr>
                </a:gs>
                <a:gs pos="100000">
                  <a:schemeClr val="bg2">
                    <a:lumMod val="90000"/>
                    <a:alpha val="19000"/>
                  </a:schemeClr>
                </a:gs>
              </a:gsLst>
              <a:lin ang="0" scaled="1"/>
              <a:tileRect/>
            </a:gra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47 km south-west of </a:t>
              </a:r>
              <a:r>
                <a:rPr lang="en-US" altLang="ko-KR" sz="1200" dirty="0" err="1">
                  <a:solidFill>
                    <a:prstClr val="black"/>
                  </a:solidFill>
                  <a:latin typeface="+mn-ea"/>
                </a:rPr>
                <a:t>Gageo</a:t>
              </a: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 Island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Depth : 15 m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Completed in Oct. 2009</a:t>
              </a:r>
              <a:endParaRPr lang="ko-KR" altLang="en-US" sz="1200" dirty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234132" y="5476999"/>
            <a:ext cx="4427810" cy="1168253"/>
            <a:chOff x="234132" y="5543696"/>
            <a:chExt cx="4427810" cy="1168253"/>
          </a:xfrm>
        </p:grpSpPr>
        <p:pic>
          <p:nvPicPr>
            <p:cNvPr id="49" name="Picture 7" descr="C:\Users\user\Desktop\이어도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36339" y="5668051"/>
              <a:ext cx="874008" cy="8910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직사각형 49"/>
            <p:cNvSpPr/>
            <p:nvPr/>
          </p:nvSpPr>
          <p:spPr>
            <a:xfrm>
              <a:off x="3455979" y="6472851"/>
              <a:ext cx="1205963" cy="2390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 err="1">
                  <a:solidFill>
                    <a:schemeClr val="bg1"/>
                  </a:solidFill>
                  <a:latin typeface="+mn-ea"/>
                </a:rPr>
                <a:t>Ieodo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 ORS</a:t>
              </a:r>
            </a:p>
            <a:p>
              <a:pPr lvl="0" algn="ctr">
                <a:buClr>
                  <a:srgbClr val="C0504D"/>
                </a:buClr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(IORS) 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4510347" y="6124816"/>
              <a:ext cx="116271" cy="1097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cxnSp>
          <p:nvCxnSpPr>
            <p:cNvPr id="52" name="직선 화살표 연결선 51"/>
            <p:cNvCxnSpPr/>
            <p:nvPr/>
          </p:nvCxnSpPr>
          <p:spPr>
            <a:xfrm flipV="1">
              <a:off x="4244254" y="6188224"/>
              <a:ext cx="266093" cy="46368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headEnd type="diamond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모서리가 둥근 직사각형 52"/>
            <p:cNvSpPr/>
            <p:nvPr/>
          </p:nvSpPr>
          <p:spPr>
            <a:xfrm>
              <a:off x="234132" y="5543696"/>
              <a:ext cx="3372130" cy="74679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lumMod val="60000"/>
                    <a:lumOff val="40000"/>
                    <a:alpha val="71000"/>
                  </a:schemeClr>
                </a:gs>
                <a:gs pos="100000">
                  <a:schemeClr val="bg2">
                    <a:lumMod val="90000"/>
                    <a:alpha val="19000"/>
                  </a:schemeClr>
                </a:gs>
              </a:gsLst>
              <a:lin ang="0" scaled="1"/>
              <a:tileRect/>
            </a:gra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149 km</a:t>
              </a:r>
              <a:r>
                <a:rPr lang="ko-KR" altLang="en-US" sz="1200" dirty="0">
                  <a:solidFill>
                    <a:prstClr val="black"/>
                  </a:solidFill>
                  <a:latin typeface="+mn-ea"/>
                </a:rPr>
                <a:t> </a:t>
              </a: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south-west of Mara Island of Jeju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Depth : 41 m</a:t>
              </a:r>
            </a:p>
            <a:p>
              <a:pPr marL="171450" lvl="0" indent="-17145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solidFill>
                    <a:prstClr val="black"/>
                  </a:solidFill>
                  <a:latin typeface="+mn-ea"/>
                </a:rPr>
                <a:t>Completed in Jun. 2003</a:t>
              </a:r>
              <a:endParaRPr lang="ko-KR" altLang="en-US" sz="1200" dirty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417781" y="4581684"/>
            <a:ext cx="3824678" cy="2662409"/>
            <a:chOff x="6457106" y="4284688"/>
            <a:chExt cx="4040702" cy="2812786"/>
          </a:xfrm>
        </p:grpSpPr>
        <p:grpSp>
          <p:nvGrpSpPr>
            <p:cNvPr id="55" name="그룹 54"/>
            <p:cNvGrpSpPr/>
            <p:nvPr/>
          </p:nvGrpSpPr>
          <p:grpSpPr>
            <a:xfrm>
              <a:off x="6457106" y="4284688"/>
              <a:ext cx="4040702" cy="2812786"/>
              <a:chOff x="7108361" y="778521"/>
              <a:chExt cx="2774843" cy="1931605"/>
            </a:xfrm>
          </p:grpSpPr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8361" y="778521"/>
                <a:ext cx="2774843" cy="1931605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0" name="직사각형 59"/>
              <p:cNvSpPr/>
              <p:nvPr/>
            </p:nvSpPr>
            <p:spPr>
              <a:xfrm>
                <a:off x="7900449" y="1450307"/>
                <a:ext cx="864096" cy="5880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8947100" y="5292799"/>
              <a:ext cx="606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Japan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71692" y="5774586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China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51209" y="5220791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Korea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850756" y="1902387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Korea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</p:spTree>
    <p:extLst>
      <p:ext uri="{BB962C8B-B14F-4D97-AF65-F5344CB8AC3E}">
        <p14:creationId xmlns:p14="http://schemas.microsoft.com/office/powerpoint/2010/main" val="3178201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10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Ieodo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-5047" y="4002624"/>
            <a:ext cx="10708399" cy="309423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grpSp>
        <p:nvGrpSpPr>
          <p:cNvPr id="29" name="그룹 28"/>
          <p:cNvGrpSpPr/>
          <p:nvPr/>
        </p:nvGrpSpPr>
        <p:grpSpPr>
          <a:xfrm>
            <a:off x="1798269" y="872837"/>
            <a:ext cx="4459153" cy="5755564"/>
            <a:chOff x="12425695" y="10870045"/>
            <a:chExt cx="8956706" cy="11560680"/>
          </a:xfrm>
        </p:grpSpPr>
        <p:grpSp>
          <p:nvGrpSpPr>
            <p:cNvPr id="30" name="그룹 71"/>
            <p:cNvGrpSpPr/>
            <p:nvPr/>
          </p:nvGrpSpPr>
          <p:grpSpPr>
            <a:xfrm>
              <a:off x="15287272" y="10870045"/>
              <a:ext cx="6095129" cy="6274534"/>
              <a:chOff x="4743332" y="6557895"/>
              <a:chExt cx="20738304" cy="19802200"/>
            </a:xfrm>
          </p:grpSpPr>
          <p:pic>
            <p:nvPicPr>
              <p:cNvPr id="52" name="Picture 2" descr="C:\Users\JM\Desktop\DSC_8458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613" t="3503" r="20471" b="8917"/>
              <a:stretch>
                <a:fillRect/>
              </a:stretch>
            </p:blipFill>
            <p:spPr bwMode="auto">
              <a:xfrm>
                <a:off x="4743332" y="6557895"/>
                <a:ext cx="20738304" cy="19802200"/>
              </a:xfrm>
              <a:prstGeom prst="rect">
                <a:avLst/>
              </a:prstGeom>
              <a:noFill/>
            </p:spPr>
          </p:pic>
          <p:pic>
            <p:nvPicPr>
              <p:cNvPr id="53" name="Picture 2" descr="C:\Users\JM\Desktop\사본 -기지전경2(모모새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282041" y="8046996"/>
                <a:ext cx="573087" cy="2206625"/>
              </a:xfrm>
              <a:prstGeom prst="rect">
                <a:avLst/>
              </a:prstGeom>
              <a:noFill/>
            </p:spPr>
          </p:pic>
        </p:grpSp>
        <p:cxnSp>
          <p:nvCxnSpPr>
            <p:cNvPr id="31" name="직선 연결선 30"/>
            <p:cNvCxnSpPr/>
            <p:nvPr/>
          </p:nvCxnSpPr>
          <p:spPr bwMode="auto">
            <a:xfrm>
              <a:off x="14172115" y="16234747"/>
              <a:ext cx="2885087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직선 연결선 31"/>
            <p:cNvCxnSpPr/>
            <p:nvPr/>
          </p:nvCxnSpPr>
          <p:spPr bwMode="auto">
            <a:xfrm flipV="1">
              <a:off x="15968106" y="16280019"/>
              <a:ext cx="0" cy="837527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sp>
          <p:nvSpPr>
            <p:cNvPr id="33" name="TextBox 43"/>
            <p:cNvSpPr txBox="1"/>
            <p:nvPr/>
          </p:nvSpPr>
          <p:spPr>
            <a:xfrm>
              <a:off x="12847491" y="15972011"/>
              <a:ext cx="837796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8m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 bwMode="auto">
            <a:xfrm>
              <a:off x="13985555" y="15035045"/>
              <a:ext cx="3113639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직선 연결선 34"/>
            <p:cNvCxnSpPr/>
            <p:nvPr/>
          </p:nvCxnSpPr>
          <p:spPr bwMode="auto">
            <a:xfrm>
              <a:off x="13774145" y="13790073"/>
              <a:ext cx="3094093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직선 연결선 35"/>
            <p:cNvCxnSpPr/>
            <p:nvPr/>
          </p:nvCxnSpPr>
          <p:spPr bwMode="auto">
            <a:xfrm>
              <a:off x="13774145" y="12975180"/>
              <a:ext cx="259018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직선 연결선 36"/>
            <p:cNvCxnSpPr/>
            <p:nvPr/>
          </p:nvCxnSpPr>
          <p:spPr bwMode="auto">
            <a:xfrm>
              <a:off x="13774145" y="12228196"/>
              <a:ext cx="2590187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직선 연결선 37"/>
            <p:cNvCxnSpPr/>
            <p:nvPr/>
          </p:nvCxnSpPr>
          <p:spPr bwMode="auto">
            <a:xfrm>
              <a:off x="13774145" y="11843387"/>
              <a:ext cx="5340676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직선 연결선 38"/>
            <p:cNvCxnSpPr/>
            <p:nvPr/>
          </p:nvCxnSpPr>
          <p:spPr bwMode="auto">
            <a:xfrm flipV="1">
              <a:off x="15699449" y="15057682"/>
              <a:ext cx="0" cy="2059865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40" name="직선 연결선 39"/>
            <p:cNvCxnSpPr/>
            <p:nvPr/>
          </p:nvCxnSpPr>
          <p:spPr bwMode="auto">
            <a:xfrm flipV="1">
              <a:off x="15417261" y="13812709"/>
              <a:ext cx="0" cy="330483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41" name="직선 연결선 40"/>
            <p:cNvCxnSpPr/>
            <p:nvPr/>
          </p:nvCxnSpPr>
          <p:spPr bwMode="auto">
            <a:xfrm flipV="1">
              <a:off x="15135073" y="12997817"/>
              <a:ext cx="0" cy="411973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 bwMode="auto">
            <a:xfrm flipV="1">
              <a:off x="14868002" y="12228197"/>
              <a:ext cx="0" cy="488935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43" name="직선 연결선 42"/>
            <p:cNvCxnSpPr/>
            <p:nvPr/>
          </p:nvCxnSpPr>
          <p:spPr bwMode="auto">
            <a:xfrm flipV="1">
              <a:off x="14595053" y="11843387"/>
              <a:ext cx="0" cy="527416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12675231" y="14794946"/>
              <a:ext cx="1018105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16m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675231" y="13549972"/>
              <a:ext cx="1018105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24m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75231" y="12735081"/>
              <a:ext cx="1018105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29m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7" name="TextBox 51"/>
            <p:cNvSpPr txBox="1"/>
            <p:nvPr/>
          </p:nvSpPr>
          <p:spPr>
            <a:xfrm>
              <a:off x="12425695" y="12041074"/>
              <a:ext cx="1278911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33.5m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8" name="TextBox 52"/>
            <p:cNvSpPr txBox="1"/>
            <p:nvPr/>
          </p:nvSpPr>
          <p:spPr>
            <a:xfrm>
              <a:off x="12675231" y="11515602"/>
              <a:ext cx="1018105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36m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 bwMode="auto">
            <a:xfrm flipV="1">
              <a:off x="14595053" y="17156565"/>
              <a:ext cx="0" cy="527416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50" name="직선 연결선 49"/>
            <p:cNvCxnSpPr/>
            <p:nvPr/>
          </p:nvCxnSpPr>
          <p:spPr bwMode="auto">
            <a:xfrm>
              <a:off x="14172115" y="16849462"/>
              <a:ext cx="2885087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43"/>
            <p:cNvSpPr txBox="1"/>
            <p:nvPr/>
          </p:nvSpPr>
          <p:spPr>
            <a:xfrm>
              <a:off x="12847491" y="16573921"/>
              <a:ext cx="837796" cy="5563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2m</a:t>
              </a:r>
              <a:endParaRPr lang="ko-KR" altLang="en-US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54" name="직사각형 53"/>
          <p:cNvSpPr/>
          <p:nvPr/>
        </p:nvSpPr>
        <p:spPr>
          <a:xfrm>
            <a:off x="-5047" y="6598934"/>
            <a:ext cx="10708399" cy="497923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9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55" name="TextBox 52"/>
          <p:cNvSpPr txBox="1"/>
          <p:nvPr/>
        </p:nvSpPr>
        <p:spPr>
          <a:xfrm>
            <a:off x="1338769" y="5354129"/>
            <a:ext cx="50687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27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54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8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108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1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1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1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1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41m</a:t>
            </a:r>
            <a:endParaRPr lang="ko-KR" altLang="en-US" sz="12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6" name="원통 55"/>
          <p:cNvSpPr/>
          <p:nvPr/>
        </p:nvSpPr>
        <p:spPr>
          <a:xfrm>
            <a:off x="8796326" y="6378425"/>
            <a:ext cx="248961" cy="1422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57" name="TextBox 56"/>
          <p:cNvSpPr txBox="1"/>
          <p:nvPr/>
        </p:nvSpPr>
        <p:spPr>
          <a:xfrm>
            <a:off x="8680300" y="6591821"/>
            <a:ext cx="4972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ADCP</a:t>
            </a:r>
          </a:p>
        </p:txBody>
      </p:sp>
      <p:sp>
        <p:nvSpPr>
          <p:cNvPr id="58" name="TextBox 155"/>
          <p:cNvSpPr txBox="1"/>
          <p:nvPr/>
        </p:nvSpPr>
        <p:spPr>
          <a:xfrm>
            <a:off x="3800503" y="4485903"/>
            <a:ext cx="5690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16027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32054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4808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64108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801350" algn="l" defTabSz="4320540" rtl="0" eaLnBrk="1" latinLnBrk="1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961620" algn="l" defTabSz="4320540" rtl="0" eaLnBrk="1" latinLnBrk="1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5121890" algn="l" defTabSz="4320540" rtl="0" eaLnBrk="1" latinLnBrk="1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7282160" algn="l" defTabSz="4320540" rtl="0" eaLnBrk="1" latinLnBrk="1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ko-KR" sz="900" b="1" dirty="0"/>
              <a:t>CTD </a:t>
            </a:r>
          </a:p>
        </p:txBody>
      </p:sp>
      <p:sp>
        <p:nvSpPr>
          <p:cNvPr id="59" name="자유형 58"/>
          <p:cNvSpPr/>
          <p:nvPr/>
        </p:nvSpPr>
        <p:spPr>
          <a:xfrm>
            <a:off x="8815295" y="5062488"/>
            <a:ext cx="213396" cy="1280722"/>
          </a:xfrm>
          <a:custGeom>
            <a:avLst/>
            <a:gdLst>
              <a:gd name="connsiteX0" fmla="*/ 0 w 1643074"/>
              <a:gd name="connsiteY0" fmla="*/ 205384 h 4143404"/>
              <a:gd name="connsiteX1" fmla="*/ 821537 w 1643074"/>
              <a:gd name="connsiteY1" fmla="*/ 410769 h 4143404"/>
              <a:gd name="connsiteX2" fmla="*/ 1643074 w 1643074"/>
              <a:gd name="connsiteY2" fmla="*/ 205386 h 4143404"/>
              <a:gd name="connsiteX3" fmla="*/ 1643074 w 1643074"/>
              <a:gd name="connsiteY3" fmla="*/ 3938020 h 4143404"/>
              <a:gd name="connsiteX4" fmla="*/ 938899 w 1643074"/>
              <a:gd name="connsiteY4" fmla="*/ 4141297 h 4143404"/>
              <a:gd name="connsiteX5" fmla="*/ 704174 w 1643074"/>
              <a:gd name="connsiteY5" fmla="*/ 4141297 h 4143404"/>
              <a:gd name="connsiteX6" fmla="*/ 0 w 1643074"/>
              <a:gd name="connsiteY6" fmla="*/ 3938019 h 4143404"/>
              <a:gd name="connsiteX7" fmla="*/ 0 w 1643074"/>
              <a:gd name="connsiteY7" fmla="*/ 205384 h 4143404"/>
              <a:gd name="connsiteX0" fmla="*/ 0 w 1643074"/>
              <a:gd name="connsiteY0" fmla="*/ 205384 h 4143404"/>
              <a:gd name="connsiteX1" fmla="*/ 704175 w 1643074"/>
              <a:gd name="connsiteY1" fmla="*/ 2107 h 4143404"/>
              <a:gd name="connsiteX2" fmla="*/ 938900 w 1643074"/>
              <a:gd name="connsiteY2" fmla="*/ 2107 h 4143404"/>
              <a:gd name="connsiteX3" fmla="*/ 1643074 w 1643074"/>
              <a:gd name="connsiteY3" fmla="*/ 205386 h 4143404"/>
              <a:gd name="connsiteX4" fmla="*/ 938899 w 1643074"/>
              <a:gd name="connsiteY4" fmla="*/ 408663 h 4143404"/>
              <a:gd name="connsiteX5" fmla="*/ 704174 w 1643074"/>
              <a:gd name="connsiteY5" fmla="*/ 408663 h 4143404"/>
              <a:gd name="connsiteX6" fmla="*/ 0 w 1643074"/>
              <a:gd name="connsiteY6" fmla="*/ 205385 h 4143404"/>
              <a:gd name="connsiteX7" fmla="*/ 0 w 1643074"/>
              <a:gd name="connsiteY7" fmla="*/ 205384 h 4143404"/>
              <a:gd name="connsiteX0" fmla="*/ 1643074 w 1643074"/>
              <a:gd name="connsiteY0" fmla="*/ 205384 h 4143404"/>
              <a:gd name="connsiteX1" fmla="*/ 938899 w 1643074"/>
              <a:gd name="connsiteY1" fmla="*/ 408661 h 4143404"/>
              <a:gd name="connsiteX2" fmla="*/ 704174 w 1643074"/>
              <a:gd name="connsiteY2" fmla="*/ 408661 h 4143404"/>
              <a:gd name="connsiteX3" fmla="*/ 0 w 1643074"/>
              <a:gd name="connsiteY3" fmla="*/ 205383 h 4143404"/>
              <a:gd name="connsiteX4" fmla="*/ 704175 w 1643074"/>
              <a:gd name="connsiteY4" fmla="*/ 2106 h 4143404"/>
              <a:gd name="connsiteX5" fmla="*/ 938900 w 1643074"/>
              <a:gd name="connsiteY5" fmla="*/ 2106 h 4143404"/>
              <a:gd name="connsiteX6" fmla="*/ 1643074 w 1643074"/>
              <a:gd name="connsiteY6" fmla="*/ 205385 h 4143404"/>
              <a:gd name="connsiteX7" fmla="*/ 1643074 w 1643074"/>
              <a:gd name="connsiteY7" fmla="*/ 3938020 h 4143404"/>
              <a:gd name="connsiteX8" fmla="*/ 938899 w 1643074"/>
              <a:gd name="connsiteY8" fmla="*/ 4141297 h 4143404"/>
              <a:gd name="connsiteX9" fmla="*/ 704174 w 1643074"/>
              <a:gd name="connsiteY9" fmla="*/ 4141297 h 4143404"/>
              <a:gd name="connsiteX10" fmla="*/ 0 w 1643074"/>
              <a:gd name="connsiteY10" fmla="*/ 3938019 h 4143404"/>
              <a:gd name="connsiteX11" fmla="*/ 0 w 1643074"/>
              <a:gd name="connsiteY11" fmla="*/ 205384 h 4143404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1500200 w 1643080"/>
              <a:gd name="connsiteY7" fmla="*/ 3786917 h 4144809"/>
              <a:gd name="connsiteX8" fmla="*/ 938901 w 1643080"/>
              <a:gd name="connsiteY8" fmla="*/ 4142000 h 4144809"/>
              <a:gd name="connsiteX9" fmla="*/ 704176 w 1643080"/>
              <a:gd name="connsiteY9" fmla="*/ 4142000 h 4144809"/>
              <a:gd name="connsiteX10" fmla="*/ 2 w 1643080"/>
              <a:gd name="connsiteY10" fmla="*/ 3938722 h 4144809"/>
              <a:gd name="connsiteX11" fmla="*/ 2 w 1643080"/>
              <a:gd name="connsiteY11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3938722 h 4144809"/>
              <a:gd name="connsiteX10" fmla="*/ 2 w 1643080"/>
              <a:gd name="connsiteY10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938901 w 1643080"/>
              <a:gd name="connsiteY3" fmla="*/ 4142000 h 4144809"/>
              <a:gd name="connsiteX4" fmla="*/ 704176 w 1643080"/>
              <a:gd name="connsiteY4" fmla="*/ 4142000 h 4144809"/>
              <a:gd name="connsiteX5" fmla="*/ 2 w 1643080"/>
              <a:gd name="connsiteY5" fmla="*/ 3938722 h 4144809"/>
              <a:gd name="connsiteX6" fmla="*/ 2 w 1643080"/>
              <a:gd name="connsiteY6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  <a:gd name="connsiteX0" fmla="*/ 104120 w 1747198"/>
              <a:gd name="connsiteY0" fmla="*/ 206087 h 4144809"/>
              <a:gd name="connsiteX1" fmla="*/ 925657 w 1747198"/>
              <a:gd name="connsiteY1" fmla="*/ 411472 h 4144809"/>
              <a:gd name="connsiteX2" fmla="*/ 1747194 w 1747198"/>
              <a:gd name="connsiteY2" fmla="*/ 206089 h 4144809"/>
              <a:gd name="connsiteX3" fmla="*/ 1043019 w 1747198"/>
              <a:gd name="connsiteY3" fmla="*/ 4142000 h 4144809"/>
              <a:gd name="connsiteX4" fmla="*/ 808294 w 1747198"/>
              <a:gd name="connsiteY4" fmla="*/ 4142000 h 4144809"/>
              <a:gd name="connsiteX5" fmla="*/ 461310 w 1747198"/>
              <a:gd name="connsiteY5" fmla="*/ 2358158 h 4144809"/>
              <a:gd name="connsiteX6" fmla="*/ 104120 w 1747198"/>
              <a:gd name="connsiteY6" fmla="*/ 206087 h 4144809"/>
              <a:gd name="connsiteX0" fmla="*/ 104120 w 1747198"/>
              <a:gd name="connsiteY0" fmla="*/ 206087 h 4144809"/>
              <a:gd name="connsiteX1" fmla="*/ 808295 w 1747198"/>
              <a:gd name="connsiteY1" fmla="*/ 2810 h 4144809"/>
              <a:gd name="connsiteX2" fmla="*/ 1043020 w 1747198"/>
              <a:gd name="connsiteY2" fmla="*/ 2810 h 4144809"/>
              <a:gd name="connsiteX3" fmla="*/ 1747194 w 1747198"/>
              <a:gd name="connsiteY3" fmla="*/ 206089 h 4144809"/>
              <a:gd name="connsiteX4" fmla="*/ 1043019 w 1747198"/>
              <a:gd name="connsiteY4" fmla="*/ 409366 h 4144809"/>
              <a:gd name="connsiteX5" fmla="*/ 808294 w 1747198"/>
              <a:gd name="connsiteY5" fmla="*/ 409366 h 4144809"/>
              <a:gd name="connsiteX6" fmla="*/ 104120 w 1747198"/>
              <a:gd name="connsiteY6" fmla="*/ 206088 h 4144809"/>
              <a:gd name="connsiteX7" fmla="*/ 104120 w 1747198"/>
              <a:gd name="connsiteY7" fmla="*/ 206087 h 4144809"/>
              <a:gd name="connsiteX0" fmla="*/ 1747194 w 1747198"/>
              <a:gd name="connsiteY0" fmla="*/ 206087 h 4144809"/>
              <a:gd name="connsiteX1" fmla="*/ 1043019 w 1747198"/>
              <a:gd name="connsiteY1" fmla="*/ 409364 h 4144809"/>
              <a:gd name="connsiteX2" fmla="*/ 808294 w 1747198"/>
              <a:gd name="connsiteY2" fmla="*/ 409364 h 4144809"/>
              <a:gd name="connsiteX3" fmla="*/ 104120 w 1747198"/>
              <a:gd name="connsiteY3" fmla="*/ 206086 h 4144809"/>
              <a:gd name="connsiteX4" fmla="*/ 808295 w 1747198"/>
              <a:gd name="connsiteY4" fmla="*/ 2809 h 4144809"/>
              <a:gd name="connsiteX5" fmla="*/ 1043020 w 1747198"/>
              <a:gd name="connsiteY5" fmla="*/ 2809 h 4144809"/>
              <a:gd name="connsiteX6" fmla="*/ 1747194 w 1747198"/>
              <a:gd name="connsiteY6" fmla="*/ 206088 h 4144809"/>
              <a:gd name="connsiteX7" fmla="*/ 1043019 w 1747198"/>
              <a:gd name="connsiteY7" fmla="*/ 4142000 h 4144809"/>
              <a:gd name="connsiteX8" fmla="*/ 808294 w 1747198"/>
              <a:gd name="connsiteY8" fmla="*/ 4142000 h 4144809"/>
              <a:gd name="connsiteX9" fmla="*/ 104120 w 1747198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638" h="4144809" stroke="0" extrusionOk="0">
                <a:moveTo>
                  <a:pt x="19560" y="206087"/>
                </a:moveTo>
                <a:cubicBezTo>
                  <a:pt x="19558" y="319518"/>
                  <a:pt x="387373" y="411472"/>
                  <a:pt x="841097" y="411472"/>
                </a:cubicBezTo>
                <a:cubicBezTo>
                  <a:pt x="1294818" y="411472"/>
                  <a:pt x="1662632" y="319519"/>
                  <a:pt x="1662634" y="206089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0" y="827842"/>
                  <a:pt x="19560" y="206087"/>
                </a:cubicBezTo>
                <a:close/>
              </a:path>
              <a:path w="1662638" h="4144809" fill="lighten" stroke="0" extrusionOk="0">
                <a:moveTo>
                  <a:pt x="19560" y="206087"/>
                </a:moveTo>
                <a:cubicBezTo>
                  <a:pt x="19562" y="103991"/>
                  <a:pt x="319539" y="17396"/>
                  <a:pt x="723735" y="2810"/>
                </a:cubicBezTo>
                <a:cubicBezTo>
                  <a:pt x="801573" y="1"/>
                  <a:pt x="880621" y="1"/>
                  <a:pt x="958460" y="2810"/>
                </a:cubicBezTo>
                <a:cubicBezTo>
                  <a:pt x="1362660" y="17395"/>
                  <a:pt x="1662638" y="103992"/>
                  <a:pt x="1662634" y="206089"/>
                </a:cubicBezTo>
                <a:cubicBezTo>
                  <a:pt x="1662634" y="308185"/>
                  <a:pt x="1362656" y="394781"/>
                  <a:pt x="958459" y="409366"/>
                </a:cubicBezTo>
                <a:cubicBezTo>
                  <a:pt x="880621" y="412175"/>
                  <a:pt x="801573" y="412175"/>
                  <a:pt x="723734" y="409366"/>
                </a:cubicBezTo>
                <a:cubicBezTo>
                  <a:pt x="319536" y="394781"/>
                  <a:pt x="19558" y="308184"/>
                  <a:pt x="19560" y="206088"/>
                </a:cubicBezTo>
                <a:lnTo>
                  <a:pt x="19560" y="206087"/>
                </a:lnTo>
                <a:close/>
              </a:path>
              <a:path w="1662638" h="4144809" fill="none" extrusionOk="0">
                <a:moveTo>
                  <a:pt x="1662634" y="206087"/>
                </a:moveTo>
                <a:cubicBezTo>
                  <a:pt x="1662634" y="308183"/>
                  <a:pt x="1362656" y="394779"/>
                  <a:pt x="958459" y="409364"/>
                </a:cubicBezTo>
                <a:cubicBezTo>
                  <a:pt x="880621" y="412173"/>
                  <a:pt x="801573" y="412173"/>
                  <a:pt x="723734" y="409364"/>
                </a:cubicBezTo>
                <a:cubicBezTo>
                  <a:pt x="319536" y="394779"/>
                  <a:pt x="19558" y="308182"/>
                  <a:pt x="19560" y="206086"/>
                </a:cubicBezTo>
                <a:cubicBezTo>
                  <a:pt x="19562" y="103990"/>
                  <a:pt x="319539" y="17395"/>
                  <a:pt x="723735" y="2809"/>
                </a:cubicBezTo>
                <a:cubicBezTo>
                  <a:pt x="801573" y="0"/>
                  <a:pt x="880621" y="0"/>
                  <a:pt x="958460" y="2809"/>
                </a:cubicBezTo>
                <a:cubicBezTo>
                  <a:pt x="1362660" y="17394"/>
                  <a:pt x="1662638" y="103991"/>
                  <a:pt x="1662634" y="206088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166263" y="1026069"/>
                  <a:pt x="19560" y="20608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60" name="자유형 59"/>
          <p:cNvSpPr/>
          <p:nvPr/>
        </p:nvSpPr>
        <p:spPr>
          <a:xfrm rot="900000">
            <a:off x="9034720" y="5215021"/>
            <a:ext cx="213396" cy="1174024"/>
          </a:xfrm>
          <a:custGeom>
            <a:avLst/>
            <a:gdLst>
              <a:gd name="connsiteX0" fmla="*/ 0 w 1643074"/>
              <a:gd name="connsiteY0" fmla="*/ 205384 h 4143404"/>
              <a:gd name="connsiteX1" fmla="*/ 821537 w 1643074"/>
              <a:gd name="connsiteY1" fmla="*/ 410769 h 4143404"/>
              <a:gd name="connsiteX2" fmla="*/ 1643074 w 1643074"/>
              <a:gd name="connsiteY2" fmla="*/ 205386 h 4143404"/>
              <a:gd name="connsiteX3" fmla="*/ 1643074 w 1643074"/>
              <a:gd name="connsiteY3" fmla="*/ 3938020 h 4143404"/>
              <a:gd name="connsiteX4" fmla="*/ 938899 w 1643074"/>
              <a:gd name="connsiteY4" fmla="*/ 4141297 h 4143404"/>
              <a:gd name="connsiteX5" fmla="*/ 704174 w 1643074"/>
              <a:gd name="connsiteY5" fmla="*/ 4141297 h 4143404"/>
              <a:gd name="connsiteX6" fmla="*/ 0 w 1643074"/>
              <a:gd name="connsiteY6" fmla="*/ 3938019 h 4143404"/>
              <a:gd name="connsiteX7" fmla="*/ 0 w 1643074"/>
              <a:gd name="connsiteY7" fmla="*/ 205384 h 4143404"/>
              <a:gd name="connsiteX0" fmla="*/ 0 w 1643074"/>
              <a:gd name="connsiteY0" fmla="*/ 205384 h 4143404"/>
              <a:gd name="connsiteX1" fmla="*/ 704175 w 1643074"/>
              <a:gd name="connsiteY1" fmla="*/ 2107 h 4143404"/>
              <a:gd name="connsiteX2" fmla="*/ 938900 w 1643074"/>
              <a:gd name="connsiteY2" fmla="*/ 2107 h 4143404"/>
              <a:gd name="connsiteX3" fmla="*/ 1643074 w 1643074"/>
              <a:gd name="connsiteY3" fmla="*/ 205386 h 4143404"/>
              <a:gd name="connsiteX4" fmla="*/ 938899 w 1643074"/>
              <a:gd name="connsiteY4" fmla="*/ 408663 h 4143404"/>
              <a:gd name="connsiteX5" fmla="*/ 704174 w 1643074"/>
              <a:gd name="connsiteY5" fmla="*/ 408663 h 4143404"/>
              <a:gd name="connsiteX6" fmla="*/ 0 w 1643074"/>
              <a:gd name="connsiteY6" fmla="*/ 205385 h 4143404"/>
              <a:gd name="connsiteX7" fmla="*/ 0 w 1643074"/>
              <a:gd name="connsiteY7" fmla="*/ 205384 h 4143404"/>
              <a:gd name="connsiteX0" fmla="*/ 1643074 w 1643074"/>
              <a:gd name="connsiteY0" fmla="*/ 205384 h 4143404"/>
              <a:gd name="connsiteX1" fmla="*/ 938899 w 1643074"/>
              <a:gd name="connsiteY1" fmla="*/ 408661 h 4143404"/>
              <a:gd name="connsiteX2" fmla="*/ 704174 w 1643074"/>
              <a:gd name="connsiteY2" fmla="*/ 408661 h 4143404"/>
              <a:gd name="connsiteX3" fmla="*/ 0 w 1643074"/>
              <a:gd name="connsiteY3" fmla="*/ 205383 h 4143404"/>
              <a:gd name="connsiteX4" fmla="*/ 704175 w 1643074"/>
              <a:gd name="connsiteY4" fmla="*/ 2106 h 4143404"/>
              <a:gd name="connsiteX5" fmla="*/ 938900 w 1643074"/>
              <a:gd name="connsiteY5" fmla="*/ 2106 h 4143404"/>
              <a:gd name="connsiteX6" fmla="*/ 1643074 w 1643074"/>
              <a:gd name="connsiteY6" fmla="*/ 205385 h 4143404"/>
              <a:gd name="connsiteX7" fmla="*/ 1643074 w 1643074"/>
              <a:gd name="connsiteY7" fmla="*/ 3938020 h 4143404"/>
              <a:gd name="connsiteX8" fmla="*/ 938899 w 1643074"/>
              <a:gd name="connsiteY8" fmla="*/ 4141297 h 4143404"/>
              <a:gd name="connsiteX9" fmla="*/ 704174 w 1643074"/>
              <a:gd name="connsiteY9" fmla="*/ 4141297 h 4143404"/>
              <a:gd name="connsiteX10" fmla="*/ 0 w 1643074"/>
              <a:gd name="connsiteY10" fmla="*/ 3938019 h 4143404"/>
              <a:gd name="connsiteX11" fmla="*/ 0 w 1643074"/>
              <a:gd name="connsiteY11" fmla="*/ 205384 h 4143404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1500200 w 1643080"/>
              <a:gd name="connsiteY7" fmla="*/ 3786917 h 4144809"/>
              <a:gd name="connsiteX8" fmla="*/ 938901 w 1643080"/>
              <a:gd name="connsiteY8" fmla="*/ 4142000 h 4144809"/>
              <a:gd name="connsiteX9" fmla="*/ 704176 w 1643080"/>
              <a:gd name="connsiteY9" fmla="*/ 4142000 h 4144809"/>
              <a:gd name="connsiteX10" fmla="*/ 2 w 1643080"/>
              <a:gd name="connsiteY10" fmla="*/ 3938722 h 4144809"/>
              <a:gd name="connsiteX11" fmla="*/ 2 w 1643080"/>
              <a:gd name="connsiteY11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3938722 h 4144809"/>
              <a:gd name="connsiteX10" fmla="*/ 2 w 1643080"/>
              <a:gd name="connsiteY10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938901 w 1643080"/>
              <a:gd name="connsiteY3" fmla="*/ 4142000 h 4144809"/>
              <a:gd name="connsiteX4" fmla="*/ 704176 w 1643080"/>
              <a:gd name="connsiteY4" fmla="*/ 4142000 h 4144809"/>
              <a:gd name="connsiteX5" fmla="*/ 2 w 1643080"/>
              <a:gd name="connsiteY5" fmla="*/ 3938722 h 4144809"/>
              <a:gd name="connsiteX6" fmla="*/ 2 w 1643080"/>
              <a:gd name="connsiteY6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  <a:gd name="connsiteX0" fmla="*/ 104120 w 1747198"/>
              <a:gd name="connsiteY0" fmla="*/ 206087 h 4144809"/>
              <a:gd name="connsiteX1" fmla="*/ 925657 w 1747198"/>
              <a:gd name="connsiteY1" fmla="*/ 411472 h 4144809"/>
              <a:gd name="connsiteX2" fmla="*/ 1747194 w 1747198"/>
              <a:gd name="connsiteY2" fmla="*/ 206089 h 4144809"/>
              <a:gd name="connsiteX3" fmla="*/ 1043019 w 1747198"/>
              <a:gd name="connsiteY3" fmla="*/ 4142000 h 4144809"/>
              <a:gd name="connsiteX4" fmla="*/ 808294 w 1747198"/>
              <a:gd name="connsiteY4" fmla="*/ 4142000 h 4144809"/>
              <a:gd name="connsiteX5" fmla="*/ 461310 w 1747198"/>
              <a:gd name="connsiteY5" fmla="*/ 2358158 h 4144809"/>
              <a:gd name="connsiteX6" fmla="*/ 104120 w 1747198"/>
              <a:gd name="connsiteY6" fmla="*/ 206087 h 4144809"/>
              <a:gd name="connsiteX0" fmla="*/ 104120 w 1747198"/>
              <a:gd name="connsiteY0" fmla="*/ 206087 h 4144809"/>
              <a:gd name="connsiteX1" fmla="*/ 808295 w 1747198"/>
              <a:gd name="connsiteY1" fmla="*/ 2810 h 4144809"/>
              <a:gd name="connsiteX2" fmla="*/ 1043020 w 1747198"/>
              <a:gd name="connsiteY2" fmla="*/ 2810 h 4144809"/>
              <a:gd name="connsiteX3" fmla="*/ 1747194 w 1747198"/>
              <a:gd name="connsiteY3" fmla="*/ 206089 h 4144809"/>
              <a:gd name="connsiteX4" fmla="*/ 1043019 w 1747198"/>
              <a:gd name="connsiteY4" fmla="*/ 409366 h 4144809"/>
              <a:gd name="connsiteX5" fmla="*/ 808294 w 1747198"/>
              <a:gd name="connsiteY5" fmla="*/ 409366 h 4144809"/>
              <a:gd name="connsiteX6" fmla="*/ 104120 w 1747198"/>
              <a:gd name="connsiteY6" fmla="*/ 206088 h 4144809"/>
              <a:gd name="connsiteX7" fmla="*/ 104120 w 1747198"/>
              <a:gd name="connsiteY7" fmla="*/ 206087 h 4144809"/>
              <a:gd name="connsiteX0" fmla="*/ 1747194 w 1747198"/>
              <a:gd name="connsiteY0" fmla="*/ 206087 h 4144809"/>
              <a:gd name="connsiteX1" fmla="*/ 1043019 w 1747198"/>
              <a:gd name="connsiteY1" fmla="*/ 409364 h 4144809"/>
              <a:gd name="connsiteX2" fmla="*/ 808294 w 1747198"/>
              <a:gd name="connsiteY2" fmla="*/ 409364 h 4144809"/>
              <a:gd name="connsiteX3" fmla="*/ 104120 w 1747198"/>
              <a:gd name="connsiteY3" fmla="*/ 206086 h 4144809"/>
              <a:gd name="connsiteX4" fmla="*/ 808295 w 1747198"/>
              <a:gd name="connsiteY4" fmla="*/ 2809 h 4144809"/>
              <a:gd name="connsiteX5" fmla="*/ 1043020 w 1747198"/>
              <a:gd name="connsiteY5" fmla="*/ 2809 h 4144809"/>
              <a:gd name="connsiteX6" fmla="*/ 1747194 w 1747198"/>
              <a:gd name="connsiteY6" fmla="*/ 206088 h 4144809"/>
              <a:gd name="connsiteX7" fmla="*/ 1043019 w 1747198"/>
              <a:gd name="connsiteY7" fmla="*/ 4142000 h 4144809"/>
              <a:gd name="connsiteX8" fmla="*/ 808294 w 1747198"/>
              <a:gd name="connsiteY8" fmla="*/ 4142000 h 4144809"/>
              <a:gd name="connsiteX9" fmla="*/ 104120 w 1747198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638" h="4144809" stroke="0" extrusionOk="0">
                <a:moveTo>
                  <a:pt x="19560" y="206087"/>
                </a:moveTo>
                <a:cubicBezTo>
                  <a:pt x="19558" y="319518"/>
                  <a:pt x="387373" y="411472"/>
                  <a:pt x="841097" y="411472"/>
                </a:cubicBezTo>
                <a:cubicBezTo>
                  <a:pt x="1294818" y="411472"/>
                  <a:pt x="1662632" y="319519"/>
                  <a:pt x="1662634" y="206089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0" y="827842"/>
                  <a:pt x="19560" y="206087"/>
                </a:cubicBezTo>
                <a:close/>
              </a:path>
              <a:path w="1662638" h="4144809" fill="lighten" stroke="0" extrusionOk="0">
                <a:moveTo>
                  <a:pt x="19560" y="206087"/>
                </a:moveTo>
                <a:cubicBezTo>
                  <a:pt x="19562" y="103991"/>
                  <a:pt x="319539" y="17396"/>
                  <a:pt x="723735" y="2810"/>
                </a:cubicBezTo>
                <a:cubicBezTo>
                  <a:pt x="801573" y="1"/>
                  <a:pt x="880621" y="1"/>
                  <a:pt x="958460" y="2810"/>
                </a:cubicBezTo>
                <a:cubicBezTo>
                  <a:pt x="1362660" y="17395"/>
                  <a:pt x="1662638" y="103992"/>
                  <a:pt x="1662634" y="206089"/>
                </a:cubicBezTo>
                <a:cubicBezTo>
                  <a:pt x="1662634" y="308185"/>
                  <a:pt x="1362656" y="394781"/>
                  <a:pt x="958459" y="409366"/>
                </a:cubicBezTo>
                <a:cubicBezTo>
                  <a:pt x="880621" y="412175"/>
                  <a:pt x="801573" y="412175"/>
                  <a:pt x="723734" y="409366"/>
                </a:cubicBezTo>
                <a:cubicBezTo>
                  <a:pt x="319536" y="394781"/>
                  <a:pt x="19558" y="308184"/>
                  <a:pt x="19560" y="206088"/>
                </a:cubicBezTo>
                <a:lnTo>
                  <a:pt x="19560" y="206087"/>
                </a:lnTo>
                <a:close/>
              </a:path>
              <a:path w="1662638" h="4144809" fill="none" extrusionOk="0">
                <a:moveTo>
                  <a:pt x="1662634" y="206087"/>
                </a:moveTo>
                <a:cubicBezTo>
                  <a:pt x="1662634" y="308183"/>
                  <a:pt x="1362656" y="394779"/>
                  <a:pt x="958459" y="409364"/>
                </a:cubicBezTo>
                <a:cubicBezTo>
                  <a:pt x="880621" y="412173"/>
                  <a:pt x="801573" y="412173"/>
                  <a:pt x="723734" y="409364"/>
                </a:cubicBezTo>
                <a:cubicBezTo>
                  <a:pt x="319536" y="394779"/>
                  <a:pt x="19558" y="308182"/>
                  <a:pt x="19560" y="206086"/>
                </a:cubicBezTo>
                <a:cubicBezTo>
                  <a:pt x="19562" y="103990"/>
                  <a:pt x="319539" y="17395"/>
                  <a:pt x="723735" y="2809"/>
                </a:cubicBezTo>
                <a:cubicBezTo>
                  <a:pt x="801573" y="0"/>
                  <a:pt x="880621" y="0"/>
                  <a:pt x="958460" y="2809"/>
                </a:cubicBezTo>
                <a:cubicBezTo>
                  <a:pt x="1362660" y="17394"/>
                  <a:pt x="1662638" y="103991"/>
                  <a:pt x="1662634" y="206088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166263" y="1026069"/>
                  <a:pt x="19560" y="20608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61" name="자유형 60"/>
          <p:cNvSpPr/>
          <p:nvPr/>
        </p:nvSpPr>
        <p:spPr>
          <a:xfrm rot="20700000">
            <a:off x="8595868" y="5215021"/>
            <a:ext cx="213396" cy="1174024"/>
          </a:xfrm>
          <a:custGeom>
            <a:avLst/>
            <a:gdLst>
              <a:gd name="connsiteX0" fmla="*/ 0 w 1643074"/>
              <a:gd name="connsiteY0" fmla="*/ 205384 h 4143404"/>
              <a:gd name="connsiteX1" fmla="*/ 821537 w 1643074"/>
              <a:gd name="connsiteY1" fmla="*/ 410769 h 4143404"/>
              <a:gd name="connsiteX2" fmla="*/ 1643074 w 1643074"/>
              <a:gd name="connsiteY2" fmla="*/ 205386 h 4143404"/>
              <a:gd name="connsiteX3" fmla="*/ 1643074 w 1643074"/>
              <a:gd name="connsiteY3" fmla="*/ 3938020 h 4143404"/>
              <a:gd name="connsiteX4" fmla="*/ 938899 w 1643074"/>
              <a:gd name="connsiteY4" fmla="*/ 4141297 h 4143404"/>
              <a:gd name="connsiteX5" fmla="*/ 704174 w 1643074"/>
              <a:gd name="connsiteY5" fmla="*/ 4141297 h 4143404"/>
              <a:gd name="connsiteX6" fmla="*/ 0 w 1643074"/>
              <a:gd name="connsiteY6" fmla="*/ 3938019 h 4143404"/>
              <a:gd name="connsiteX7" fmla="*/ 0 w 1643074"/>
              <a:gd name="connsiteY7" fmla="*/ 205384 h 4143404"/>
              <a:gd name="connsiteX0" fmla="*/ 0 w 1643074"/>
              <a:gd name="connsiteY0" fmla="*/ 205384 h 4143404"/>
              <a:gd name="connsiteX1" fmla="*/ 704175 w 1643074"/>
              <a:gd name="connsiteY1" fmla="*/ 2107 h 4143404"/>
              <a:gd name="connsiteX2" fmla="*/ 938900 w 1643074"/>
              <a:gd name="connsiteY2" fmla="*/ 2107 h 4143404"/>
              <a:gd name="connsiteX3" fmla="*/ 1643074 w 1643074"/>
              <a:gd name="connsiteY3" fmla="*/ 205386 h 4143404"/>
              <a:gd name="connsiteX4" fmla="*/ 938899 w 1643074"/>
              <a:gd name="connsiteY4" fmla="*/ 408663 h 4143404"/>
              <a:gd name="connsiteX5" fmla="*/ 704174 w 1643074"/>
              <a:gd name="connsiteY5" fmla="*/ 408663 h 4143404"/>
              <a:gd name="connsiteX6" fmla="*/ 0 w 1643074"/>
              <a:gd name="connsiteY6" fmla="*/ 205385 h 4143404"/>
              <a:gd name="connsiteX7" fmla="*/ 0 w 1643074"/>
              <a:gd name="connsiteY7" fmla="*/ 205384 h 4143404"/>
              <a:gd name="connsiteX0" fmla="*/ 1643074 w 1643074"/>
              <a:gd name="connsiteY0" fmla="*/ 205384 h 4143404"/>
              <a:gd name="connsiteX1" fmla="*/ 938899 w 1643074"/>
              <a:gd name="connsiteY1" fmla="*/ 408661 h 4143404"/>
              <a:gd name="connsiteX2" fmla="*/ 704174 w 1643074"/>
              <a:gd name="connsiteY2" fmla="*/ 408661 h 4143404"/>
              <a:gd name="connsiteX3" fmla="*/ 0 w 1643074"/>
              <a:gd name="connsiteY3" fmla="*/ 205383 h 4143404"/>
              <a:gd name="connsiteX4" fmla="*/ 704175 w 1643074"/>
              <a:gd name="connsiteY4" fmla="*/ 2106 h 4143404"/>
              <a:gd name="connsiteX5" fmla="*/ 938900 w 1643074"/>
              <a:gd name="connsiteY5" fmla="*/ 2106 h 4143404"/>
              <a:gd name="connsiteX6" fmla="*/ 1643074 w 1643074"/>
              <a:gd name="connsiteY6" fmla="*/ 205385 h 4143404"/>
              <a:gd name="connsiteX7" fmla="*/ 1643074 w 1643074"/>
              <a:gd name="connsiteY7" fmla="*/ 3938020 h 4143404"/>
              <a:gd name="connsiteX8" fmla="*/ 938899 w 1643074"/>
              <a:gd name="connsiteY8" fmla="*/ 4141297 h 4143404"/>
              <a:gd name="connsiteX9" fmla="*/ 704174 w 1643074"/>
              <a:gd name="connsiteY9" fmla="*/ 4141297 h 4143404"/>
              <a:gd name="connsiteX10" fmla="*/ 0 w 1643074"/>
              <a:gd name="connsiteY10" fmla="*/ 3938019 h 4143404"/>
              <a:gd name="connsiteX11" fmla="*/ 0 w 1643074"/>
              <a:gd name="connsiteY11" fmla="*/ 205384 h 4143404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1500200 w 1643080"/>
              <a:gd name="connsiteY7" fmla="*/ 3786917 h 4144809"/>
              <a:gd name="connsiteX8" fmla="*/ 938901 w 1643080"/>
              <a:gd name="connsiteY8" fmla="*/ 4142000 h 4144809"/>
              <a:gd name="connsiteX9" fmla="*/ 704176 w 1643080"/>
              <a:gd name="connsiteY9" fmla="*/ 4142000 h 4144809"/>
              <a:gd name="connsiteX10" fmla="*/ 2 w 1643080"/>
              <a:gd name="connsiteY10" fmla="*/ 3938722 h 4144809"/>
              <a:gd name="connsiteX11" fmla="*/ 2 w 1643080"/>
              <a:gd name="connsiteY11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3938722 h 4144809"/>
              <a:gd name="connsiteX10" fmla="*/ 2 w 1643080"/>
              <a:gd name="connsiteY10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1643076 w 1643080"/>
              <a:gd name="connsiteY3" fmla="*/ 3938723 h 4144809"/>
              <a:gd name="connsiteX4" fmla="*/ 938901 w 1643080"/>
              <a:gd name="connsiteY4" fmla="*/ 4142000 h 4144809"/>
              <a:gd name="connsiteX5" fmla="*/ 704176 w 1643080"/>
              <a:gd name="connsiteY5" fmla="*/ 4142000 h 4144809"/>
              <a:gd name="connsiteX6" fmla="*/ 2 w 1643080"/>
              <a:gd name="connsiteY6" fmla="*/ 3938722 h 4144809"/>
              <a:gd name="connsiteX7" fmla="*/ 2 w 1643080"/>
              <a:gd name="connsiteY7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2 w 1643080"/>
              <a:gd name="connsiteY0" fmla="*/ 206087 h 4144809"/>
              <a:gd name="connsiteX1" fmla="*/ 821539 w 1643080"/>
              <a:gd name="connsiteY1" fmla="*/ 411472 h 4144809"/>
              <a:gd name="connsiteX2" fmla="*/ 1643076 w 1643080"/>
              <a:gd name="connsiteY2" fmla="*/ 206089 h 4144809"/>
              <a:gd name="connsiteX3" fmla="*/ 938901 w 1643080"/>
              <a:gd name="connsiteY3" fmla="*/ 4142000 h 4144809"/>
              <a:gd name="connsiteX4" fmla="*/ 704176 w 1643080"/>
              <a:gd name="connsiteY4" fmla="*/ 4142000 h 4144809"/>
              <a:gd name="connsiteX5" fmla="*/ 2 w 1643080"/>
              <a:gd name="connsiteY5" fmla="*/ 3938722 h 4144809"/>
              <a:gd name="connsiteX6" fmla="*/ 2 w 1643080"/>
              <a:gd name="connsiteY6" fmla="*/ 206087 h 4144809"/>
              <a:gd name="connsiteX0" fmla="*/ 2 w 1643080"/>
              <a:gd name="connsiteY0" fmla="*/ 206087 h 4144809"/>
              <a:gd name="connsiteX1" fmla="*/ 704177 w 1643080"/>
              <a:gd name="connsiteY1" fmla="*/ 2810 h 4144809"/>
              <a:gd name="connsiteX2" fmla="*/ 938902 w 1643080"/>
              <a:gd name="connsiteY2" fmla="*/ 2810 h 4144809"/>
              <a:gd name="connsiteX3" fmla="*/ 1643076 w 1643080"/>
              <a:gd name="connsiteY3" fmla="*/ 206089 h 4144809"/>
              <a:gd name="connsiteX4" fmla="*/ 938901 w 1643080"/>
              <a:gd name="connsiteY4" fmla="*/ 409366 h 4144809"/>
              <a:gd name="connsiteX5" fmla="*/ 704176 w 1643080"/>
              <a:gd name="connsiteY5" fmla="*/ 409366 h 4144809"/>
              <a:gd name="connsiteX6" fmla="*/ 2 w 1643080"/>
              <a:gd name="connsiteY6" fmla="*/ 206088 h 4144809"/>
              <a:gd name="connsiteX7" fmla="*/ 2 w 1643080"/>
              <a:gd name="connsiteY7" fmla="*/ 206087 h 4144809"/>
              <a:gd name="connsiteX0" fmla="*/ 1643076 w 1643080"/>
              <a:gd name="connsiteY0" fmla="*/ 206087 h 4144809"/>
              <a:gd name="connsiteX1" fmla="*/ 938901 w 1643080"/>
              <a:gd name="connsiteY1" fmla="*/ 409364 h 4144809"/>
              <a:gd name="connsiteX2" fmla="*/ 704176 w 1643080"/>
              <a:gd name="connsiteY2" fmla="*/ 409364 h 4144809"/>
              <a:gd name="connsiteX3" fmla="*/ 2 w 1643080"/>
              <a:gd name="connsiteY3" fmla="*/ 206086 h 4144809"/>
              <a:gd name="connsiteX4" fmla="*/ 704177 w 1643080"/>
              <a:gd name="connsiteY4" fmla="*/ 2809 h 4144809"/>
              <a:gd name="connsiteX5" fmla="*/ 938902 w 1643080"/>
              <a:gd name="connsiteY5" fmla="*/ 2809 h 4144809"/>
              <a:gd name="connsiteX6" fmla="*/ 1643076 w 1643080"/>
              <a:gd name="connsiteY6" fmla="*/ 206088 h 4144809"/>
              <a:gd name="connsiteX7" fmla="*/ 938901 w 1643080"/>
              <a:gd name="connsiteY7" fmla="*/ 4142000 h 4144809"/>
              <a:gd name="connsiteX8" fmla="*/ 704176 w 1643080"/>
              <a:gd name="connsiteY8" fmla="*/ 4142000 h 4144809"/>
              <a:gd name="connsiteX9" fmla="*/ 2 w 1643080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  <a:gd name="connsiteX0" fmla="*/ 104120 w 1747198"/>
              <a:gd name="connsiteY0" fmla="*/ 206087 h 4144809"/>
              <a:gd name="connsiteX1" fmla="*/ 925657 w 1747198"/>
              <a:gd name="connsiteY1" fmla="*/ 411472 h 4144809"/>
              <a:gd name="connsiteX2" fmla="*/ 1747194 w 1747198"/>
              <a:gd name="connsiteY2" fmla="*/ 206089 h 4144809"/>
              <a:gd name="connsiteX3" fmla="*/ 1043019 w 1747198"/>
              <a:gd name="connsiteY3" fmla="*/ 4142000 h 4144809"/>
              <a:gd name="connsiteX4" fmla="*/ 808294 w 1747198"/>
              <a:gd name="connsiteY4" fmla="*/ 4142000 h 4144809"/>
              <a:gd name="connsiteX5" fmla="*/ 461310 w 1747198"/>
              <a:gd name="connsiteY5" fmla="*/ 2358158 h 4144809"/>
              <a:gd name="connsiteX6" fmla="*/ 104120 w 1747198"/>
              <a:gd name="connsiteY6" fmla="*/ 206087 h 4144809"/>
              <a:gd name="connsiteX0" fmla="*/ 104120 w 1747198"/>
              <a:gd name="connsiteY0" fmla="*/ 206087 h 4144809"/>
              <a:gd name="connsiteX1" fmla="*/ 808295 w 1747198"/>
              <a:gd name="connsiteY1" fmla="*/ 2810 h 4144809"/>
              <a:gd name="connsiteX2" fmla="*/ 1043020 w 1747198"/>
              <a:gd name="connsiteY2" fmla="*/ 2810 h 4144809"/>
              <a:gd name="connsiteX3" fmla="*/ 1747194 w 1747198"/>
              <a:gd name="connsiteY3" fmla="*/ 206089 h 4144809"/>
              <a:gd name="connsiteX4" fmla="*/ 1043019 w 1747198"/>
              <a:gd name="connsiteY4" fmla="*/ 409366 h 4144809"/>
              <a:gd name="connsiteX5" fmla="*/ 808294 w 1747198"/>
              <a:gd name="connsiteY5" fmla="*/ 409366 h 4144809"/>
              <a:gd name="connsiteX6" fmla="*/ 104120 w 1747198"/>
              <a:gd name="connsiteY6" fmla="*/ 206088 h 4144809"/>
              <a:gd name="connsiteX7" fmla="*/ 104120 w 1747198"/>
              <a:gd name="connsiteY7" fmla="*/ 206087 h 4144809"/>
              <a:gd name="connsiteX0" fmla="*/ 1747194 w 1747198"/>
              <a:gd name="connsiteY0" fmla="*/ 206087 h 4144809"/>
              <a:gd name="connsiteX1" fmla="*/ 1043019 w 1747198"/>
              <a:gd name="connsiteY1" fmla="*/ 409364 h 4144809"/>
              <a:gd name="connsiteX2" fmla="*/ 808294 w 1747198"/>
              <a:gd name="connsiteY2" fmla="*/ 409364 h 4144809"/>
              <a:gd name="connsiteX3" fmla="*/ 104120 w 1747198"/>
              <a:gd name="connsiteY3" fmla="*/ 206086 h 4144809"/>
              <a:gd name="connsiteX4" fmla="*/ 808295 w 1747198"/>
              <a:gd name="connsiteY4" fmla="*/ 2809 h 4144809"/>
              <a:gd name="connsiteX5" fmla="*/ 1043020 w 1747198"/>
              <a:gd name="connsiteY5" fmla="*/ 2809 h 4144809"/>
              <a:gd name="connsiteX6" fmla="*/ 1747194 w 1747198"/>
              <a:gd name="connsiteY6" fmla="*/ 206088 h 4144809"/>
              <a:gd name="connsiteX7" fmla="*/ 1043019 w 1747198"/>
              <a:gd name="connsiteY7" fmla="*/ 4142000 h 4144809"/>
              <a:gd name="connsiteX8" fmla="*/ 808294 w 1747198"/>
              <a:gd name="connsiteY8" fmla="*/ 4142000 h 4144809"/>
              <a:gd name="connsiteX9" fmla="*/ 104120 w 1747198"/>
              <a:gd name="connsiteY9" fmla="*/ 206087 h 4144809"/>
              <a:gd name="connsiteX0" fmla="*/ 19560 w 1662638"/>
              <a:gd name="connsiteY0" fmla="*/ 206087 h 4144809"/>
              <a:gd name="connsiteX1" fmla="*/ 841097 w 1662638"/>
              <a:gd name="connsiteY1" fmla="*/ 411472 h 4144809"/>
              <a:gd name="connsiteX2" fmla="*/ 1662634 w 1662638"/>
              <a:gd name="connsiteY2" fmla="*/ 206089 h 4144809"/>
              <a:gd name="connsiteX3" fmla="*/ 958459 w 1662638"/>
              <a:gd name="connsiteY3" fmla="*/ 4142000 h 4144809"/>
              <a:gd name="connsiteX4" fmla="*/ 723734 w 1662638"/>
              <a:gd name="connsiteY4" fmla="*/ 4142000 h 4144809"/>
              <a:gd name="connsiteX5" fmla="*/ 19560 w 1662638"/>
              <a:gd name="connsiteY5" fmla="*/ 206087 h 4144809"/>
              <a:gd name="connsiteX0" fmla="*/ 19560 w 1662638"/>
              <a:gd name="connsiteY0" fmla="*/ 206087 h 4144809"/>
              <a:gd name="connsiteX1" fmla="*/ 723735 w 1662638"/>
              <a:gd name="connsiteY1" fmla="*/ 2810 h 4144809"/>
              <a:gd name="connsiteX2" fmla="*/ 958460 w 1662638"/>
              <a:gd name="connsiteY2" fmla="*/ 2810 h 4144809"/>
              <a:gd name="connsiteX3" fmla="*/ 1662634 w 1662638"/>
              <a:gd name="connsiteY3" fmla="*/ 206089 h 4144809"/>
              <a:gd name="connsiteX4" fmla="*/ 958459 w 1662638"/>
              <a:gd name="connsiteY4" fmla="*/ 409366 h 4144809"/>
              <a:gd name="connsiteX5" fmla="*/ 723734 w 1662638"/>
              <a:gd name="connsiteY5" fmla="*/ 409366 h 4144809"/>
              <a:gd name="connsiteX6" fmla="*/ 19560 w 1662638"/>
              <a:gd name="connsiteY6" fmla="*/ 206088 h 4144809"/>
              <a:gd name="connsiteX7" fmla="*/ 19560 w 1662638"/>
              <a:gd name="connsiteY7" fmla="*/ 206087 h 4144809"/>
              <a:gd name="connsiteX0" fmla="*/ 1662634 w 1662638"/>
              <a:gd name="connsiteY0" fmla="*/ 206087 h 4144809"/>
              <a:gd name="connsiteX1" fmla="*/ 958459 w 1662638"/>
              <a:gd name="connsiteY1" fmla="*/ 409364 h 4144809"/>
              <a:gd name="connsiteX2" fmla="*/ 723734 w 1662638"/>
              <a:gd name="connsiteY2" fmla="*/ 409364 h 4144809"/>
              <a:gd name="connsiteX3" fmla="*/ 19560 w 1662638"/>
              <a:gd name="connsiteY3" fmla="*/ 206086 h 4144809"/>
              <a:gd name="connsiteX4" fmla="*/ 723735 w 1662638"/>
              <a:gd name="connsiteY4" fmla="*/ 2809 h 4144809"/>
              <a:gd name="connsiteX5" fmla="*/ 958460 w 1662638"/>
              <a:gd name="connsiteY5" fmla="*/ 2809 h 4144809"/>
              <a:gd name="connsiteX6" fmla="*/ 1662634 w 1662638"/>
              <a:gd name="connsiteY6" fmla="*/ 206088 h 4144809"/>
              <a:gd name="connsiteX7" fmla="*/ 958459 w 1662638"/>
              <a:gd name="connsiteY7" fmla="*/ 4142000 h 4144809"/>
              <a:gd name="connsiteX8" fmla="*/ 723734 w 1662638"/>
              <a:gd name="connsiteY8" fmla="*/ 4142000 h 4144809"/>
              <a:gd name="connsiteX9" fmla="*/ 19560 w 1662638"/>
              <a:gd name="connsiteY9" fmla="*/ 206087 h 414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638" h="4144809" stroke="0" extrusionOk="0">
                <a:moveTo>
                  <a:pt x="19560" y="206087"/>
                </a:moveTo>
                <a:cubicBezTo>
                  <a:pt x="19558" y="319518"/>
                  <a:pt x="387373" y="411472"/>
                  <a:pt x="841097" y="411472"/>
                </a:cubicBezTo>
                <a:cubicBezTo>
                  <a:pt x="1294818" y="411472"/>
                  <a:pt x="1662632" y="319519"/>
                  <a:pt x="1662634" y="206089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0" y="827842"/>
                  <a:pt x="19560" y="206087"/>
                </a:cubicBezTo>
                <a:close/>
              </a:path>
              <a:path w="1662638" h="4144809" fill="lighten" stroke="0" extrusionOk="0">
                <a:moveTo>
                  <a:pt x="19560" y="206087"/>
                </a:moveTo>
                <a:cubicBezTo>
                  <a:pt x="19562" y="103991"/>
                  <a:pt x="319539" y="17396"/>
                  <a:pt x="723735" y="2810"/>
                </a:cubicBezTo>
                <a:cubicBezTo>
                  <a:pt x="801573" y="1"/>
                  <a:pt x="880621" y="1"/>
                  <a:pt x="958460" y="2810"/>
                </a:cubicBezTo>
                <a:cubicBezTo>
                  <a:pt x="1362660" y="17395"/>
                  <a:pt x="1662638" y="103992"/>
                  <a:pt x="1662634" y="206089"/>
                </a:cubicBezTo>
                <a:cubicBezTo>
                  <a:pt x="1662634" y="308185"/>
                  <a:pt x="1362656" y="394781"/>
                  <a:pt x="958459" y="409366"/>
                </a:cubicBezTo>
                <a:cubicBezTo>
                  <a:pt x="880621" y="412175"/>
                  <a:pt x="801573" y="412175"/>
                  <a:pt x="723734" y="409366"/>
                </a:cubicBezTo>
                <a:cubicBezTo>
                  <a:pt x="319536" y="394781"/>
                  <a:pt x="19558" y="308184"/>
                  <a:pt x="19560" y="206088"/>
                </a:cubicBezTo>
                <a:lnTo>
                  <a:pt x="19560" y="206087"/>
                </a:lnTo>
                <a:close/>
              </a:path>
              <a:path w="1662638" h="4144809" fill="none" extrusionOk="0">
                <a:moveTo>
                  <a:pt x="1662634" y="206087"/>
                </a:moveTo>
                <a:cubicBezTo>
                  <a:pt x="1662634" y="308183"/>
                  <a:pt x="1362656" y="394779"/>
                  <a:pt x="958459" y="409364"/>
                </a:cubicBezTo>
                <a:cubicBezTo>
                  <a:pt x="880621" y="412173"/>
                  <a:pt x="801573" y="412173"/>
                  <a:pt x="723734" y="409364"/>
                </a:cubicBezTo>
                <a:cubicBezTo>
                  <a:pt x="319536" y="394779"/>
                  <a:pt x="19558" y="308182"/>
                  <a:pt x="19560" y="206086"/>
                </a:cubicBezTo>
                <a:cubicBezTo>
                  <a:pt x="19562" y="103990"/>
                  <a:pt x="319539" y="17395"/>
                  <a:pt x="723735" y="2809"/>
                </a:cubicBezTo>
                <a:cubicBezTo>
                  <a:pt x="801573" y="0"/>
                  <a:pt x="880621" y="0"/>
                  <a:pt x="958460" y="2809"/>
                </a:cubicBezTo>
                <a:cubicBezTo>
                  <a:pt x="1362660" y="17394"/>
                  <a:pt x="1662638" y="103991"/>
                  <a:pt x="1662634" y="206088"/>
                </a:cubicBezTo>
                <a:lnTo>
                  <a:pt x="958459" y="4142000"/>
                </a:lnTo>
                <a:cubicBezTo>
                  <a:pt x="880621" y="4144809"/>
                  <a:pt x="801573" y="4144809"/>
                  <a:pt x="723734" y="4142000"/>
                </a:cubicBezTo>
                <a:cubicBezTo>
                  <a:pt x="567251" y="3486015"/>
                  <a:pt x="166263" y="1026069"/>
                  <a:pt x="19560" y="20608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62" name="자유형 61"/>
          <p:cNvSpPr/>
          <p:nvPr/>
        </p:nvSpPr>
        <p:spPr>
          <a:xfrm>
            <a:off x="4803459" y="3974161"/>
            <a:ext cx="4210972" cy="2980432"/>
          </a:xfrm>
          <a:custGeom>
            <a:avLst/>
            <a:gdLst>
              <a:gd name="connsiteX0" fmla="*/ 0 w 8458200"/>
              <a:gd name="connsiteY0" fmla="*/ 0 h 5768975"/>
              <a:gd name="connsiteX1" fmla="*/ 1828800 w 8458200"/>
              <a:gd name="connsiteY1" fmla="*/ 4953000 h 5768975"/>
              <a:gd name="connsiteX2" fmla="*/ 6591300 w 8458200"/>
              <a:gd name="connsiteY2" fmla="*/ 4895850 h 5768975"/>
              <a:gd name="connsiteX3" fmla="*/ 8458200 w 8458200"/>
              <a:gd name="connsiteY3" fmla="*/ 5010150 h 57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5768975">
                <a:moveTo>
                  <a:pt x="0" y="0"/>
                </a:moveTo>
                <a:cubicBezTo>
                  <a:pt x="365125" y="2068512"/>
                  <a:pt x="730250" y="4137025"/>
                  <a:pt x="1828800" y="4953000"/>
                </a:cubicBezTo>
                <a:cubicBezTo>
                  <a:pt x="2927350" y="5768975"/>
                  <a:pt x="5486400" y="4886325"/>
                  <a:pt x="6591300" y="4895850"/>
                </a:cubicBezTo>
                <a:cubicBezTo>
                  <a:pt x="7696200" y="4905375"/>
                  <a:pt x="8077200" y="4957762"/>
                  <a:pt x="8458200" y="5010150"/>
                </a:cubicBezTo>
              </a:path>
            </a:pathLst>
          </a:cu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63" name="순서도: 수동 연산 62"/>
          <p:cNvSpPr/>
          <p:nvPr/>
        </p:nvSpPr>
        <p:spPr>
          <a:xfrm rot="10800000">
            <a:off x="8566333" y="6449556"/>
            <a:ext cx="711319" cy="142264"/>
          </a:xfrm>
          <a:prstGeom prst="flowChartManualOperation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grpSp>
        <p:nvGrpSpPr>
          <p:cNvPr id="64" name="그룹 63"/>
          <p:cNvGrpSpPr/>
          <p:nvPr/>
        </p:nvGrpSpPr>
        <p:grpSpPr>
          <a:xfrm>
            <a:off x="3805243" y="2544422"/>
            <a:ext cx="1850438" cy="4238812"/>
            <a:chOff x="3214678" y="3357562"/>
            <a:chExt cx="3716811" cy="8514118"/>
          </a:xfrm>
        </p:grpSpPr>
        <p:cxnSp>
          <p:nvCxnSpPr>
            <p:cNvPr id="65" name="직선 연결선 64"/>
            <p:cNvCxnSpPr/>
            <p:nvPr/>
          </p:nvCxnSpPr>
          <p:spPr>
            <a:xfrm>
              <a:off x="4429124" y="3357562"/>
              <a:ext cx="0" cy="8001056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76791" y="11408029"/>
              <a:ext cx="2154698" cy="463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/>
                <a:t>Weight (100 kg) </a:t>
              </a:r>
              <a:endParaRPr lang="ko-KR" altLang="en-US" sz="900" dirty="0"/>
            </a:p>
          </p:txBody>
        </p:sp>
        <p:grpSp>
          <p:nvGrpSpPr>
            <p:cNvPr id="67" name="그룹 98"/>
            <p:cNvGrpSpPr/>
            <p:nvPr/>
          </p:nvGrpSpPr>
          <p:grpSpPr>
            <a:xfrm>
              <a:off x="4014784" y="11358618"/>
              <a:ext cx="813926" cy="326435"/>
              <a:chOff x="5316385" y="10389241"/>
              <a:chExt cx="813926" cy="326435"/>
            </a:xfrm>
          </p:grpSpPr>
          <p:sp>
            <p:nvSpPr>
              <p:cNvPr id="77" name="원통 76"/>
              <p:cNvSpPr/>
              <p:nvPr/>
            </p:nvSpPr>
            <p:spPr>
              <a:xfrm rot="19871420">
                <a:off x="5316385" y="10389241"/>
                <a:ext cx="406522" cy="228941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78" name="원통 77"/>
              <p:cNvSpPr/>
              <p:nvPr/>
            </p:nvSpPr>
            <p:spPr>
              <a:xfrm rot="2348618">
                <a:off x="5656896" y="10399749"/>
                <a:ext cx="473415" cy="21053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sp>
            <p:nvSpPr>
              <p:cNvPr id="79" name="원통 78"/>
              <p:cNvSpPr/>
              <p:nvPr/>
            </p:nvSpPr>
            <p:spPr>
              <a:xfrm>
                <a:off x="5429256" y="10429924"/>
                <a:ext cx="500066" cy="28575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</p:grpSp>
        <p:sp>
          <p:nvSpPr>
            <p:cNvPr id="68" name="모서리가 둥근 직사각형 67"/>
            <p:cNvSpPr/>
            <p:nvPr/>
          </p:nvSpPr>
          <p:spPr>
            <a:xfrm>
              <a:off x="4286248" y="6424448"/>
              <a:ext cx="142877" cy="428627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4286248" y="7322371"/>
              <a:ext cx="142876" cy="42862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70" name="모서리가 둥근 직사각형 69"/>
            <p:cNvSpPr/>
            <p:nvPr/>
          </p:nvSpPr>
          <p:spPr>
            <a:xfrm>
              <a:off x="4286248" y="8501098"/>
              <a:ext cx="142876" cy="42862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71" name="모서리가 둥근 직사각형 70"/>
            <p:cNvSpPr/>
            <p:nvPr/>
          </p:nvSpPr>
          <p:spPr>
            <a:xfrm>
              <a:off x="4286248" y="9679825"/>
              <a:ext cx="142876" cy="42862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72" name="모서리가 둥근 직사각형 71"/>
            <p:cNvSpPr/>
            <p:nvPr/>
          </p:nvSpPr>
          <p:spPr>
            <a:xfrm>
              <a:off x="4286248" y="10858552"/>
              <a:ext cx="142876" cy="42862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73" name="TextBox 155"/>
            <p:cNvSpPr txBox="1"/>
            <p:nvPr/>
          </p:nvSpPr>
          <p:spPr>
            <a:xfrm>
              <a:off x="3357555" y="6389423"/>
              <a:ext cx="928694" cy="46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ko-KR" sz="900" b="1" dirty="0"/>
                <a:t>CTD </a:t>
              </a:r>
            </a:p>
          </p:txBody>
        </p:sp>
        <p:sp>
          <p:nvSpPr>
            <p:cNvPr id="74" name="TextBox 155"/>
            <p:cNvSpPr txBox="1"/>
            <p:nvPr/>
          </p:nvSpPr>
          <p:spPr>
            <a:xfrm>
              <a:off x="3214678" y="8515685"/>
              <a:ext cx="1071572" cy="46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ko-KR" sz="900" b="1" dirty="0"/>
                <a:t>CTD </a:t>
              </a:r>
            </a:p>
          </p:txBody>
        </p:sp>
        <p:sp>
          <p:nvSpPr>
            <p:cNvPr id="75" name="TextBox 155"/>
            <p:cNvSpPr txBox="1"/>
            <p:nvPr/>
          </p:nvSpPr>
          <p:spPr>
            <a:xfrm>
              <a:off x="3214678" y="9658694"/>
              <a:ext cx="1071572" cy="46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ko-KR" sz="900" b="1" dirty="0"/>
                <a:t>CTD </a:t>
              </a:r>
            </a:p>
          </p:txBody>
        </p:sp>
        <p:sp>
          <p:nvSpPr>
            <p:cNvPr id="76" name="TextBox 155"/>
            <p:cNvSpPr txBox="1"/>
            <p:nvPr/>
          </p:nvSpPr>
          <p:spPr>
            <a:xfrm>
              <a:off x="3214678" y="10873138"/>
              <a:ext cx="1071572" cy="46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16027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32054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48081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864108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080135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296162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12189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7282160" algn="l" defTabSz="4320540" rtl="0" eaLnBrk="1" latinLnBrk="1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altLang="ko-KR" sz="900" b="1" dirty="0"/>
                <a:t>CTD 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43975" y="1415400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Roof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19930" y="1775440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Main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67031" y="2137261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Cellar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081" y="2754983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Intermediate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540" y="3397497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Bottom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12905" y="109842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Heli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 Deck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8716" y="3708623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Boat Landing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6088012" y="1067737"/>
            <a:ext cx="460538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latinLnBrk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Completion : Year 2003 (1995~2003)</a:t>
            </a:r>
          </a:p>
          <a:p>
            <a:pPr lvl="0" defTabSz="914400" latinLnBrk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Depth : 41 m (Total Height : 77m)</a:t>
            </a:r>
          </a:p>
          <a:p>
            <a:pPr defTabSz="914400" latinLnBrk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area</a:t>
            </a:r>
            <a:r>
              <a:rPr lang="ko-KR" altLang="en-US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1,345</a:t>
            </a:r>
            <a:r>
              <a:rPr lang="ko-KR" altLang="en-US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㎡</a:t>
            </a:r>
            <a:endParaRPr lang="en-US" altLang="ko-KR" sz="1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latinLnBrk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weight</a:t>
            </a:r>
            <a:r>
              <a:rPr lang="ko-KR" altLang="en-US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3,400</a:t>
            </a:r>
            <a:r>
              <a:rPr lang="ko-KR" altLang="en-US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endParaRPr lang="ko-KR" altLang="en-US" sz="1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latinLnBrk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Instruments : 35 different kinds </a:t>
            </a:r>
          </a:p>
          <a:p>
            <a:pPr lvl="0" defTabSz="914400" latinLnBrk="0"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(atmospheric, oceanic, environmental, </a:t>
            </a:r>
          </a:p>
          <a:p>
            <a:pPr lvl="0" defTabSz="914400" latinLnBrk="0">
              <a:defRPr/>
            </a:pPr>
            <a:r>
              <a:rPr lang="en-US" altLang="ko-KR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structural)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81EFC72B-4E49-4DAD-A3CF-BCB93CE60F87}"/>
              </a:ext>
            </a:extLst>
          </p:cNvPr>
          <p:cNvSpPr/>
          <p:nvPr/>
        </p:nvSpPr>
        <p:spPr>
          <a:xfrm>
            <a:off x="5296181" y="4049648"/>
            <a:ext cx="213470" cy="400325"/>
          </a:xfrm>
          <a:prstGeom prst="rect">
            <a:avLst/>
          </a:prstGeom>
          <a:solidFill>
            <a:srgbClr val="00A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42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597A76E-71E2-4B6D-9C05-7BF95F7BEA89}"/>
              </a:ext>
            </a:extLst>
          </p:cNvPr>
          <p:cNvSpPr txBox="1"/>
          <p:nvPr/>
        </p:nvSpPr>
        <p:spPr>
          <a:xfrm>
            <a:off x="5526359" y="3970890"/>
            <a:ext cx="5058436" cy="8178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526"/>
              </a:spcAft>
            </a:pPr>
            <a:r>
              <a:rPr lang="en-US" altLang="ko-KR" sz="2456" b="1" dirty="0" err="1"/>
              <a:t>Ieodo</a:t>
            </a:r>
            <a:r>
              <a:rPr lang="en-US" altLang="ko-KR" sz="2456" b="1" dirty="0"/>
              <a:t> Observation</a:t>
            </a:r>
          </a:p>
          <a:p>
            <a:pPr>
              <a:spcAft>
                <a:spcPts val="526"/>
              </a:spcAft>
            </a:pPr>
            <a:r>
              <a:rPr lang="en-US" altLang="ko-KR" sz="1842" b="1" dirty="0"/>
              <a:t>2018.08.16. 00:00 ~ 08.24 10:00</a:t>
            </a: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91529EB6-FBCA-43CA-8050-38723FEE76D3}"/>
              </a:ext>
            </a:extLst>
          </p:cNvPr>
          <p:cNvSpPr/>
          <p:nvPr/>
        </p:nvSpPr>
        <p:spPr>
          <a:xfrm>
            <a:off x="5296181" y="4831575"/>
            <a:ext cx="110931" cy="400325"/>
          </a:xfrm>
          <a:prstGeom prst="rect">
            <a:avLst/>
          </a:prstGeom>
          <a:solidFill>
            <a:srgbClr val="00A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42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96F0C91-77A7-4E47-8F9C-90760A8FEDCA}"/>
              </a:ext>
            </a:extLst>
          </p:cNvPr>
          <p:cNvSpPr txBox="1"/>
          <p:nvPr/>
        </p:nvSpPr>
        <p:spPr>
          <a:xfrm>
            <a:off x="5526359" y="4788743"/>
            <a:ext cx="2628653" cy="11654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526"/>
              </a:spcAft>
            </a:pPr>
            <a:r>
              <a:rPr lang="en-US" altLang="ko-KR" sz="2456" b="1" dirty="0"/>
              <a:t>Coordinate</a:t>
            </a:r>
          </a:p>
          <a:p>
            <a:pPr>
              <a:spcAft>
                <a:spcPts val="526"/>
              </a:spcAft>
            </a:pPr>
            <a:r>
              <a:rPr lang="en-US" altLang="ko-KR" sz="1842" b="1" dirty="0" err="1"/>
              <a:t>lat</a:t>
            </a:r>
            <a:r>
              <a:rPr lang="en-US" altLang="ko-KR" sz="1842" b="1" dirty="0"/>
              <a:t> = 32° 7‘ 23''</a:t>
            </a:r>
          </a:p>
          <a:p>
            <a:pPr>
              <a:spcAft>
                <a:spcPts val="526"/>
              </a:spcAft>
            </a:pPr>
            <a:r>
              <a:rPr lang="en-US" altLang="ko-KR" sz="1842" b="1" dirty="0" err="1"/>
              <a:t>lon</a:t>
            </a:r>
            <a:r>
              <a:rPr lang="en-US" altLang="ko-KR" sz="1842" b="1" dirty="0"/>
              <a:t> = 125° 10‘ 57''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1199148" y="413126"/>
            <a:ext cx="8323241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 </a:t>
            </a:r>
            <a:r>
              <a:rPr lang="en-US" altLang="ko-KR" sz="3200" b="1" dirty="0" err="1"/>
              <a:t>Ieodo</a:t>
            </a:r>
            <a:r>
              <a:rPr lang="en-US" altLang="ko-KR" sz="3200" b="1" dirty="0"/>
              <a:t> Observation (real-time monitoring)</a:t>
            </a:r>
            <a:endParaRPr lang="ko-KR" altLang="en-US" sz="32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</p:spTree>
    <p:extLst>
      <p:ext uri="{BB962C8B-B14F-4D97-AF65-F5344CB8AC3E}">
        <p14:creationId xmlns:p14="http://schemas.microsoft.com/office/powerpoint/2010/main" val="277103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11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199148" y="413126"/>
            <a:ext cx="8419805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 </a:t>
            </a:r>
            <a:r>
              <a:rPr lang="en-US" altLang="ko-KR" sz="3200" b="1" dirty="0" err="1"/>
              <a:t>Ieodo</a:t>
            </a:r>
            <a:r>
              <a:rPr lang="en-US" altLang="ko-KR" sz="3200" b="1" dirty="0"/>
              <a:t> Observation (Real-time monitoring)</a:t>
            </a:r>
            <a:endParaRPr lang="ko-KR" altLang="en-US" sz="32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38312" y="1044327"/>
            <a:ext cx="9955088" cy="105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 Air 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22)</a:t>
            </a: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3712" r="24097" b="6340"/>
          <a:stretch/>
        </p:blipFill>
        <p:spPr>
          <a:xfrm>
            <a:off x="603143" y="2597033"/>
            <a:ext cx="3447413" cy="4412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4122564" y="2474376"/>
            <a:ext cx="6372478" cy="4690631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34" name="Picture 2" descr="D:\자료\관련업무\과학기지관련업무\포스터용사진\이어도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1422" y="5796855"/>
            <a:ext cx="407474" cy="383379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Ieodo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8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38311" y="1008179"/>
            <a:ext cx="9832331" cy="2158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Air 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Bottom Temperature(35 m): 14°-&gt; 23°increased,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Surface Salinity(5 m): 32 -&gt; 27 </a:t>
            </a:r>
            <a:r>
              <a:rPr lang="en-US" altLang="ko-KR" sz="1600" dirty="0" err="1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psu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decreased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endParaRPr lang="en-US" altLang="ko-KR" sz="16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3712" r="24097" b="6340"/>
          <a:stretch/>
        </p:blipFill>
        <p:spPr>
          <a:xfrm>
            <a:off x="603143" y="2565834"/>
            <a:ext cx="3447413" cy="4412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34" name="Picture 2" descr="D:\자료\관련업무\과학기지관련업무\포스터용사진\이어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0930" y="5744295"/>
            <a:ext cx="407474" cy="383379"/>
          </a:xfrm>
          <a:prstGeom prst="rect">
            <a:avLst/>
          </a:prstGeom>
          <a:noFill/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"/>
          <a:stretch/>
        </p:blipFill>
        <p:spPr>
          <a:xfrm>
            <a:off x="4135815" y="2433854"/>
            <a:ext cx="6434828" cy="473115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2A11A0F-37A5-4545-9126-CB8BAD125EA7}"/>
              </a:ext>
            </a:extLst>
          </p:cNvPr>
          <p:cNvSpPr/>
          <p:nvPr/>
        </p:nvSpPr>
        <p:spPr>
          <a:xfrm>
            <a:off x="7474588" y="6415310"/>
            <a:ext cx="190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(KHOA </a:t>
            </a:r>
            <a:r>
              <a:rPr lang="en-US" altLang="ko-KR" sz="2000" b="1" dirty="0"/>
              <a:t>CTD</a:t>
            </a:r>
            <a:r>
              <a:rPr lang="en-US" altLang="ko-KR" sz="2400" b="1" dirty="0"/>
              <a:t>)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12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199148" y="413126"/>
            <a:ext cx="8419805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 </a:t>
            </a:r>
            <a:r>
              <a:rPr lang="en-US" altLang="ko-KR" sz="3200" b="1" dirty="0" err="1"/>
              <a:t>Ieodo</a:t>
            </a:r>
            <a:r>
              <a:rPr lang="en-US" altLang="ko-KR" sz="3200" b="1" dirty="0"/>
              <a:t> Observation (Real-time monitoring)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Ieodo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3712" r="24097" b="6340"/>
          <a:stretch/>
        </p:blipFill>
        <p:spPr>
          <a:xfrm>
            <a:off x="603143" y="2565834"/>
            <a:ext cx="3447413" cy="4412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34" name="Picture 2" descr="D:\자료\관련업무\과학기지관련업무\포스터용사진\이어도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0930" y="5744295"/>
            <a:ext cx="407474" cy="383379"/>
          </a:xfrm>
          <a:prstGeom prst="rect">
            <a:avLst/>
          </a:prstGeom>
          <a:noFill/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ADBDAD9-6BAD-4947-8D23-0D955A84E9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50" t="12400" r="30325" b="11067"/>
          <a:stretch/>
        </p:blipFill>
        <p:spPr>
          <a:xfrm>
            <a:off x="4266580" y="2484486"/>
            <a:ext cx="6118016" cy="4833509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6281361A-FC7E-4AB0-9A8F-766D88DB6B9B}"/>
              </a:ext>
            </a:extLst>
          </p:cNvPr>
          <p:cNvSpPr/>
          <p:nvPr/>
        </p:nvSpPr>
        <p:spPr>
          <a:xfrm>
            <a:off x="4626620" y="6747395"/>
            <a:ext cx="2496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(KIOST </a:t>
            </a:r>
            <a:r>
              <a:rPr lang="en-US" altLang="ko-KR" sz="2000" b="1" dirty="0"/>
              <a:t>RBR CTD</a:t>
            </a:r>
            <a:r>
              <a:rPr lang="en-US" altLang="ko-KR" sz="2400" b="1" dirty="0"/>
              <a:t>)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1A371-C0C1-4675-A94F-5608A3350D85}"/>
              </a:ext>
            </a:extLst>
          </p:cNvPr>
          <p:cNvSpPr txBox="1"/>
          <p:nvPr/>
        </p:nvSpPr>
        <p:spPr>
          <a:xfrm>
            <a:off x="738312" y="1008179"/>
            <a:ext cx="9648948" cy="1789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Air 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Bottom Temperature(35 m): 14°-&gt; 23°increased,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Surface Salinity(5 m): 32 -&gt; 27 </a:t>
            </a:r>
            <a:r>
              <a:rPr lang="en-US" altLang="ko-KR" sz="1600" dirty="0" err="1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psu</a:t>
            </a:r>
            <a:endParaRPr lang="en-US" altLang="ko-KR" sz="1600" dirty="0"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endParaRPr lang="en-US" altLang="ko-KR" sz="16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Ieodo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13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199148" y="413126"/>
            <a:ext cx="7434343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 </a:t>
            </a:r>
            <a:r>
              <a:rPr lang="en-US" altLang="ko-KR" sz="3200" b="1" dirty="0" err="1"/>
              <a:t>Ieodo</a:t>
            </a:r>
            <a:r>
              <a:rPr lang="en-US" altLang="ko-KR" sz="3200" b="1" dirty="0"/>
              <a:t> Observation (RBR CTD Sensor)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3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14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12608" y="441368"/>
            <a:ext cx="5690276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Moslpo Tidal Station (KHOA)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053115" y="721392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F578CD0-6DC7-409D-B051-A0ADD71DB56E}"/>
              </a:ext>
            </a:extLst>
          </p:cNvPr>
          <p:cNvGrpSpPr/>
          <p:nvPr/>
        </p:nvGrpSpPr>
        <p:grpSpPr>
          <a:xfrm>
            <a:off x="477051" y="1452706"/>
            <a:ext cx="2205353" cy="2543949"/>
            <a:chOff x="90116" y="2484487"/>
            <a:chExt cx="2542604" cy="2898525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310AF947-6EA5-40E4-8398-7C88AB3272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93"/>
            <a:stretch/>
          </p:blipFill>
          <p:spPr bwMode="auto">
            <a:xfrm>
              <a:off x="90116" y="2484487"/>
              <a:ext cx="2542604" cy="2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312DD613-90B7-4289-B5D0-6871CD936F1E}"/>
                </a:ext>
              </a:extLst>
            </p:cNvPr>
            <p:cNvSpPr/>
            <p:nvPr/>
          </p:nvSpPr>
          <p:spPr>
            <a:xfrm>
              <a:off x="430808" y="3816612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15:00</a:t>
              </a:r>
              <a:endParaRPr lang="ko-KR" altLang="en-US" sz="1600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4CAC2381-4004-4D0C-BEF3-801EC055E549}"/>
                </a:ext>
              </a:extLst>
            </p:cNvPr>
            <p:cNvSpPr/>
            <p:nvPr/>
          </p:nvSpPr>
          <p:spPr>
            <a:xfrm>
              <a:off x="450768" y="4378369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06:00</a:t>
              </a:r>
              <a:endParaRPr lang="ko-KR" altLang="en-US" sz="1600" dirty="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5E5AD68-B225-463E-A386-3691B1D703B8}"/>
                </a:ext>
              </a:extLst>
            </p:cNvPr>
            <p:cNvSpPr/>
            <p:nvPr/>
          </p:nvSpPr>
          <p:spPr>
            <a:xfrm>
              <a:off x="308167" y="3483019"/>
              <a:ext cx="1177634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Aug. 23</a:t>
              </a:r>
              <a:endParaRPr lang="ko-KR" altLang="en-US" sz="1600" dirty="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2582F3B-DCF7-48E3-AE30-0C6241DD13F2}"/>
                </a:ext>
              </a:extLst>
            </p:cNvPr>
            <p:cNvSpPr/>
            <p:nvPr/>
          </p:nvSpPr>
          <p:spPr>
            <a:xfrm>
              <a:off x="527408" y="4016297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12:00</a:t>
              </a:r>
              <a:endParaRPr lang="ko-KR" altLang="en-US" sz="16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A84FAC0-84CB-436D-99D1-F00A31337850}"/>
                </a:ext>
              </a:extLst>
            </p:cNvPr>
            <p:cNvSpPr/>
            <p:nvPr/>
          </p:nvSpPr>
          <p:spPr>
            <a:xfrm>
              <a:off x="525410" y="4185574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09:00</a:t>
              </a:r>
              <a:endParaRPr lang="ko-KR" altLang="en-US" sz="1600" dirty="0"/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1E13D7EA-7A98-492B-8808-5DE57B7CA1E8}"/>
                </a:ext>
              </a:extLst>
            </p:cNvPr>
            <p:cNvCxnSpPr/>
            <p:nvPr/>
          </p:nvCxnSpPr>
          <p:spPr>
            <a:xfrm>
              <a:off x="1329312" y="4198452"/>
              <a:ext cx="1293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9EB2519E-32F5-4794-B4EC-94C6A9B7D431}"/>
                </a:ext>
              </a:extLst>
            </p:cNvPr>
            <p:cNvCxnSpPr/>
            <p:nvPr/>
          </p:nvCxnSpPr>
          <p:spPr>
            <a:xfrm>
              <a:off x="1327825" y="4341887"/>
              <a:ext cx="1293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타원 40">
            <a:extLst>
              <a:ext uri="{FF2B5EF4-FFF2-40B4-BE49-F238E27FC236}">
                <a16:creationId xmlns:a16="http://schemas.microsoft.com/office/drawing/2014/main" id="{1E75EC5F-2A63-4900-9DD3-DBAD77AA22CC}"/>
              </a:ext>
            </a:extLst>
          </p:cNvPr>
          <p:cNvSpPr/>
          <p:nvPr/>
        </p:nvSpPr>
        <p:spPr>
          <a:xfrm>
            <a:off x="2142860" y="3079801"/>
            <a:ext cx="72008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0A94604-8855-45E0-AF3A-567037E4E221}"/>
              </a:ext>
            </a:extLst>
          </p:cNvPr>
          <p:cNvSpPr/>
          <p:nvPr/>
        </p:nvSpPr>
        <p:spPr>
          <a:xfrm>
            <a:off x="1881136" y="3112285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/>
              <a:t>Moslpo</a:t>
            </a:r>
            <a:endParaRPr lang="ko-KR" altLang="en-US" sz="12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2AE53F-99B5-4768-8A71-0FD362D54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97" t="16779" r="53367" b="63623"/>
          <a:stretch/>
        </p:blipFill>
        <p:spPr>
          <a:xfrm>
            <a:off x="2647415" y="2295307"/>
            <a:ext cx="1222106" cy="8196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B65991D8-D3AC-4EDA-9D3F-36D066E398E0}"/>
              </a:ext>
            </a:extLst>
          </p:cNvPr>
          <p:cNvSpPr/>
          <p:nvPr/>
        </p:nvSpPr>
        <p:spPr>
          <a:xfrm>
            <a:off x="2651402" y="3060551"/>
            <a:ext cx="13383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err="1"/>
              <a:t>Moslpo</a:t>
            </a:r>
            <a:r>
              <a:rPr lang="en-US" altLang="ko-KR" sz="1500" b="1" dirty="0"/>
              <a:t> </a:t>
            </a:r>
          </a:p>
          <a:p>
            <a:r>
              <a:rPr lang="en-US" altLang="ko-KR" sz="1500" b="1" dirty="0"/>
              <a:t>Tidal Station</a:t>
            </a:r>
            <a:endParaRPr lang="ko-KR" altLang="en-US" sz="1500" dirty="0"/>
          </a:p>
        </p:txBody>
      </p:sp>
      <p:graphicFrame>
        <p:nvGraphicFramePr>
          <p:cNvPr id="50" name="차트 49">
            <a:extLst>
              <a:ext uri="{FF2B5EF4-FFF2-40B4-BE49-F238E27FC236}">
                <a16:creationId xmlns:a16="http://schemas.microsoft.com/office/drawing/2014/main" id="{755F5F8C-DD56-4FE1-8A60-9BB1DD2EDE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175358"/>
              </p:ext>
            </p:extLst>
          </p:nvPr>
        </p:nvGraphicFramePr>
        <p:xfrm>
          <a:off x="3482384" y="1476375"/>
          <a:ext cx="6832868" cy="529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8452669" y="2124447"/>
            <a:ext cx="0" cy="42661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DADBDCB-6714-4FB0-94B1-3630976C9C19}"/>
              </a:ext>
            </a:extLst>
          </p:cNvPr>
          <p:cNvSpPr/>
          <p:nvPr/>
        </p:nvSpPr>
        <p:spPr>
          <a:xfrm>
            <a:off x="6887743" y="5960111"/>
            <a:ext cx="3685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(0.46m at 7am Aug. 23)</a:t>
            </a:r>
            <a:endParaRPr lang="ko-KR" altLang="en-US" dirty="0"/>
          </a:p>
        </p:txBody>
      </p:sp>
      <p:graphicFrame>
        <p:nvGraphicFramePr>
          <p:cNvPr id="54" name="차트 53">
            <a:extLst>
              <a:ext uri="{FF2B5EF4-FFF2-40B4-BE49-F238E27FC236}">
                <a16:creationId xmlns:a16="http://schemas.microsoft.com/office/drawing/2014/main" id="{096F70C5-C08C-4F0B-8472-2F48F18F4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842208"/>
              </p:ext>
            </p:extLst>
          </p:nvPr>
        </p:nvGraphicFramePr>
        <p:xfrm>
          <a:off x="311822" y="3937372"/>
          <a:ext cx="3162670" cy="279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62AA935C-9308-435B-ACFB-0A9A54F0867B}"/>
              </a:ext>
            </a:extLst>
          </p:cNvPr>
          <p:cNvCxnSpPr>
            <a:cxnSpLocks/>
          </p:cNvCxnSpPr>
          <p:nvPr/>
        </p:nvCxnSpPr>
        <p:spPr>
          <a:xfrm flipV="1">
            <a:off x="2047062" y="4222282"/>
            <a:ext cx="0" cy="22629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6D672672-BA2D-404A-9B06-7682619F1E3D}"/>
              </a:ext>
            </a:extLst>
          </p:cNvPr>
          <p:cNvSpPr/>
          <p:nvPr/>
        </p:nvSpPr>
        <p:spPr>
          <a:xfrm>
            <a:off x="767684" y="6098295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(0.46m at 7am Aug. 23)</a:t>
            </a:r>
            <a:endParaRPr lang="ko-KR" altLang="en-US" sz="1800" dirty="0"/>
          </a:p>
        </p:txBody>
      </p:sp>
      <p:sp>
        <p:nvSpPr>
          <p:cNvPr id="32" name="직사각형 31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Moslpo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6921911" y="2106517"/>
            <a:ext cx="0" cy="426612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D672672-BA2D-404A-9B06-7682619F1E3D}"/>
              </a:ext>
            </a:extLst>
          </p:cNvPr>
          <p:cNvSpPr/>
          <p:nvPr/>
        </p:nvSpPr>
        <p:spPr>
          <a:xfrm>
            <a:off x="6117529" y="2126742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(10am Aug. 15)</a:t>
            </a:r>
            <a:endParaRPr lang="ko-KR" altLang="en-US" sz="1800" dirty="0"/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29927070-AC24-44D7-A57B-93452A3FD496}"/>
              </a:ext>
            </a:extLst>
          </p:cNvPr>
          <p:cNvCxnSpPr/>
          <p:nvPr/>
        </p:nvCxnSpPr>
        <p:spPr>
          <a:xfrm>
            <a:off x="6921911" y="2498365"/>
            <a:ext cx="153075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00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15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053115" y="721392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F578CD0-6DC7-409D-B051-A0ADD71DB56E}"/>
              </a:ext>
            </a:extLst>
          </p:cNvPr>
          <p:cNvGrpSpPr/>
          <p:nvPr/>
        </p:nvGrpSpPr>
        <p:grpSpPr>
          <a:xfrm>
            <a:off x="477051" y="1452706"/>
            <a:ext cx="2205353" cy="2543949"/>
            <a:chOff x="90116" y="2484487"/>
            <a:chExt cx="2542604" cy="2898525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310AF947-6EA5-40E4-8398-7C88AB3272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93"/>
            <a:stretch/>
          </p:blipFill>
          <p:spPr bwMode="auto">
            <a:xfrm>
              <a:off x="90116" y="2484487"/>
              <a:ext cx="2542604" cy="2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312DD613-90B7-4289-B5D0-6871CD936F1E}"/>
                </a:ext>
              </a:extLst>
            </p:cNvPr>
            <p:cNvSpPr/>
            <p:nvPr/>
          </p:nvSpPr>
          <p:spPr>
            <a:xfrm>
              <a:off x="430808" y="3816612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15:00</a:t>
              </a:r>
              <a:endParaRPr lang="ko-KR" altLang="en-US" sz="1600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4CAC2381-4004-4D0C-BEF3-801EC055E549}"/>
                </a:ext>
              </a:extLst>
            </p:cNvPr>
            <p:cNvSpPr/>
            <p:nvPr/>
          </p:nvSpPr>
          <p:spPr>
            <a:xfrm>
              <a:off x="450768" y="4378369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06:00</a:t>
              </a:r>
              <a:endParaRPr lang="ko-KR" altLang="en-US" sz="1600" dirty="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5E5AD68-B225-463E-A386-3691B1D703B8}"/>
                </a:ext>
              </a:extLst>
            </p:cNvPr>
            <p:cNvSpPr/>
            <p:nvPr/>
          </p:nvSpPr>
          <p:spPr>
            <a:xfrm>
              <a:off x="308167" y="3483019"/>
              <a:ext cx="1177634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Aug. 23</a:t>
              </a:r>
              <a:endParaRPr lang="ko-KR" altLang="en-US" sz="1600" dirty="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2582F3B-DCF7-48E3-AE30-0C6241DD13F2}"/>
                </a:ext>
              </a:extLst>
            </p:cNvPr>
            <p:cNvSpPr/>
            <p:nvPr/>
          </p:nvSpPr>
          <p:spPr>
            <a:xfrm>
              <a:off x="527408" y="4016297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12:00</a:t>
              </a:r>
              <a:endParaRPr lang="ko-KR" altLang="en-US" sz="16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A84FAC0-84CB-436D-99D1-F00A31337850}"/>
                </a:ext>
              </a:extLst>
            </p:cNvPr>
            <p:cNvSpPr/>
            <p:nvPr/>
          </p:nvSpPr>
          <p:spPr>
            <a:xfrm>
              <a:off x="525410" y="4185574"/>
              <a:ext cx="893021" cy="385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09:00</a:t>
              </a:r>
              <a:endParaRPr lang="ko-KR" altLang="en-US" sz="1600" dirty="0"/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1E13D7EA-7A98-492B-8808-5DE57B7CA1E8}"/>
                </a:ext>
              </a:extLst>
            </p:cNvPr>
            <p:cNvCxnSpPr/>
            <p:nvPr/>
          </p:nvCxnSpPr>
          <p:spPr>
            <a:xfrm>
              <a:off x="1329312" y="4198452"/>
              <a:ext cx="1293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9EB2519E-32F5-4794-B4EC-94C6A9B7D431}"/>
                </a:ext>
              </a:extLst>
            </p:cNvPr>
            <p:cNvCxnSpPr/>
            <p:nvPr/>
          </p:nvCxnSpPr>
          <p:spPr>
            <a:xfrm>
              <a:off x="1327825" y="4341887"/>
              <a:ext cx="1293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차트 31">
            <a:extLst>
              <a:ext uri="{FF2B5EF4-FFF2-40B4-BE49-F238E27FC236}">
                <a16:creationId xmlns:a16="http://schemas.microsoft.com/office/drawing/2014/main" id="{35BDFCCB-2E18-4624-881A-3BA1E3254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096138"/>
              </p:ext>
            </p:extLst>
          </p:nvPr>
        </p:nvGraphicFramePr>
        <p:xfrm>
          <a:off x="2935756" y="1001229"/>
          <a:ext cx="4479926" cy="304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A79910E1-444F-4514-AF20-4BF6D08C4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38251"/>
              </p:ext>
            </p:extLst>
          </p:nvPr>
        </p:nvGraphicFramePr>
        <p:xfrm>
          <a:off x="6915446" y="972319"/>
          <a:ext cx="4479926" cy="304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6" name="차트 35">
            <a:extLst>
              <a:ext uri="{FF2B5EF4-FFF2-40B4-BE49-F238E27FC236}">
                <a16:creationId xmlns:a16="http://schemas.microsoft.com/office/drawing/2014/main" id="{7234AC45-71CE-4C65-ADCB-D409D263F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32875"/>
              </p:ext>
            </p:extLst>
          </p:nvPr>
        </p:nvGraphicFramePr>
        <p:xfrm>
          <a:off x="2896058" y="4074040"/>
          <a:ext cx="4479926" cy="304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7" name="차트 36">
            <a:extLst>
              <a:ext uri="{FF2B5EF4-FFF2-40B4-BE49-F238E27FC236}">
                <a16:creationId xmlns:a16="http://schemas.microsoft.com/office/drawing/2014/main" id="{16C42536-995D-4A20-B1DD-ACEDA9004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064357"/>
              </p:ext>
            </p:extLst>
          </p:nvPr>
        </p:nvGraphicFramePr>
        <p:xfrm>
          <a:off x="6894293" y="4019381"/>
          <a:ext cx="4479926" cy="304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3DAF728-3D3D-41FD-9DD6-00044CE472B9}"/>
              </a:ext>
            </a:extLst>
          </p:cNvPr>
          <p:cNvCxnSpPr/>
          <p:nvPr/>
        </p:nvCxnSpPr>
        <p:spPr>
          <a:xfrm flipV="1">
            <a:off x="5380208" y="4387849"/>
            <a:ext cx="0" cy="24659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075D4389-6BB7-44C2-B9DB-AB82A80DFFE0}"/>
              </a:ext>
            </a:extLst>
          </p:cNvPr>
          <p:cNvCxnSpPr/>
          <p:nvPr/>
        </p:nvCxnSpPr>
        <p:spPr>
          <a:xfrm flipV="1">
            <a:off x="9385698" y="4356695"/>
            <a:ext cx="0" cy="2465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>
            <a:extLst>
              <a:ext uri="{FF2B5EF4-FFF2-40B4-BE49-F238E27FC236}">
                <a16:creationId xmlns:a16="http://schemas.microsoft.com/office/drawing/2014/main" id="{1E75EC5F-2A63-4900-9DD3-DBAD77AA22CC}"/>
              </a:ext>
            </a:extLst>
          </p:cNvPr>
          <p:cNvSpPr/>
          <p:nvPr/>
        </p:nvSpPr>
        <p:spPr>
          <a:xfrm>
            <a:off x="2142860" y="3079801"/>
            <a:ext cx="72008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0A94604-8855-45E0-AF3A-567037E4E221}"/>
              </a:ext>
            </a:extLst>
          </p:cNvPr>
          <p:cNvSpPr/>
          <p:nvPr/>
        </p:nvSpPr>
        <p:spPr>
          <a:xfrm>
            <a:off x="1881136" y="3112285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/>
              <a:t>Moslpo</a:t>
            </a:r>
            <a:endParaRPr lang="ko-KR" altLang="en-US" sz="1200" dirty="0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39BA1865-5FFD-4B87-985C-F13A414B8E6F}"/>
              </a:ext>
            </a:extLst>
          </p:cNvPr>
          <p:cNvCxnSpPr/>
          <p:nvPr/>
        </p:nvCxnSpPr>
        <p:spPr>
          <a:xfrm flipV="1">
            <a:off x="9509223" y="1314710"/>
            <a:ext cx="0" cy="2465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1415E99-3710-4E90-A93A-3C9A1CDA7682}"/>
              </a:ext>
            </a:extLst>
          </p:cNvPr>
          <p:cNvSpPr/>
          <p:nvPr/>
        </p:nvSpPr>
        <p:spPr>
          <a:xfrm>
            <a:off x="7794972" y="2729995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(27.66psu at 12:00)</a:t>
            </a:r>
            <a:endParaRPr lang="ko-KR" altLang="en-US" dirty="0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BB01190-6546-4A2B-9B71-034FF6B69563}"/>
              </a:ext>
            </a:extLst>
          </p:cNvPr>
          <p:cNvSpPr/>
          <p:nvPr/>
        </p:nvSpPr>
        <p:spPr>
          <a:xfrm>
            <a:off x="3618508" y="6446518"/>
            <a:ext cx="3205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(979.94hPa at 07:00)</a:t>
            </a:r>
            <a:endParaRPr lang="ko-KR" altLang="en-US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79141682-C3E3-4769-A99A-6F43FBFA233B}"/>
              </a:ext>
            </a:extLst>
          </p:cNvPr>
          <p:cNvSpPr/>
          <p:nvPr/>
        </p:nvSpPr>
        <p:spPr>
          <a:xfrm>
            <a:off x="7776432" y="4328790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(21.35m/s at 07:00)</a:t>
            </a:r>
            <a:endParaRPr lang="ko-KR" altLang="en-US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ECE5AA7D-7C03-4F44-84F4-08BA0EF996BF}"/>
              </a:ext>
            </a:extLst>
          </p:cNvPr>
          <p:cNvCxnSpPr/>
          <p:nvPr/>
        </p:nvCxnSpPr>
        <p:spPr>
          <a:xfrm flipV="1">
            <a:off x="5591599" y="1341984"/>
            <a:ext cx="0" cy="24659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EF47584E-DDCA-41E3-9667-9313E0913A1D}"/>
              </a:ext>
            </a:extLst>
          </p:cNvPr>
          <p:cNvSpPr/>
          <p:nvPr/>
        </p:nvSpPr>
        <p:spPr>
          <a:xfrm>
            <a:off x="3978548" y="1662782"/>
            <a:ext cx="304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(27.30deg at 17:00)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2AE53F-99B5-4768-8A71-0FD362D549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97" t="16779" r="53367" b="63623"/>
          <a:stretch/>
        </p:blipFill>
        <p:spPr>
          <a:xfrm>
            <a:off x="2128960" y="3348583"/>
            <a:ext cx="870327" cy="583731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B65991D8-D3AC-4EDA-9D3F-36D066E398E0}"/>
              </a:ext>
            </a:extLst>
          </p:cNvPr>
          <p:cNvSpPr/>
          <p:nvPr/>
        </p:nvSpPr>
        <p:spPr>
          <a:xfrm>
            <a:off x="2097375" y="3897752"/>
            <a:ext cx="10374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 err="1"/>
              <a:t>Moslpo</a:t>
            </a:r>
            <a:r>
              <a:rPr lang="en-US" altLang="ko-KR" sz="1100" b="1" dirty="0"/>
              <a:t> </a:t>
            </a:r>
            <a:br>
              <a:rPr lang="en-US" altLang="ko-KR" sz="1100" b="1" dirty="0"/>
            </a:br>
            <a:r>
              <a:rPr lang="en-US" altLang="ko-KR" sz="1100" b="1" dirty="0"/>
              <a:t>Tidal Station</a:t>
            </a:r>
            <a:endParaRPr lang="ko-KR" altLang="en-US" sz="1100" dirty="0"/>
          </a:p>
        </p:txBody>
      </p:sp>
      <p:sp>
        <p:nvSpPr>
          <p:cNvPr id="43" name="직사각형 42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Moslpo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1312608" y="441368"/>
            <a:ext cx="5690276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Moslpo Tidal Station (KHOA)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graphicFrame>
        <p:nvGraphicFramePr>
          <p:cNvPr id="54" name="차트 53">
            <a:extLst>
              <a:ext uri="{FF2B5EF4-FFF2-40B4-BE49-F238E27FC236}">
                <a16:creationId xmlns:a16="http://schemas.microsoft.com/office/drawing/2014/main" id="{4CEEBA45-834A-42E3-A1AE-94CC8B01A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971422"/>
              </p:ext>
            </p:extLst>
          </p:nvPr>
        </p:nvGraphicFramePr>
        <p:xfrm>
          <a:off x="280253" y="4445425"/>
          <a:ext cx="2854563" cy="237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5656B25E-EEE5-4A13-9C7C-406992F068FA}"/>
              </a:ext>
            </a:extLst>
          </p:cNvPr>
          <p:cNvCxnSpPr>
            <a:cxnSpLocks/>
          </p:cNvCxnSpPr>
          <p:nvPr/>
        </p:nvCxnSpPr>
        <p:spPr>
          <a:xfrm flipV="1">
            <a:off x="1837972" y="4670649"/>
            <a:ext cx="0" cy="1840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A7B25367-E19C-41FD-8295-15C492DF1E0F}"/>
              </a:ext>
            </a:extLst>
          </p:cNvPr>
          <p:cNvSpPr/>
          <p:nvPr/>
        </p:nvSpPr>
        <p:spPr>
          <a:xfrm>
            <a:off x="450156" y="6268233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(0.46m at 7am Aug. 23)</a:t>
            </a:r>
            <a:endParaRPr lang="ko-KR" altLang="en-US" sz="1800" dirty="0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65DA4F2D-1086-4AD1-8483-2B8EEF7354A7}"/>
              </a:ext>
            </a:extLst>
          </p:cNvPr>
          <p:cNvSpPr/>
          <p:nvPr/>
        </p:nvSpPr>
        <p:spPr>
          <a:xfrm>
            <a:off x="346563" y="4409039"/>
            <a:ext cx="2869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err="1"/>
              <a:t>Moslpo</a:t>
            </a:r>
            <a:r>
              <a:rPr lang="en-US" altLang="ko-KR" sz="1600" b="1" dirty="0"/>
              <a:t> surface elevation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8554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16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58992" y="413126"/>
            <a:ext cx="4942667" cy="492443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 err="1"/>
              <a:t>Moslpo</a:t>
            </a:r>
            <a:r>
              <a:rPr lang="en-US" altLang="ko-KR" sz="3200" b="1" dirty="0"/>
              <a:t> (</a:t>
            </a:r>
            <a:r>
              <a:rPr lang="el-GR" altLang="ko-KR" sz="3200" b="1" dirty="0"/>
              <a:t>η</a:t>
            </a:r>
            <a:r>
              <a:rPr lang="en-US" altLang="ko-KR" sz="3200" b="1" dirty="0"/>
              <a:t>) vs. </a:t>
            </a:r>
            <a:r>
              <a:rPr lang="en-US" altLang="ko-KR" sz="2800" b="1" dirty="0" err="1"/>
              <a:t>Ieodo</a:t>
            </a:r>
            <a:r>
              <a:rPr lang="en-US" altLang="ko-KR" sz="2800" b="1" dirty="0"/>
              <a:t> (Hs) 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053115" y="721392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746B65EB-2492-4652-9FDE-EE4ED9490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3712" r="24097" b="6340"/>
          <a:stretch/>
        </p:blipFill>
        <p:spPr>
          <a:xfrm>
            <a:off x="99087" y="3132559"/>
            <a:ext cx="3447413" cy="4412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6" name="Picture 2" descr="D:\자료\관련업무\과학기지관련업무\포스터용사진\이어도.png">
            <a:extLst>
              <a:ext uri="{FF2B5EF4-FFF2-40B4-BE49-F238E27FC236}">
                <a16:creationId xmlns:a16="http://schemas.microsoft.com/office/drawing/2014/main" id="{2C763F37-8528-42FA-9206-63051B20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874" y="6311020"/>
            <a:ext cx="407474" cy="383379"/>
          </a:xfrm>
          <a:prstGeom prst="rect">
            <a:avLst/>
          </a:prstGeom>
          <a:noFill/>
        </p:spPr>
      </p:pic>
      <p:sp>
        <p:nvSpPr>
          <p:cNvPr id="49" name="타원 48">
            <a:extLst>
              <a:ext uri="{FF2B5EF4-FFF2-40B4-BE49-F238E27FC236}">
                <a16:creationId xmlns:a16="http://schemas.microsoft.com/office/drawing/2014/main" id="{DCFAE0BD-E284-4447-93B9-CD0DEE671A3B}"/>
              </a:ext>
            </a:extLst>
          </p:cNvPr>
          <p:cNvSpPr/>
          <p:nvPr/>
        </p:nvSpPr>
        <p:spPr>
          <a:xfrm>
            <a:off x="8629322" y="4899907"/>
            <a:ext cx="72008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AA031F8-0219-42C8-8AE0-A004C8BBB277}"/>
              </a:ext>
            </a:extLst>
          </p:cNvPr>
          <p:cNvSpPr/>
          <p:nvPr/>
        </p:nvSpPr>
        <p:spPr>
          <a:xfrm>
            <a:off x="1818308" y="6023912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/>
              <a:t>Moslpo</a:t>
            </a:r>
            <a:endParaRPr lang="ko-KR" altLang="en-US" sz="1200" dirty="0"/>
          </a:p>
        </p:txBody>
      </p:sp>
      <p:graphicFrame>
        <p:nvGraphicFramePr>
          <p:cNvPr id="58" name="차트 57">
            <a:extLst>
              <a:ext uri="{FF2B5EF4-FFF2-40B4-BE49-F238E27FC236}">
                <a16:creationId xmlns:a16="http://schemas.microsoft.com/office/drawing/2014/main" id="{CE19AD86-1E34-4E8D-8EE3-A45C676EE7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347696"/>
              </p:ext>
            </p:extLst>
          </p:nvPr>
        </p:nvGraphicFramePr>
        <p:xfrm>
          <a:off x="1442838" y="1188343"/>
          <a:ext cx="447992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타원 58">
            <a:extLst>
              <a:ext uri="{FF2B5EF4-FFF2-40B4-BE49-F238E27FC236}">
                <a16:creationId xmlns:a16="http://schemas.microsoft.com/office/drawing/2014/main" id="{B366432B-721A-4EAE-974D-A81FB3944168}"/>
              </a:ext>
            </a:extLst>
          </p:cNvPr>
          <p:cNvSpPr/>
          <p:nvPr/>
        </p:nvSpPr>
        <p:spPr>
          <a:xfrm>
            <a:off x="1827933" y="6036762"/>
            <a:ext cx="72008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A68C3C8C-BC5B-4117-AE59-D85235341BF2}"/>
              </a:ext>
            </a:extLst>
          </p:cNvPr>
          <p:cNvSpPr/>
          <p:nvPr/>
        </p:nvSpPr>
        <p:spPr>
          <a:xfrm>
            <a:off x="1386260" y="6531193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err="1"/>
              <a:t>Ieodo</a:t>
            </a:r>
            <a:endParaRPr lang="ko-KR" altLang="en-US" sz="1200" dirty="0"/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984D88C8-3E22-4FD2-9423-AC1F64DAE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97" t="16779" r="53367" b="63623"/>
          <a:stretch/>
        </p:blipFill>
        <p:spPr>
          <a:xfrm>
            <a:off x="2468239" y="5804283"/>
            <a:ext cx="622742" cy="417674"/>
          </a:xfrm>
          <a:prstGeom prst="rect">
            <a:avLst/>
          </a:prstGeom>
        </p:spPr>
      </p:pic>
      <p:graphicFrame>
        <p:nvGraphicFramePr>
          <p:cNvPr id="62" name="차트 61">
            <a:extLst>
              <a:ext uri="{FF2B5EF4-FFF2-40B4-BE49-F238E27FC236}">
                <a16:creationId xmlns:a16="http://schemas.microsoft.com/office/drawing/2014/main" id="{1417806B-07C9-4CDF-8269-E163FD3EF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599910"/>
              </p:ext>
            </p:extLst>
          </p:nvPr>
        </p:nvGraphicFramePr>
        <p:xfrm>
          <a:off x="6207567" y="3675063"/>
          <a:ext cx="447992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3" name="차트 62">
            <a:extLst>
              <a:ext uri="{FF2B5EF4-FFF2-40B4-BE49-F238E27FC236}">
                <a16:creationId xmlns:a16="http://schemas.microsoft.com/office/drawing/2014/main" id="{B6FD56FC-CCFE-45F4-A4AF-74B9FD4921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064872"/>
              </p:ext>
            </p:extLst>
          </p:nvPr>
        </p:nvGraphicFramePr>
        <p:xfrm>
          <a:off x="6207567" y="-35793"/>
          <a:ext cx="447992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16F0A06-4734-48CA-8D2E-D2B0D0AC74BF}"/>
              </a:ext>
            </a:extLst>
          </p:cNvPr>
          <p:cNvCxnSpPr/>
          <p:nvPr/>
        </p:nvCxnSpPr>
        <p:spPr>
          <a:xfrm>
            <a:off x="8730205" y="3550709"/>
            <a:ext cx="169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72131EF1-0642-45DD-B46A-9ADDD17538DD}"/>
              </a:ext>
            </a:extLst>
          </p:cNvPr>
          <p:cNvCxnSpPr>
            <a:cxnSpLocks/>
          </p:cNvCxnSpPr>
          <p:nvPr/>
        </p:nvCxnSpPr>
        <p:spPr>
          <a:xfrm>
            <a:off x="6683920" y="7269057"/>
            <a:ext cx="3773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A7BCDDA3-3390-425F-9C0C-D9DBCF5B19E4}"/>
              </a:ext>
            </a:extLst>
          </p:cNvPr>
          <p:cNvCxnSpPr/>
          <p:nvPr/>
        </p:nvCxnSpPr>
        <p:spPr>
          <a:xfrm>
            <a:off x="3970109" y="4788743"/>
            <a:ext cx="169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C7F9A6E5-633C-4A5F-9181-08C78DB13DE4}"/>
              </a:ext>
            </a:extLst>
          </p:cNvPr>
          <p:cNvCxnSpPr>
            <a:cxnSpLocks/>
          </p:cNvCxnSpPr>
          <p:nvPr/>
        </p:nvCxnSpPr>
        <p:spPr>
          <a:xfrm flipV="1">
            <a:off x="4741761" y="1630721"/>
            <a:ext cx="0" cy="31580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84D6D2F5-1372-4293-BF67-439A42DA82C1}"/>
              </a:ext>
            </a:extLst>
          </p:cNvPr>
          <p:cNvCxnSpPr>
            <a:cxnSpLocks/>
          </p:cNvCxnSpPr>
          <p:nvPr/>
        </p:nvCxnSpPr>
        <p:spPr>
          <a:xfrm flipV="1">
            <a:off x="9506490" y="392687"/>
            <a:ext cx="0" cy="31580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21437416-F1BF-4F7B-ACA9-361C6914BFFB}"/>
              </a:ext>
            </a:extLst>
          </p:cNvPr>
          <p:cNvCxnSpPr>
            <a:cxnSpLocks/>
          </p:cNvCxnSpPr>
          <p:nvPr/>
        </p:nvCxnSpPr>
        <p:spPr>
          <a:xfrm flipV="1">
            <a:off x="8412112" y="4087913"/>
            <a:ext cx="0" cy="31580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143DFA6-FAF3-450C-A380-C0DDEED88234}"/>
              </a:ext>
            </a:extLst>
          </p:cNvPr>
          <p:cNvSpPr/>
          <p:nvPr/>
        </p:nvSpPr>
        <p:spPr>
          <a:xfrm>
            <a:off x="3026114" y="4464248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(0.46m at 7am Aug. 23)</a:t>
            </a:r>
            <a:endParaRPr lang="ko-KR" altLang="en-US" sz="18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22B26744-B1D0-4833-A809-EA66DDA82A67}"/>
              </a:ext>
            </a:extLst>
          </p:cNvPr>
          <p:cNvSpPr/>
          <p:nvPr/>
        </p:nvSpPr>
        <p:spPr>
          <a:xfrm>
            <a:off x="8083004" y="6939691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(7am Aug. 23)</a:t>
            </a:r>
            <a:endParaRPr lang="ko-KR" altLang="en-US" sz="18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6F293D2-44BB-43DD-B760-15E9E8F020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08" y="5076775"/>
            <a:ext cx="1271948" cy="2261240"/>
          </a:xfrm>
          <a:prstGeom prst="rect">
            <a:avLst/>
          </a:prstGeom>
        </p:spPr>
      </p:pic>
      <p:sp>
        <p:nvSpPr>
          <p:cNvPr id="72" name="직사각형 71">
            <a:extLst>
              <a:ext uri="{FF2B5EF4-FFF2-40B4-BE49-F238E27FC236}">
                <a16:creationId xmlns:a16="http://schemas.microsoft.com/office/drawing/2014/main" id="{573B61A8-AAD4-4D7D-BF99-92A05256AD8F}"/>
              </a:ext>
            </a:extLst>
          </p:cNvPr>
          <p:cNvSpPr/>
          <p:nvPr/>
        </p:nvSpPr>
        <p:spPr>
          <a:xfrm>
            <a:off x="1899941" y="1752267"/>
            <a:ext cx="20516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/>
              <a:t>Moslpo tidal Station</a:t>
            </a:r>
            <a:endParaRPr lang="ko-KR" altLang="en-US" sz="1500" dirty="0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984D88C8-3E22-4FD2-9423-AC1F64DAE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97" t="16779" r="53367" b="63623"/>
          <a:stretch/>
        </p:blipFill>
        <p:spPr>
          <a:xfrm>
            <a:off x="4221364" y="5892098"/>
            <a:ext cx="624602" cy="418922"/>
          </a:xfrm>
          <a:prstGeom prst="rect">
            <a:avLst/>
          </a:prstGeom>
        </p:spPr>
      </p:pic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84D6D2F5-1372-4293-BF67-439A42DA82C1}"/>
              </a:ext>
            </a:extLst>
          </p:cNvPr>
          <p:cNvCxnSpPr>
            <a:cxnSpLocks/>
          </p:cNvCxnSpPr>
          <p:nvPr/>
        </p:nvCxnSpPr>
        <p:spPr>
          <a:xfrm flipV="1">
            <a:off x="9397078" y="405220"/>
            <a:ext cx="0" cy="315802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1437416-F1BF-4F7B-ACA9-361C6914BFFB}"/>
              </a:ext>
            </a:extLst>
          </p:cNvPr>
          <p:cNvCxnSpPr>
            <a:cxnSpLocks/>
          </p:cNvCxnSpPr>
          <p:nvPr/>
        </p:nvCxnSpPr>
        <p:spPr>
          <a:xfrm flipV="1">
            <a:off x="8155012" y="4122741"/>
            <a:ext cx="0" cy="315802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10622775-9C64-4A5F-8494-67F3A6869B64}"/>
              </a:ext>
            </a:extLst>
          </p:cNvPr>
          <p:cNvSpPr/>
          <p:nvPr/>
        </p:nvSpPr>
        <p:spPr>
          <a:xfrm>
            <a:off x="6831013" y="369565"/>
            <a:ext cx="3709987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Hs: 7.22 m at 23:09 Aug. 22</a:t>
            </a:r>
          </a:p>
        </p:txBody>
      </p:sp>
    </p:spTree>
    <p:extLst>
      <p:ext uri="{BB962C8B-B14F-4D97-AF65-F5344CB8AC3E}">
        <p14:creationId xmlns:p14="http://schemas.microsoft.com/office/powerpoint/2010/main" val="53311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17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053115" y="721392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2AE53F-99B5-4768-8A71-0FD362D54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7" t="16779" r="53367" b="63623"/>
          <a:stretch/>
        </p:blipFill>
        <p:spPr>
          <a:xfrm>
            <a:off x="2484006" y="5855823"/>
            <a:ext cx="749504" cy="50269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4D1A831-C98A-4659-86E2-B2D99D824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31" t="32367" r="23065" b="14492"/>
          <a:stretch/>
        </p:blipFill>
        <p:spPr>
          <a:xfrm>
            <a:off x="6974790" y="1412242"/>
            <a:ext cx="3700502" cy="3196403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C5B73BD1-8C61-403D-890A-324F855F3E78}"/>
              </a:ext>
            </a:extLst>
          </p:cNvPr>
          <p:cNvSpPr/>
          <p:nvPr/>
        </p:nvSpPr>
        <p:spPr>
          <a:xfrm>
            <a:off x="3627792" y="1134817"/>
            <a:ext cx="27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</a:t>
            </a:r>
            <a:r>
              <a:rPr lang="en-US" altLang="ko-KR" sz="1800" b="1" dirty="0">
                <a:solidFill>
                  <a:srgbClr val="FF0000"/>
                </a:solidFill>
              </a:rPr>
              <a:t>Flood</a:t>
            </a:r>
            <a:r>
              <a:rPr lang="en-US" altLang="ko-KR" sz="1800" b="1" dirty="0"/>
              <a:t> at 7:00 Aug. 23)</a:t>
            </a:r>
            <a:endParaRPr lang="ko-KR" altLang="en-US" sz="1800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C27F5D0E-557F-4A6B-97AC-6FE2CF2C601E}"/>
              </a:ext>
            </a:extLst>
          </p:cNvPr>
          <p:cNvSpPr/>
          <p:nvPr/>
        </p:nvSpPr>
        <p:spPr>
          <a:xfrm>
            <a:off x="7520116" y="112852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</a:t>
            </a:r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r>
              <a:rPr lang="en-US" altLang="ko-KR" sz="1800" b="1" dirty="0"/>
              <a:t> at 13:00 Aug. 23)</a:t>
            </a:r>
            <a:endParaRPr lang="ko-KR" altLang="en-US" sz="18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A4BCFFE-CD5C-49C1-B490-868D631AD7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97" t="40635" r="23318" b="14558"/>
          <a:stretch/>
        </p:blipFill>
        <p:spPr>
          <a:xfrm>
            <a:off x="3421471" y="4829845"/>
            <a:ext cx="3634171" cy="269520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602B88C-505C-4D62-B879-52A07006B7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93" t="40423" r="23872" b="15283"/>
          <a:stretch/>
        </p:blipFill>
        <p:spPr>
          <a:xfrm>
            <a:off x="7100942" y="4860750"/>
            <a:ext cx="3586060" cy="2664297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607700F1-62DB-4266-80E8-6C7866E0AF2C}"/>
              </a:ext>
            </a:extLst>
          </p:cNvPr>
          <p:cNvSpPr/>
          <p:nvPr/>
        </p:nvSpPr>
        <p:spPr>
          <a:xfrm>
            <a:off x="3692356" y="4539543"/>
            <a:ext cx="287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</a:t>
            </a:r>
            <a:r>
              <a:rPr lang="en-US" altLang="ko-KR" sz="1800" b="1" dirty="0">
                <a:solidFill>
                  <a:srgbClr val="FF0000"/>
                </a:solidFill>
              </a:rPr>
              <a:t>Flood</a:t>
            </a:r>
            <a:r>
              <a:rPr lang="en-US" altLang="ko-KR" sz="1800" b="1" dirty="0"/>
              <a:t> at 20:00 Aug. 23)</a:t>
            </a:r>
            <a:endParaRPr lang="ko-KR" altLang="en-US" sz="1800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7054B743-E2EC-499E-B00C-4C16345D350E}"/>
              </a:ext>
            </a:extLst>
          </p:cNvPr>
          <p:cNvSpPr/>
          <p:nvPr/>
        </p:nvSpPr>
        <p:spPr>
          <a:xfrm>
            <a:off x="7488778" y="4550032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(</a:t>
            </a:r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r>
              <a:rPr lang="en-US" altLang="ko-KR" sz="1800" b="1" dirty="0"/>
              <a:t> at 03:00 Aug. 24)</a:t>
            </a:r>
            <a:endParaRPr lang="ko-KR" altLang="en-US" sz="1800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9848D8E-047C-4E2F-A2D9-FBA15AAE2E7C}"/>
              </a:ext>
            </a:extLst>
          </p:cNvPr>
          <p:cNvSpPr/>
          <p:nvPr/>
        </p:nvSpPr>
        <p:spPr>
          <a:xfrm>
            <a:off x="631497" y="6588943"/>
            <a:ext cx="154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/>
              <a:t>(07:00 Aug.23</a:t>
            </a:r>
            <a:br>
              <a:rPr lang="en-US" altLang="ko-KR" sz="1400" b="1" dirty="0"/>
            </a:br>
            <a:r>
              <a:rPr lang="en-US" altLang="ko-KR" sz="1400" b="1" dirty="0"/>
              <a:t>~03:00 Aug.24)</a:t>
            </a:r>
            <a:endParaRPr lang="ko-KR" altLang="en-US" sz="1400" dirty="0"/>
          </a:p>
        </p:txBody>
      </p:sp>
      <p:graphicFrame>
        <p:nvGraphicFramePr>
          <p:cNvPr id="49" name="차트 48">
            <a:extLst>
              <a:ext uri="{FF2B5EF4-FFF2-40B4-BE49-F238E27FC236}">
                <a16:creationId xmlns:a16="http://schemas.microsoft.com/office/drawing/2014/main" id="{ABBFDD38-2703-4E85-AD4D-1F0A5DA92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802162"/>
              </p:ext>
            </p:extLst>
          </p:nvPr>
        </p:nvGraphicFramePr>
        <p:xfrm>
          <a:off x="0" y="4284687"/>
          <a:ext cx="3416824" cy="234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D56FA9FB-F793-453A-AEDD-1B8A7C2A07CE}"/>
              </a:ext>
            </a:extLst>
          </p:cNvPr>
          <p:cNvCxnSpPr>
            <a:cxnSpLocks/>
          </p:cNvCxnSpPr>
          <p:nvPr/>
        </p:nvCxnSpPr>
        <p:spPr>
          <a:xfrm flipV="1">
            <a:off x="776688" y="4491086"/>
            <a:ext cx="0" cy="1871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3BCDE05C-0B61-423D-B105-48928E6A80A8}"/>
              </a:ext>
            </a:extLst>
          </p:cNvPr>
          <p:cNvCxnSpPr>
            <a:cxnSpLocks/>
          </p:cNvCxnSpPr>
          <p:nvPr/>
        </p:nvCxnSpPr>
        <p:spPr>
          <a:xfrm flipV="1">
            <a:off x="1127103" y="4491086"/>
            <a:ext cx="0" cy="187145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FFE7F2C-1F32-4003-9357-CDD25132A0C6}"/>
              </a:ext>
            </a:extLst>
          </p:cNvPr>
          <p:cNvCxnSpPr>
            <a:cxnSpLocks/>
          </p:cNvCxnSpPr>
          <p:nvPr/>
        </p:nvCxnSpPr>
        <p:spPr>
          <a:xfrm flipV="1">
            <a:off x="1559151" y="4500711"/>
            <a:ext cx="0" cy="1871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8D88524B-104D-423F-9540-0402AAFE7942}"/>
              </a:ext>
            </a:extLst>
          </p:cNvPr>
          <p:cNvCxnSpPr>
            <a:cxnSpLocks/>
          </p:cNvCxnSpPr>
          <p:nvPr/>
        </p:nvCxnSpPr>
        <p:spPr>
          <a:xfrm flipV="1">
            <a:off x="1890316" y="4519021"/>
            <a:ext cx="0" cy="187145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그림 59">
            <a:extLst>
              <a:ext uri="{FF2B5EF4-FFF2-40B4-BE49-F238E27FC236}">
                <a16:creationId xmlns:a16="http://schemas.microsoft.com/office/drawing/2014/main" id="{8308C9CB-B654-4C92-9FA0-D0875E7780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593" t="40423" r="19399" b="4481"/>
          <a:stretch/>
        </p:blipFill>
        <p:spPr>
          <a:xfrm>
            <a:off x="-11721" y="1457465"/>
            <a:ext cx="3467341" cy="2827222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5FE26FFC-C027-4308-AA85-409FCA4DA297}"/>
              </a:ext>
            </a:extLst>
          </p:cNvPr>
          <p:cNvSpPr/>
          <p:nvPr/>
        </p:nvSpPr>
        <p:spPr>
          <a:xfrm>
            <a:off x="461684" y="1116335"/>
            <a:ext cx="337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/>
              <a:t>(GOCI</a:t>
            </a:r>
            <a:r>
              <a:rPr lang="ko-KR" altLang="en-US" sz="1800" b="1" dirty="0"/>
              <a:t> </a:t>
            </a:r>
            <a:r>
              <a:rPr lang="en-US" altLang="ko-KR" sz="1800" b="1" dirty="0"/>
              <a:t>at</a:t>
            </a:r>
            <a:r>
              <a:rPr lang="ko-KR" altLang="en-US" sz="1800" b="1" dirty="0"/>
              <a:t> </a:t>
            </a:r>
            <a:r>
              <a:rPr lang="en-US" altLang="ko-KR" sz="1800" b="1" dirty="0"/>
              <a:t>12:00 Aug. 23)</a:t>
            </a:r>
            <a:endParaRPr lang="ko-KR" altLang="en-US" sz="1800" dirty="0"/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314CFBC1-D01B-40B8-996D-3A42F3ACAA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728" t="32405" r="23738" b="14086"/>
          <a:stretch/>
        </p:blipFill>
        <p:spPr>
          <a:xfrm>
            <a:off x="3416824" y="1426121"/>
            <a:ext cx="3586060" cy="3218606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1530276" y="59870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33EC478D-CE11-434E-9AC3-348F76771796}"/>
              </a:ext>
            </a:extLst>
          </p:cNvPr>
          <p:cNvSpPr/>
          <p:nvPr/>
        </p:nvSpPr>
        <p:spPr>
          <a:xfrm>
            <a:off x="1099062" y="5634621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</a:rPr>
              <a:t>Flood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04EAB6BC-CC6F-4480-BA61-FF2B769ACBBA}"/>
              </a:ext>
            </a:extLst>
          </p:cNvPr>
          <p:cNvSpPr/>
          <p:nvPr/>
        </p:nvSpPr>
        <p:spPr>
          <a:xfrm>
            <a:off x="2106340" y="3020481"/>
            <a:ext cx="142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</a:rPr>
              <a:t>CIMARON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84E6C809-B31A-4332-9AC9-515F87F26A17}"/>
              </a:ext>
            </a:extLst>
          </p:cNvPr>
          <p:cNvSpPr/>
          <p:nvPr/>
        </p:nvSpPr>
        <p:spPr>
          <a:xfrm>
            <a:off x="796747" y="2804457"/>
            <a:ext cx="1093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</a:rPr>
              <a:t>SOULIK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EDD6F3F2-4953-445C-A145-6778BC79F3BE}"/>
              </a:ext>
            </a:extLst>
          </p:cNvPr>
          <p:cNvSpPr/>
          <p:nvPr/>
        </p:nvSpPr>
        <p:spPr>
          <a:xfrm>
            <a:off x="571546" y="6044817"/>
            <a:ext cx="598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/>
              <a:t>Eye</a:t>
            </a:r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839708" y="457271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3EC478D-CE11-434E-9AC3-348F76771796}"/>
              </a:ext>
            </a:extLst>
          </p:cNvPr>
          <p:cNvSpPr/>
          <p:nvPr/>
        </p:nvSpPr>
        <p:spPr>
          <a:xfrm>
            <a:off x="306140" y="5580831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</a:rPr>
              <a:t>Flood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43" name="왼쪽 화살표 42"/>
          <p:cNvSpPr/>
          <p:nvPr/>
        </p:nvSpPr>
        <p:spPr>
          <a:xfrm rot="2700000">
            <a:off x="5196925" y="6949532"/>
            <a:ext cx="741287" cy="49443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왼쪽 화살표 44"/>
          <p:cNvSpPr/>
          <p:nvPr/>
        </p:nvSpPr>
        <p:spPr>
          <a:xfrm rot="2700000">
            <a:off x="5196925" y="4042316"/>
            <a:ext cx="741287" cy="49443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왼쪽 화살표 45"/>
          <p:cNvSpPr/>
          <p:nvPr/>
        </p:nvSpPr>
        <p:spPr>
          <a:xfrm rot="-8100000">
            <a:off x="8931652" y="4114324"/>
            <a:ext cx="741287" cy="494431"/>
          </a:xfrm>
          <a:prstGeom prst="lef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왼쪽 화살표 46"/>
          <p:cNvSpPr/>
          <p:nvPr/>
        </p:nvSpPr>
        <p:spPr>
          <a:xfrm rot="13500000">
            <a:off x="8995419" y="7056963"/>
            <a:ext cx="741287" cy="494431"/>
          </a:xfrm>
          <a:prstGeom prst="lef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312608" y="441368"/>
            <a:ext cx="6550511" cy="492443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200" b="1" dirty="0"/>
              <a:t>Tidal Current Prediction (KHOA)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US" altLang="ko-KR" sz="14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Moslpo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1"/>
          <p:cNvGrpSpPr/>
          <p:nvPr/>
        </p:nvGrpSpPr>
        <p:grpSpPr>
          <a:xfrm>
            <a:off x="4770636" y="4561277"/>
            <a:ext cx="4104456" cy="553998"/>
            <a:chOff x="4770636" y="3194595"/>
            <a:chExt cx="3737741" cy="553998"/>
          </a:xfrm>
        </p:grpSpPr>
        <p:sp>
          <p:nvSpPr>
            <p:cNvPr id="19" name="TextBox 18"/>
            <p:cNvSpPr txBox="1"/>
            <p:nvPr/>
          </p:nvSpPr>
          <p:spPr>
            <a:xfrm>
              <a:off x="5384421" y="3286928"/>
              <a:ext cx="312395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Glider Observation</a:t>
              </a:r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70636" y="3194595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4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grpSp>
        <p:nvGrpSpPr>
          <p:cNvPr id="4" name="그룹 42"/>
          <p:cNvGrpSpPr/>
          <p:nvPr/>
        </p:nvGrpSpPr>
        <p:grpSpPr>
          <a:xfrm>
            <a:off x="4797531" y="3905397"/>
            <a:ext cx="4464496" cy="830997"/>
            <a:chOff x="4770636" y="2538513"/>
            <a:chExt cx="4464496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5384420" y="2630846"/>
              <a:ext cx="3850712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 err="1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Ieodo</a:t>
              </a:r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 &amp; </a:t>
              </a:r>
              <a:r>
                <a:rPr lang="en-US" altLang="ko-KR" sz="2400" dirty="0" err="1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Moslpo</a:t>
              </a:r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 Obs.</a:t>
              </a:r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  <a:p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70636" y="2538513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3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grpSp>
        <p:nvGrpSpPr>
          <p:cNvPr id="5" name="그룹 43"/>
          <p:cNvGrpSpPr/>
          <p:nvPr/>
        </p:nvGrpSpPr>
        <p:grpSpPr>
          <a:xfrm>
            <a:off x="4797531" y="2700511"/>
            <a:ext cx="4941657" cy="553998"/>
            <a:chOff x="4770636" y="1788357"/>
            <a:chExt cx="4941657" cy="553998"/>
          </a:xfrm>
        </p:grpSpPr>
        <p:sp>
          <p:nvSpPr>
            <p:cNvPr id="25" name="TextBox 7"/>
            <p:cNvSpPr txBox="1"/>
            <p:nvPr/>
          </p:nvSpPr>
          <p:spPr>
            <a:xfrm>
              <a:off x="5384420" y="1880690"/>
              <a:ext cx="432787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Typhoon: SOULIK (1819)</a:t>
              </a:r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70636" y="1788357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grpSp>
        <p:nvGrpSpPr>
          <p:cNvPr id="11" name="그룹 41"/>
          <p:cNvGrpSpPr/>
          <p:nvPr/>
        </p:nvGrpSpPr>
        <p:grpSpPr>
          <a:xfrm>
            <a:off x="4770636" y="5148783"/>
            <a:ext cx="4104456" cy="553998"/>
            <a:chOff x="4770636" y="3194595"/>
            <a:chExt cx="3737741" cy="553998"/>
          </a:xfrm>
        </p:grpSpPr>
        <p:sp>
          <p:nvSpPr>
            <p:cNvPr id="12" name="TextBox 11"/>
            <p:cNvSpPr txBox="1"/>
            <p:nvPr/>
          </p:nvSpPr>
          <p:spPr>
            <a:xfrm>
              <a:off x="5384421" y="3286928"/>
              <a:ext cx="312395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Data</a:t>
              </a:r>
              <a:r>
                <a:rPr lang="ko-KR" altLang="en-US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 </a:t>
              </a:r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Analysis</a:t>
              </a:r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70636" y="3194595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5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pic>
        <p:nvPicPr>
          <p:cNvPr id="8194" name="Picture 2" descr="F:\Presentation,works\2018-KIOST-Rutgers_Glider(in August)\관측사진\20180815_0813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30190" r="8110" b="23144"/>
          <a:stretch/>
        </p:blipFill>
        <p:spPr bwMode="auto">
          <a:xfrm>
            <a:off x="6970430" y="6355207"/>
            <a:ext cx="3711389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43">
            <a:extLst>
              <a:ext uri="{FF2B5EF4-FFF2-40B4-BE49-F238E27FC236}">
                <a16:creationId xmlns:a16="http://schemas.microsoft.com/office/drawing/2014/main" id="{56D1700E-1D0A-4EC5-9996-79F17F681E9A}"/>
              </a:ext>
            </a:extLst>
          </p:cNvPr>
          <p:cNvGrpSpPr/>
          <p:nvPr/>
        </p:nvGrpSpPr>
        <p:grpSpPr>
          <a:xfrm>
            <a:off x="4804145" y="3298641"/>
            <a:ext cx="5079059" cy="553998"/>
            <a:chOff x="4770636" y="1882431"/>
            <a:chExt cx="5079059" cy="553998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F7F0A986-94FC-4B1D-904B-41C59BAA36AD}"/>
                </a:ext>
              </a:extLst>
            </p:cNvPr>
            <p:cNvSpPr txBox="1"/>
            <p:nvPr/>
          </p:nvSpPr>
          <p:spPr>
            <a:xfrm>
              <a:off x="5384420" y="1974764"/>
              <a:ext cx="446527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Glider</a:t>
              </a:r>
              <a:r>
                <a:rPr lang="ko-KR" altLang="en-US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 </a:t>
              </a:r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Deployment at Jeju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BC3BE6-D707-4380-AC3E-5525FFC8E062}"/>
                </a:ext>
              </a:extLst>
            </p:cNvPr>
            <p:cNvSpPr txBox="1"/>
            <p:nvPr/>
          </p:nvSpPr>
          <p:spPr>
            <a:xfrm>
              <a:off x="4770636" y="1882431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2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  <p:pic>
        <p:nvPicPr>
          <p:cNvPr id="18" name="Picture 2" descr="D:\자료\관련업무\과학기지관련업무\포스터용사진\이어도.png">
            <a:extLst>
              <a:ext uri="{FF2B5EF4-FFF2-40B4-BE49-F238E27FC236}">
                <a16:creationId xmlns:a16="http://schemas.microsoft.com/office/drawing/2014/main" id="{B867D60A-0DB7-43E0-9607-72D92367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909" y="3906063"/>
            <a:ext cx="785088" cy="738664"/>
          </a:xfrm>
          <a:prstGeom prst="rect">
            <a:avLst/>
          </a:prstGeom>
          <a:noFill/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566177A-18C6-44A9-8A36-7E2E00E36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97" t="16779" r="53367" b="63623"/>
          <a:stretch/>
        </p:blipFill>
        <p:spPr>
          <a:xfrm>
            <a:off x="9680334" y="3930325"/>
            <a:ext cx="1003441" cy="673010"/>
          </a:xfrm>
          <a:prstGeom prst="rect">
            <a:avLst/>
          </a:prstGeom>
        </p:spPr>
      </p:pic>
      <p:grpSp>
        <p:nvGrpSpPr>
          <p:cNvPr id="27" name="그룹 41"/>
          <p:cNvGrpSpPr/>
          <p:nvPr/>
        </p:nvGrpSpPr>
        <p:grpSpPr>
          <a:xfrm>
            <a:off x="4770636" y="5746913"/>
            <a:ext cx="4104456" cy="553998"/>
            <a:chOff x="4770636" y="3194595"/>
            <a:chExt cx="3737741" cy="553998"/>
          </a:xfrm>
        </p:grpSpPr>
        <p:sp>
          <p:nvSpPr>
            <p:cNvPr id="28" name="TextBox 27"/>
            <p:cNvSpPr txBox="1"/>
            <p:nvPr/>
          </p:nvSpPr>
          <p:spPr>
            <a:xfrm>
              <a:off x="5384421" y="3286928"/>
              <a:ext cx="312395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r>
                <a:rPr lang="en-US" altLang="ko-KR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Conclusions</a:t>
              </a:r>
              <a:endParaRPr lang="ko-KR" altLang="en-US" sz="2400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70636" y="3194595"/>
              <a:ext cx="41517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9050">
                <a:bevelT w="0" h="3810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en-US" altLang="ko-KR" sz="3600" dirty="0">
                  <a:gradFill>
                    <a:gsLst>
                      <a:gs pos="0">
                        <a:srgbClr val="0070C0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6</a:t>
              </a:r>
              <a:endParaRPr lang="ko-KR" altLang="en-US" sz="3600" dirty="0">
                <a:gradFill>
                  <a:gsLst>
                    <a:gs pos="0">
                      <a:srgbClr val="0070C0"/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18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  Glider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58" y="2232482"/>
            <a:ext cx="4429092" cy="2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1189051" y="3564607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15:00</a:t>
            </a:r>
            <a:endParaRPr lang="ko-KR" altLang="en-US" sz="1600" dirty="0"/>
          </a:p>
        </p:txBody>
      </p:sp>
      <p:sp>
        <p:nvSpPr>
          <p:cNvPr id="21" name="직사각형 20"/>
          <p:cNvSpPr/>
          <p:nvPr/>
        </p:nvSpPr>
        <p:spPr>
          <a:xfrm>
            <a:off x="1209010" y="4126364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06:00</a:t>
            </a:r>
            <a:endParaRPr lang="ko-KR" altLang="en-US" sz="1600" dirty="0"/>
          </a:p>
        </p:txBody>
      </p:sp>
      <p:sp>
        <p:nvSpPr>
          <p:cNvPr id="25" name="직사각형 24"/>
          <p:cNvSpPr/>
          <p:nvPr/>
        </p:nvSpPr>
        <p:spPr>
          <a:xfrm>
            <a:off x="933765" y="3231014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 23</a:t>
            </a:r>
            <a:endParaRPr lang="ko-KR" altLang="en-US" sz="1600" dirty="0"/>
          </a:p>
        </p:txBody>
      </p:sp>
      <p:sp>
        <p:nvSpPr>
          <p:cNvPr id="27" name="직사각형 26"/>
          <p:cNvSpPr/>
          <p:nvPr/>
        </p:nvSpPr>
        <p:spPr>
          <a:xfrm>
            <a:off x="1442964" y="3764292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12:00</a:t>
            </a:r>
            <a:endParaRPr lang="ko-KR" altLang="en-US" sz="1600" dirty="0"/>
          </a:p>
        </p:txBody>
      </p:sp>
      <p:sp>
        <p:nvSpPr>
          <p:cNvPr id="28" name="직사각형 27"/>
          <p:cNvSpPr/>
          <p:nvPr/>
        </p:nvSpPr>
        <p:spPr>
          <a:xfrm>
            <a:off x="1441223" y="3933569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09:00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/>
          <p:nvPr/>
        </p:nvCxnSpPr>
        <p:spPr>
          <a:xfrm>
            <a:off x="2087554" y="3946447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2086067" y="4089882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871A1F2-B8FD-4698-BAAE-52F29BDB85C2}"/>
              </a:ext>
            </a:extLst>
          </p:cNvPr>
          <p:cNvSpPr/>
          <p:nvPr/>
        </p:nvSpPr>
        <p:spPr>
          <a:xfrm>
            <a:off x="1364967" y="428515"/>
            <a:ext cx="387125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Observation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40" y="2152323"/>
            <a:ext cx="4442102" cy="297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3025399" y="4450810"/>
            <a:ext cx="4553549" cy="2906190"/>
            <a:chOff x="3300626" y="4450810"/>
            <a:chExt cx="4553549" cy="2906190"/>
          </a:xfrm>
        </p:grpSpPr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5C6AD026-7F72-EA4E-B7D1-A46082F51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0626" y="4450810"/>
              <a:ext cx="4553549" cy="2906190"/>
            </a:xfrm>
            <a:prstGeom prst="rect">
              <a:avLst/>
            </a:prstGeom>
          </p:spPr>
        </p:pic>
        <p:pic>
          <p:nvPicPr>
            <p:cNvPr id="34" name="Picture 2" descr="D:\자료\관련업무\과학기지관련업무\포스터용사진\이어도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33561" y="6781931"/>
              <a:ext cx="407474" cy="383379"/>
            </a:xfrm>
            <a:prstGeom prst="rect">
              <a:avLst/>
            </a:prstGeom>
            <a:noFill/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38CD218E-AA66-455A-A701-7E33BC7E189C}"/>
                </a:ext>
              </a:extLst>
            </p:cNvPr>
            <p:cNvSpPr/>
            <p:nvPr/>
          </p:nvSpPr>
          <p:spPr>
            <a:xfrm>
              <a:off x="4037751" y="4458474"/>
              <a:ext cx="3534688" cy="404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ct val="150000"/>
                </a:lnSpc>
                <a:buClr>
                  <a:schemeClr val="bg1">
                    <a:lumMod val="50000"/>
                  </a:schemeClr>
                </a:buClr>
                <a:buSzPct val="110000"/>
              </a:pPr>
              <a:r>
                <a:rPr lang="en-US" altLang="ko-KR" sz="16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10:26 Aug. 15 – 10:00 Aug. 25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AE1815-425F-4EC7-AE3F-7612F826BC8B}"/>
              </a:ext>
            </a:extLst>
          </p:cNvPr>
          <p:cNvSpPr txBox="1"/>
          <p:nvPr/>
        </p:nvSpPr>
        <p:spPr>
          <a:xfrm>
            <a:off x="337131" y="1044327"/>
            <a:ext cx="10482177" cy="105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7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Typhoon SOULIK directly affected to the Glider, west Jeju Island, 06:00~15:00 Aug. 23 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7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closely approached about 25km to the Typhoon SOULIK at 07:00, Aug. 23 (KST)</a:t>
            </a:r>
          </a:p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바탕"/>
                <a:ea typeface="바탕"/>
                <a:cs typeface="Arial" pitchFamily="34" charset="0"/>
              </a:rPr>
              <a:t>※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was drifted Northward affected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by high waves of the typhoon SOULIK</a:t>
            </a:r>
          </a:p>
        </p:txBody>
      </p:sp>
    </p:spTree>
    <p:extLst>
      <p:ext uri="{BB962C8B-B14F-4D97-AF65-F5344CB8AC3E}">
        <p14:creationId xmlns:p14="http://schemas.microsoft.com/office/powerpoint/2010/main" val="2446420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19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3294" y="1044327"/>
            <a:ext cx="10507675" cy="2158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closely approached about 25 km to the Typhoon SOULIK at 07:00 Aug. 23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Surface Temperature decreased: (27.5°-&gt; 16.5°↓), Salinity increased: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(31psu -&gt; 33psu ↑)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endParaRPr lang="en-US" altLang="ko-KR" sz="16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4AF79A9-22B6-CE40-9861-3C7F8C8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1" y="3420591"/>
            <a:ext cx="5341838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13D3533-2360-174F-B8C6-CAFD5263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5707" y="3429556"/>
            <a:ext cx="5394669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9235132" y="3429557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8515052" y="3184822"/>
            <a:ext cx="1995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Soulik Eye Passage</a:t>
            </a:r>
          </a:p>
        </p:txBody>
      </p:sp>
      <p:cxnSp>
        <p:nvCxnSpPr>
          <p:cNvPr id="27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3939220" y="3429557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1602284" y="6068838"/>
            <a:ext cx="2448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Temperature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variation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7361969" y="6084887"/>
            <a:ext cx="180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Salinity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variation</a:t>
            </a:r>
            <a:endParaRPr lang="en-US" sz="1400" b="1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8488D17-9015-45BF-803F-C95F1C7F0CB5}"/>
              </a:ext>
            </a:extLst>
          </p:cNvPr>
          <p:cNvSpPr/>
          <p:nvPr/>
        </p:nvSpPr>
        <p:spPr>
          <a:xfrm>
            <a:off x="1364967" y="428515"/>
            <a:ext cx="387125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Observation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FDF5AC-8A1D-4AA1-904A-8D84AAB28664}"/>
              </a:ext>
            </a:extLst>
          </p:cNvPr>
          <p:cNvSpPr txBox="1"/>
          <p:nvPr/>
        </p:nvSpPr>
        <p:spPr>
          <a:xfrm>
            <a:off x="3258468" y="3183991"/>
            <a:ext cx="218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07:00 August 23 (KST)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151760B-0DDC-4861-A8D2-776ED0B90284}"/>
              </a:ext>
            </a:extLst>
          </p:cNvPr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  Glider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6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20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38312" y="1044327"/>
            <a:ext cx="964894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closely approached about 25 km to the Typhoon SOULIK at 07:00 Aug. 23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Surface Density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increased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(1020°-&gt; 1024°↑), Bottom Turbidity increased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endParaRPr lang="en-US" altLang="ko-KR" sz="16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4AF79A9-22B6-CE40-9861-3C7F8C8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" y="3376751"/>
            <a:ext cx="5490251" cy="26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13D3533-2360-174F-B8C6-CAFD5263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731" y="3430262"/>
            <a:ext cx="5254621" cy="2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9272916" y="3439389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8544548" y="3162055"/>
            <a:ext cx="1995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Soulik Eye Passage</a:t>
            </a:r>
          </a:p>
        </p:txBody>
      </p:sp>
      <p:cxnSp>
        <p:nvCxnSpPr>
          <p:cNvPr id="27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3955700" y="3429557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1962323" y="6068838"/>
            <a:ext cx="180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Density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variation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7074892" y="608488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Backscatter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variation</a:t>
            </a:r>
            <a:endParaRPr lang="en-US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61D91F-FB3A-42BD-BA69-E15624E317CA}"/>
              </a:ext>
            </a:extLst>
          </p:cNvPr>
          <p:cNvSpPr txBox="1"/>
          <p:nvPr/>
        </p:nvSpPr>
        <p:spPr>
          <a:xfrm>
            <a:off x="3258468" y="3183991"/>
            <a:ext cx="218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07:00 August 23 (KST)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E07736F-2557-455A-B52A-654781BF170E}"/>
              </a:ext>
            </a:extLst>
          </p:cNvPr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  Glider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95CFF65-E84A-44EA-A400-5BF5DDFBB934}"/>
              </a:ext>
            </a:extLst>
          </p:cNvPr>
          <p:cNvSpPr/>
          <p:nvPr/>
        </p:nvSpPr>
        <p:spPr>
          <a:xfrm>
            <a:off x="1364967" y="428515"/>
            <a:ext cx="387125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Observation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7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21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38312" y="1044327"/>
            <a:ext cx="964894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closely approached about 25 km to the Typhoon SOULIK at 07:00 Aug. 23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Surface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Chlorophyll decreased, Bottom Dissolved Organic Matter increased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endParaRPr lang="en-US" altLang="ko-KR" sz="16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4AF79A9-22B6-CE40-9861-3C7F8C8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" y="3424420"/>
            <a:ext cx="5343748" cy="260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13D3533-2360-174F-B8C6-CAFD5263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971" y="3429556"/>
            <a:ext cx="5328141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9264628" y="3429557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8521700" y="3142310"/>
            <a:ext cx="1995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Soulik Eye Passage</a:t>
            </a:r>
          </a:p>
        </p:txBody>
      </p:sp>
      <p:cxnSp>
        <p:nvCxnSpPr>
          <p:cNvPr id="27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3915979" y="3429557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1962323" y="6068838"/>
            <a:ext cx="237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Chlorophyll variation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7361969" y="6084887"/>
            <a:ext cx="228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CDOM variation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99278-71F8-4A56-9946-BE493D2138C7}"/>
              </a:ext>
            </a:extLst>
          </p:cNvPr>
          <p:cNvSpPr txBox="1"/>
          <p:nvPr/>
        </p:nvSpPr>
        <p:spPr>
          <a:xfrm>
            <a:off x="3238804" y="3183991"/>
            <a:ext cx="218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07:00 August 23 (KST)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BA53277-0F44-43B1-B3BC-2EFE7F56930A}"/>
              </a:ext>
            </a:extLst>
          </p:cNvPr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  Glider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EB681AF-3E6C-4C06-9B0B-0E9D8E923A90}"/>
              </a:ext>
            </a:extLst>
          </p:cNvPr>
          <p:cNvSpPr/>
          <p:nvPr/>
        </p:nvSpPr>
        <p:spPr>
          <a:xfrm>
            <a:off x="1364967" y="428515"/>
            <a:ext cx="387125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Observation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7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22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37131" y="1044327"/>
            <a:ext cx="10050129" cy="2158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Pressure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22), Gust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52.82 m/s (22:04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m,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closely approached about 25 km to the Typhoon SOULIK at 07:00 Aug. 23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Temperature mixing: (27.5°-&gt; 16.5°↓), Salinity mixing: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(31psu -&gt; 33psu ↑) at surface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Mixing length was increased about 40 m from 30 to 70 m water depth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9015FB8F-7275-4D6E-B2A1-B4FA38C62291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A9167A9D-29C2-4C31-A227-11BDE212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01" y="3777369"/>
            <a:ext cx="5341838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4">
            <a:extLst>
              <a:ext uri="{FF2B5EF4-FFF2-40B4-BE49-F238E27FC236}">
                <a16:creationId xmlns:a16="http://schemas.microsoft.com/office/drawing/2014/main" id="{EEC742A9-4E36-4A36-B871-31B34B38A5AF}"/>
              </a:ext>
            </a:extLst>
          </p:cNvPr>
          <p:cNvCxnSpPr>
            <a:cxnSpLocks/>
          </p:cNvCxnSpPr>
          <p:nvPr/>
        </p:nvCxnSpPr>
        <p:spPr>
          <a:xfrm flipV="1">
            <a:off x="4227252" y="3786335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92FD225-FDBE-4886-97A1-3504278BA3DC}"/>
              </a:ext>
            </a:extLst>
          </p:cNvPr>
          <p:cNvSpPr txBox="1"/>
          <p:nvPr/>
        </p:nvSpPr>
        <p:spPr>
          <a:xfrm>
            <a:off x="3536314" y="3512263"/>
            <a:ext cx="218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07:00 August 23 (KST)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53AC7A-1D25-4278-B5A0-E552ECCBD1A2}"/>
              </a:ext>
            </a:extLst>
          </p:cNvPr>
          <p:cNvSpPr txBox="1"/>
          <p:nvPr/>
        </p:nvSpPr>
        <p:spPr>
          <a:xfrm>
            <a:off x="2134129" y="6425617"/>
            <a:ext cx="2636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Temperature variation</a:t>
            </a:r>
            <a:endParaRPr lang="en-US" sz="1400" b="1" dirty="0"/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285F1A6D-CCE1-42FD-8603-AB30087C2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2" r="7885"/>
          <a:stretch/>
        </p:blipFill>
        <p:spPr>
          <a:xfrm>
            <a:off x="5634298" y="3264179"/>
            <a:ext cx="4752961" cy="411685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7812C5E-4443-4018-8146-45125FB693E5}"/>
              </a:ext>
            </a:extLst>
          </p:cNvPr>
          <p:cNvSpPr txBox="1"/>
          <p:nvPr/>
        </p:nvSpPr>
        <p:spPr>
          <a:xfrm>
            <a:off x="6304766" y="3244891"/>
            <a:ext cx="40104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11:18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Aug. 22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~ 08:15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Aug.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24 (KST)</a:t>
            </a:r>
            <a:endParaRPr lang="en-US" sz="1400" b="1" dirty="0"/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8EF669FC-9210-41E0-AD71-5CD90CEBB24E}"/>
              </a:ext>
            </a:extLst>
          </p:cNvPr>
          <p:cNvCxnSpPr/>
          <p:nvPr/>
        </p:nvCxnSpPr>
        <p:spPr>
          <a:xfrm flipH="1">
            <a:off x="7578948" y="5577569"/>
            <a:ext cx="266081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D4FC242-4765-48FA-8853-267C053E3C77}"/>
              </a:ext>
            </a:extLst>
          </p:cNvPr>
          <p:cNvSpPr txBox="1"/>
          <p:nvPr/>
        </p:nvSpPr>
        <p:spPr>
          <a:xfrm>
            <a:off x="8227019" y="5057611"/>
            <a:ext cx="20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Surface Temperature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decreased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(11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°</a:t>
            </a:r>
            <a:r>
              <a:rPr lang="en-US" altLang="ko-KR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↓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  <a:endParaRPr lang="en-US" sz="1400" b="1" dirty="0"/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E1A3DA1D-DE18-4538-BFE4-801155AB3539}"/>
              </a:ext>
            </a:extLst>
          </p:cNvPr>
          <p:cNvCxnSpPr/>
          <p:nvPr/>
        </p:nvCxnSpPr>
        <p:spPr>
          <a:xfrm>
            <a:off x="7578948" y="4497449"/>
            <a:ext cx="0" cy="151543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96872DF-5772-4E37-97CD-07C6154A143D}"/>
              </a:ext>
            </a:extLst>
          </p:cNvPr>
          <p:cNvSpPr txBox="1"/>
          <p:nvPr/>
        </p:nvSpPr>
        <p:spPr>
          <a:xfrm>
            <a:off x="6082974" y="4425441"/>
            <a:ext cx="171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Mixing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length</a:t>
            </a:r>
            <a:r>
              <a:rPr lang="ko-KR" altLang="en-US" sz="1400" b="1" dirty="0"/>
              <a:t>  </a:t>
            </a:r>
            <a:br>
              <a:rPr lang="en-US" altLang="ko-KR" sz="1400" b="1" dirty="0"/>
            </a:br>
            <a:r>
              <a:rPr lang="en-US" altLang="ko-KR" sz="1400" b="1" dirty="0"/>
              <a:t>(40m) increased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4FF722D-FBF4-45FC-9FB4-69D035498ED3}"/>
              </a:ext>
            </a:extLst>
          </p:cNvPr>
          <p:cNvSpPr/>
          <p:nvPr/>
        </p:nvSpPr>
        <p:spPr>
          <a:xfrm>
            <a:off x="6994323" y="6461911"/>
            <a:ext cx="2024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Bottom Temperature</a:t>
            </a:r>
            <a:r>
              <a:rPr lang="ko-KR" altLang="en-US" sz="1400" b="1" dirty="0"/>
              <a:t> </a:t>
            </a:r>
            <a:endParaRPr lang="en-US" altLang="ko-KR" sz="1400" b="1" dirty="0"/>
          </a:p>
          <a:p>
            <a:r>
              <a:rPr lang="en-US" altLang="ko-KR" sz="1400" b="1" dirty="0"/>
              <a:t>increased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(3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°</a:t>
            </a:r>
            <a:r>
              <a:rPr lang="en-US" altLang="ko-KR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↑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  <a:endParaRPr lang="ko-KR" altLang="en-US" sz="1400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347628FD-F1E3-46E8-A1E0-35C98C6FE5C5}"/>
              </a:ext>
            </a:extLst>
          </p:cNvPr>
          <p:cNvCxnSpPr>
            <a:cxnSpLocks/>
          </p:cNvCxnSpPr>
          <p:nvPr/>
        </p:nvCxnSpPr>
        <p:spPr>
          <a:xfrm>
            <a:off x="6292429" y="6732959"/>
            <a:ext cx="7116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B6462B6-7269-4C8A-AA14-381A336F6CFE}"/>
              </a:ext>
            </a:extLst>
          </p:cNvPr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  Glider Observation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11A060C3-EA7F-4DE1-A48A-69AFA51F0842}"/>
              </a:ext>
            </a:extLst>
          </p:cNvPr>
          <p:cNvSpPr/>
          <p:nvPr/>
        </p:nvSpPr>
        <p:spPr>
          <a:xfrm>
            <a:off x="1364967" y="428515"/>
            <a:ext cx="387125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Observation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1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CD5B4DC-9878-4A71-A5B3-91BEE99AA266}"/>
              </a:ext>
            </a:extLst>
          </p:cNvPr>
          <p:cNvSpPr/>
          <p:nvPr/>
        </p:nvSpPr>
        <p:spPr>
          <a:xfrm>
            <a:off x="1364967" y="428515"/>
            <a:ext cx="8939948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Data Analysis (IEODO: Rapid ocean mixing)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015C40E-E7EC-4281-B34A-0B444ACC76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/>
          <a:stretch/>
        </p:blipFill>
        <p:spPr>
          <a:xfrm>
            <a:off x="306140" y="1267890"/>
            <a:ext cx="10065462" cy="5864858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C7F9A6E5-633C-4A5F-9181-08C78DB13DE4}"/>
              </a:ext>
            </a:extLst>
          </p:cNvPr>
          <p:cNvCxnSpPr>
            <a:cxnSpLocks/>
          </p:cNvCxnSpPr>
          <p:nvPr/>
        </p:nvCxnSpPr>
        <p:spPr>
          <a:xfrm flipV="1">
            <a:off x="6399925" y="1296211"/>
            <a:ext cx="0" cy="51845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51A371-C0C1-4675-A94F-5608A3350D85}"/>
              </a:ext>
            </a:extLst>
          </p:cNvPr>
          <p:cNvSpPr txBox="1"/>
          <p:nvPr/>
        </p:nvSpPr>
        <p:spPr>
          <a:xfrm>
            <a:off x="1042436" y="5778271"/>
            <a:ext cx="5528400" cy="681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4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4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 and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  Data Analysis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D568C00-F27C-4909-91CB-378D3AEB20BE}"/>
              </a:ext>
            </a:extLst>
          </p:cNvPr>
          <p:cNvSpPr/>
          <p:nvPr/>
        </p:nvSpPr>
        <p:spPr>
          <a:xfrm>
            <a:off x="6461030" y="2310854"/>
            <a:ext cx="219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26.5-&gt;20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。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</a:t>
            </a:r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9EF6598-BDBF-44CA-807C-6D7089014F65}"/>
              </a:ext>
            </a:extLst>
          </p:cNvPr>
          <p:cNvSpPr/>
          <p:nvPr/>
        </p:nvSpPr>
        <p:spPr>
          <a:xfrm>
            <a:off x="5527022" y="3996655"/>
            <a:ext cx="230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accent4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14-&gt;23.5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。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 </a:t>
            </a:r>
            <a:endParaRPr lang="ko-KR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49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23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CD5B4DC-9878-4A71-A5B3-91BEE99AA266}"/>
              </a:ext>
            </a:extLst>
          </p:cNvPr>
          <p:cNvSpPr/>
          <p:nvPr/>
        </p:nvSpPr>
        <p:spPr>
          <a:xfrm>
            <a:off x="1364967" y="428515"/>
            <a:ext cx="8863004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Data Analysis (Glider: Rapid ocean mixing)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  Data Analysis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1" y="1399679"/>
            <a:ext cx="10090496" cy="5045248"/>
          </a:xfrm>
          <a:prstGeom prst="rect">
            <a:avLst/>
          </a:prstGeom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6417855" y="1710617"/>
            <a:ext cx="0" cy="3798206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9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24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CD5B4DC-9878-4A71-A5B3-91BEE99AA266}"/>
              </a:ext>
            </a:extLst>
          </p:cNvPr>
          <p:cNvSpPr/>
          <p:nvPr/>
        </p:nvSpPr>
        <p:spPr>
          <a:xfrm>
            <a:off x="1364967" y="428515"/>
            <a:ext cx="9491381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Data Analysis (IEODO: △T vs tides and winds)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015C40E-E7EC-4281-B34A-0B444ACC76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/>
          <a:stretch/>
        </p:blipFill>
        <p:spPr>
          <a:xfrm>
            <a:off x="404431" y="1267890"/>
            <a:ext cx="9868880" cy="5864858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6210796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8852915" y="6165821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3474492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1742053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5324523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7F9A6E5-633C-4A5F-9181-08C78DB13DE4}"/>
              </a:ext>
            </a:extLst>
          </p:cNvPr>
          <p:cNvCxnSpPr>
            <a:cxnSpLocks/>
          </p:cNvCxnSpPr>
          <p:nvPr/>
        </p:nvCxnSpPr>
        <p:spPr>
          <a:xfrm flipV="1">
            <a:off x="6543941" y="1287246"/>
            <a:ext cx="0" cy="5184576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51A371-C0C1-4675-A94F-5608A3350D85}"/>
              </a:ext>
            </a:extLst>
          </p:cNvPr>
          <p:cNvSpPr txBox="1"/>
          <p:nvPr/>
        </p:nvSpPr>
        <p:spPr>
          <a:xfrm>
            <a:off x="960107" y="4140671"/>
            <a:ext cx="5538719" cy="681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4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Max Wind 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43.19 m/s (22:33 Aug. 22)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4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7.22 m and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Hmax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11.39 m (23:09 Aug. 22)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8118864" y="6174825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2754412" y="6169375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4622373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5700F37-BD37-4780-9500-10C00AA6AC3E}"/>
              </a:ext>
            </a:extLst>
          </p:cNvPr>
          <p:cNvSpPr/>
          <p:nvPr/>
        </p:nvSpPr>
        <p:spPr>
          <a:xfrm>
            <a:off x="7197019" y="616586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</a:rPr>
              <a:t>Ebb</a:t>
            </a:r>
            <a:endParaRPr lang="ko-KR" altLang="en-US" sz="2000" dirty="0"/>
          </a:p>
        </p:txBody>
      </p:sp>
      <p:sp>
        <p:nvSpPr>
          <p:cNvPr id="26" name="직사각형 25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  Data Analysis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</p:spTree>
    <p:extLst>
      <p:ext uri="{BB962C8B-B14F-4D97-AF65-F5344CB8AC3E}">
        <p14:creationId xmlns:p14="http://schemas.microsoft.com/office/powerpoint/2010/main" val="1279341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24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CD5B4DC-9878-4A71-A5B3-91BEE99AA266}"/>
              </a:ext>
            </a:extLst>
          </p:cNvPr>
          <p:cNvSpPr/>
          <p:nvPr/>
        </p:nvSpPr>
        <p:spPr>
          <a:xfrm>
            <a:off x="1364967" y="428515"/>
            <a:ext cx="7356181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Data Analysis (Glider: △T, △S, △D)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  Data Analysis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19" y="900311"/>
            <a:ext cx="7038782" cy="3519391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7227"/>
            <a:ext cx="5707357" cy="2853679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59" y="4709380"/>
            <a:ext cx="5707357" cy="2853678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5490716" y="1161448"/>
            <a:ext cx="0" cy="259228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3159277" y="4914829"/>
            <a:ext cx="0" cy="210616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A0AFF401-48A0-4706-9F99-24C78338C95C}"/>
              </a:ext>
            </a:extLst>
          </p:cNvPr>
          <p:cNvCxnSpPr>
            <a:cxnSpLocks/>
          </p:cNvCxnSpPr>
          <p:nvPr/>
        </p:nvCxnSpPr>
        <p:spPr>
          <a:xfrm flipV="1">
            <a:off x="8325923" y="4914829"/>
            <a:ext cx="0" cy="210616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183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25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053115" y="7245980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4AF79A9-22B6-CE40-9861-3C7F8C86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01" y="4101549"/>
            <a:ext cx="5341838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4">
            <a:extLst>
              <a:ext uri="{FF2B5EF4-FFF2-40B4-BE49-F238E27FC236}">
                <a16:creationId xmlns:a16="http://schemas.microsoft.com/office/drawing/2014/main" id="{6943C393-A184-E441-AF3B-CD8306536CFA}"/>
              </a:ext>
            </a:extLst>
          </p:cNvPr>
          <p:cNvCxnSpPr>
            <a:cxnSpLocks/>
          </p:cNvCxnSpPr>
          <p:nvPr/>
        </p:nvCxnSpPr>
        <p:spPr>
          <a:xfrm flipV="1">
            <a:off x="4227252" y="4110515"/>
            <a:ext cx="0" cy="2367298"/>
          </a:xfrm>
          <a:prstGeom prst="line">
            <a:avLst/>
          </a:prstGeom>
          <a:ln w="25400">
            <a:solidFill>
              <a:srgbClr val="FF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3651248" y="3888787"/>
            <a:ext cx="218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07:00 August 23 (KST)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2134129" y="6749797"/>
            <a:ext cx="2636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Temperature variation</a:t>
            </a:r>
            <a:endParaRPr lang="en-US" sz="1400" b="1" dirty="0"/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CFFAD83C-243F-5548-AD8D-E1646F6E2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2" r="7885" b="3497"/>
          <a:stretch/>
        </p:blipFill>
        <p:spPr>
          <a:xfrm>
            <a:off x="5634299" y="3708737"/>
            <a:ext cx="4608946" cy="38525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7245803" y="6301165"/>
            <a:ext cx="310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11:18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Aug.22~08:15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Aug.24</a:t>
            </a:r>
          </a:p>
          <a:p>
            <a:pPr algn="ctr"/>
            <a:r>
              <a:rPr lang="en-US" sz="1600" b="1" dirty="0"/>
              <a:t>                         (KST)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7578948" y="5901749"/>
            <a:ext cx="266081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0C5EE22-5B13-E142-8C6F-FE3CEC776641}"/>
              </a:ext>
            </a:extLst>
          </p:cNvPr>
          <p:cNvSpPr txBox="1"/>
          <p:nvPr/>
        </p:nvSpPr>
        <p:spPr>
          <a:xfrm>
            <a:off x="8117966" y="5400955"/>
            <a:ext cx="212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Surface Temperature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decreased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(11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° </a:t>
            </a:r>
            <a:r>
              <a:rPr lang="en-US" altLang="ko-KR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↓ 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  <a:endParaRPr lang="en-US" sz="1400" b="1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7578948" y="4839559"/>
            <a:ext cx="0" cy="151543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B39F23B-2662-4076-8B27-50AECB8593DD}"/>
              </a:ext>
            </a:extLst>
          </p:cNvPr>
          <p:cNvSpPr/>
          <p:nvPr/>
        </p:nvSpPr>
        <p:spPr>
          <a:xfrm>
            <a:off x="1364967" y="428515"/>
            <a:ext cx="2548775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Conclusions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AF41F7AC-A9DA-4946-979F-6EE4509D7B76}"/>
              </a:ext>
            </a:extLst>
          </p:cNvPr>
          <p:cNvCxnSpPr>
            <a:cxnSpLocks/>
          </p:cNvCxnSpPr>
          <p:nvPr/>
        </p:nvCxnSpPr>
        <p:spPr>
          <a:xfrm>
            <a:off x="6292429" y="7057139"/>
            <a:ext cx="7116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F59529ED-C7C1-45B0-98BC-72C8C2DF5E3C}"/>
              </a:ext>
            </a:extLst>
          </p:cNvPr>
          <p:cNvSpPr/>
          <p:nvPr/>
        </p:nvSpPr>
        <p:spPr>
          <a:xfrm>
            <a:off x="7019078" y="6760396"/>
            <a:ext cx="2024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Bottom Temperature</a:t>
            </a:r>
            <a:r>
              <a:rPr lang="ko-KR" altLang="en-US" sz="1400" b="1" dirty="0"/>
              <a:t> </a:t>
            </a:r>
            <a:endParaRPr lang="en-US" altLang="ko-KR" sz="1400" b="1" dirty="0"/>
          </a:p>
          <a:p>
            <a:r>
              <a:rPr lang="en-US" altLang="ko-KR" sz="1400" b="1" dirty="0"/>
              <a:t>increased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(3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°</a:t>
            </a:r>
            <a:r>
              <a:rPr lang="en-US" altLang="ko-KR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↑</a:t>
            </a:r>
            <a:r>
              <a:rPr lang="en-US" altLang="ko-KR" sz="1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)</a:t>
            </a:r>
            <a:endParaRPr lang="ko-KR" alt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C83202-6EE3-4FAC-A382-6C3B5A7C3DF6}"/>
              </a:ext>
            </a:extLst>
          </p:cNvPr>
          <p:cNvSpPr txBox="1"/>
          <p:nvPr/>
        </p:nvSpPr>
        <p:spPr>
          <a:xfrm>
            <a:off x="6082974" y="4749621"/>
            <a:ext cx="171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Mixing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length</a:t>
            </a:r>
            <a:r>
              <a:rPr lang="ko-KR" altLang="en-US" sz="1400" b="1" dirty="0"/>
              <a:t>  </a:t>
            </a:r>
            <a:br>
              <a:rPr lang="en-US" altLang="ko-KR" sz="1400" b="1" dirty="0"/>
            </a:br>
            <a:r>
              <a:rPr lang="en-US" altLang="ko-KR" sz="1400" b="1" dirty="0"/>
              <a:t>(40m) increased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6  Conclusions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812A7B-D9FD-40A9-9E90-67E3F33EE8C2}"/>
              </a:ext>
            </a:extLst>
          </p:cNvPr>
          <p:cNvSpPr txBox="1"/>
          <p:nvPr/>
        </p:nvSpPr>
        <p:spPr>
          <a:xfrm>
            <a:off x="337131" y="900311"/>
            <a:ext cx="10325960" cy="2897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Typhoon SOULIK was observed at tidally dominated and stratified waters of Jeju, Korea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IEODO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observation: Pressure 963.22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hPa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(01:48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8/23, KST), Hs 7.22 m (23:09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8/23, 2018)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closely approached about 25 km to the typhoon SOULIK at 07:00, August 23 (KST)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Ocean mixing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Surface Temperature decreased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(27.5°-&gt; 16.5°, 11°↓), Salinity increased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Mixing length layer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was increased about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40 m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from 30 to 70 m by the typhoon SOULIK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Rapid mixing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coincided with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 tidal transition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before/after sustained winds and waves 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Rapid ocean destratification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was observed by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Typhoon Soulik and its interaction with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tidally dominated and highly stratified coastal ocean waters west of Jeju, Korea</a:t>
            </a:r>
          </a:p>
        </p:txBody>
      </p:sp>
    </p:spTree>
    <p:extLst>
      <p:ext uri="{BB962C8B-B14F-4D97-AF65-F5344CB8AC3E}">
        <p14:creationId xmlns:p14="http://schemas.microsoft.com/office/powerpoint/2010/main" val="332558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83188" y="428515"/>
            <a:ext cx="9225282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Historical Typhoon Tracks for a 200km circle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1.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Background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0A553DC-B438-4CCA-978D-F34B2737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t="9256"/>
          <a:stretch/>
        </p:blipFill>
        <p:spPr>
          <a:xfrm>
            <a:off x="-1" y="1002362"/>
            <a:ext cx="8875093" cy="618581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7552711-F0B2-4313-BAFA-F8124E801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66" y="4356695"/>
            <a:ext cx="5005534" cy="2831483"/>
          </a:xfrm>
          <a:prstGeom prst="rect">
            <a:avLst/>
          </a:prstGeom>
        </p:spPr>
      </p:pic>
      <p:sp>
        <p:nvSpPr>
          <p:cNvPr id="41" name="타원 40">
            <a:extLst>
              <a:ext uri="{FF2B5EF4-FFF2-40B4-BE49-F238E27FC236}">
                <a16:creationId xmlns:a16="http://schemas.microsoft.com/office/drawing/2014/main" id="{B42C81C3-8839-42B2-AAA9-F47ECAC8C442}"/>
              </a:ext>
            </a:extLst>
          </p:cNvPr>
          <p:cNvSpPr/>
          <p:nvPr/>
        </p:nvSpPr>
        <p:spPr>
          <a:xfrm>
            <a:off x="8083004" y="5852215"/>
            <a:ext cx="242403" cy="241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6E9078DA-1857-433C-97DA-E2BD684FB640}"/>
              </a:ext>
            </a:extLst>
          </p:cNvPr>
          <p:cNvSpPr/>
          <p:nvPr/>
        </p:nvSpPr>
        <p:spPr>
          <a:xfrm>
            <a:off x="2106340" y="2484487"/>
            <a:ext cx="3038594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C378EB2-1876-4485-A44B-87752E2B0FA3}"/>
              </a:ext>
            </a:extLst>
          </p:cNvPr>
          <p:cNvGrpSpPr/>
          <p:nvPr/>
        </p:nvGrpSpPr>
        <p:grpSpPr>
          <a:xfrm>
            <a:off x="6577187" y="1375803"/>
            <a:ext cx="4107937" cy="2735372"/>
            <a:chOff x="6200533" y="1561958"/>
            <a:chExt cx="4107937" cy="2735372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3C631EBC-AF0E-49E5-B176-C3036758C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533" y="1561958"/>
              <a:ext cx="4107937" cy="2735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7DB0D150-5ED1-4C67-B226-A839371FFEC8}"/>
                </a:ext>
              </a:extLst>
            </p:cNvPr>
            <p:cNvSpPr/>
            <p:nvPr/>
          </p:nvSpPr>
          <p:spPr>
            <a:xfrm>
              <a:off x="7937838" y="3365030"/>
              <a:ext cx="8643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Jeju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9F99ACFF-2E95-4FA5-ACC2-861CDCF946EC}"/>
                </a:ext>
              </a:extLst>
            </p:cNvPr>
            <p:cNvSpPr/>
            <p:nvPr/>
          </p:nvSpPr>
          <p:spPr>
            <a:xfrm>
              <a:off x="8135024" y="2238846"/>
              <a:ext cx="1172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Arial" pitchFamily="34" charset="0"/>
                </a:rPr>
                <a:t>Korea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8B9303EA-53EA-4505-BC95-0CBB3FEF96F6}"/>
              </a:ext>
            </a:extLst>
          </p:cNvPr>
          <p:cNvSpPr/>
          <p:nvPr/>
        </p:nvSpPr>
        <p:spPr>
          <a:xfrm>
            <a:off x="7857148" y="2638707"/>
            <a:ext cx="1368152" cy="1213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2826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586892" y="980613"/>
            <a:ext cx="3052118" cy="677108"/>
          </a:xfrm>
          <a:prstGeom prst="rect">
            <a:avLst/>
          </a:prstGeom>
        </p:spPr>
        <p:txBody>
          <a:bodyPr wrap="none" lIns="0" tIns="0" rIns="0" bIns="0" anchor="b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pPr indent="-206438"/>
            <a:r>
              <a:rPr lang="en-US" altLang="ko-KR" sz="4400" spc="-1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Thank you</a:t>
            </a:r>
            <a:endParaRPr lang="ko-KR" altLang="en-US" sz="4400" i="1" spc="-1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7170" name="Picture 2" descr="F:\Presentation,works\2018-KIOST-Rutgers_Glider(in August)\관측사진\20180825_0819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/>
        </p:blipFill>
        <p:spPr bwMode="auto">
          <a:xfrm>
            <a:off x="5562724" y="4881710"/>
            <a:ext cx="3992358" cy="221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Presentation,works\2018-KIOST-Rutgers_Glider(in August)\관측사진\20180814_141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40" y="2656247"/>
            <a:ext cx="3925187" cy="22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Presentation,works\2018-KIOST-Rutgers_Glider(in August)\관측사진\20180815_092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96" y="2646145"/>
            <a:ext cx="3974686" cy="22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35B444B-AFF0-4524-B078-235E7A380683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867"/>
          <a:stretch/>
        </p:blipFill>
        <p:spPr>
          <a:xfrm>
            <a:off x="5091953" y="17930"/>
            <a:ext cx="4463130" cy="2602474"/>
          </a:xfrm>
          <a:prstGeom prst="rect">
            <a:avLst/>
          </a:prstGeom>
        </p:spPr>
      </p:pic>
      <p:pic>
        <p:nvPicPr>
          <p:cNvPr id="9" name="Picture 2" descr="F:\Presentation,works\2018-KIOST-Rutgers_Glider(in August)\관측사진\20180814_144126.jpg">
            <a:extLst>
              <a:ext uri="{FF2B5EF4-FFF2-40B4-BE49-F238E27FC236}">
                <a16:creationId xmlns:a16="http://schemas.microsoft.com/office/drawing/2014/main" id="{88DE5D6C-3B3E-4448-965A-D68DA515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06" y="4857237"/>
            <a:ext cx="3924522" cy="22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2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83188" y="428515"/>
            <a:ext cx="4781758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Typhoon SOULIK(1819)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01" y="3924647"/>
            <a:ext cx="3979871" cy="343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08" y="435259"/>
            <a:ext cx="4047970" cy="34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274626" y="917500"/>
            <a:ext cx="2015295" cy="238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October 5,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62658" y="4449225"/>
            <a:ext cx="2027221" cy="238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October 6, 2018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9" y="2247433"/>
            <a:ext cx="5164987" cy="40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1119366"/>
            <a:ext cx="6066780" cy="105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6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Recently, typhoons (speed) are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geting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strong (decreased) in the West Pacific Ocean due to sea surface temperature increased by global warming.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8"/>
          <a:stretch/>
        </p:blipFill>
        <p:spPr bwMode="auto">
          <a:xfrm>
            <a:off x="574057" y="4472147"/>
            <a:ext cx="2468387" cy="17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18518" y="5210684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15:00</a:t>
            </a:r>
            <a:endParaRPr lang="ko-KR" altLang="en-US" sz="1600" dirty="0"/>
          </a:p>
        </p:txBody>
      </p:sp>
      <p:sp>
        <p:nvSpPr>
          <p:cNvPr id="34" name="직사각형 33"/>
          <p:cNvSpPr/>
          <p:nvPr/>
        </p:nvSpPr>
        <p:spPr>
          <a:xfrm>
            <a:off x="622587" y="5531670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06:00</a:t>
            </a:r>
            <a:endParaRPr lang="ko-KR" altLang="en-US" sz="1600" dirty="0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1256946" y="5408251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>
            <a:off x="1278104" y="5687318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1260174" y="5597380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>
            <a:off x="1265911" y="5516407"/>
            <a:ext cx="12931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484670" y="4925681"/>
            <a:ext cx="1090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Aug. 23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endParaRPr lang="ko-KR" altLang="en-US" sz="16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A8EBC73-A1C2-4E84-BA33-DE1389AF5CEF}"/>
              </a:ext>
            </a:extLst>
          </p:cNvPr>
          <p:cNvSpPr/>
          <p:nvPr/>
        </p:nvSpPr>
        <p:spPr>
          <a:xfrm>
            <a:off x="8310025" y="341242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(CHABA)</a:t>
            </a:r>
            <a:endParaRPr lang="ko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0437E2E-DD0E-474C-9F76-B392AC83152A}"/>
              </a:ext>
            </a:extLst>
          </p:cNvPr>
          <p:cNvSpPr/>
          <p:nvPr/>
        </p:nvSpPr>
        <p:spPr>
          <a:xfrm>
            <a:off x="8587989" y="3865818"/>
            <a:ext cx="2015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(GONG-REY)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DD86CECB-08BB-4C64-9A4B-BFD448208C02}"/>
              </a:ext>
            </a:extLst>
          </p:cNvPr>
          <p:cNvSpPr/>
          <p:nvPr/>
        </p:nvSpPr>
        <p:spPr>
          <a:xfrm>
            <a:off x="1530586" y="5661359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(SOULIK)</a:t>
            </a:r>
            <a:endParaRPr lang="ko-KR" altLang="en-US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F95CAEF-4B60-45B4-8E5C-7A77EAF774EF}"/>
              </a:ext>
            </a:extLst>
          </p:cNvPr>
          <p:cNvSpPr/>
          <p:nvPr/>
        </p:nvSpPr>
        <p:spPr>
          <a:xfrm>
            <a:off x="3885535" y="5940871"/>
            <a:ext cx="1749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03:00 Aug. 16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endParaRPr lang="ko-KR" altLang="en-US" sz="16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6E8E919-A72A-4B53-B131-A7DA2E5EEEF5}"/>
              </a:ext>
            </a:extLst>
          </p:cNvPr>
          <p:cNvSpPr/>
          <p:nvPr/>
        </p:nvSpPr>
        <p:spPr>
          <a:xfrm>
            <a:off x="2834290" y="2474862"/>
            <a:ext cx="2408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03:00 Aug. 25, 2018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endParaRPr lang="ko-KR" altLang="en-US" sz="1600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0219567-C2D0-4344-A8AD-CF3EF4402C4A}"/>
              </a:ext>
            </a:extLst>
          </p:cNvPr>
          <p:cNvSpPr/>
          <p:nvPr/>
        </p:nvSpPr>
        <p:spPr>
          <a:xfrm>
            <a:off x="484670" y="3157145"/>
            <a:ext cx="1359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KMA </a:t>
            </a:r>
          </a:p>
          <a:p>
            <a:r>
              <a:rPr lang="en-US" altLang="ko-KR" sz="2400" b="1" dirty="0"/>
              <a:t>forecast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8272" y="6372919"/>
            <a:ext cx="5472484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Speed of Typhoon SOULIK was about 4km/h at 13:00 on Aug. 23 due to weak Jet Stream in the Northern East Asia according to the KMA report.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1.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Background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9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3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33499F8-43A9-4383-A888-A1C6022C3093}"/>
              </a:ext>
            </a:extLst>
          </p:cNvPr>
          <p:cNvGrpSpPr/>
          <p:nvPr/>
        </p:nvGrpSpPr>
        <p:grpSpPr>
          <a:xfrm>
            <a:off x="1" y="1030224"/>
            <a:ext cx="5202684" cy="5918759"/>
            <a:chOff x="0" y="1030224"/>
            <a:chExt cx="5489743" cy="61025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E31118C-2F04-4692-9551-366540C4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"/>
            <a:stretch/>
          </p:blipFill>
          <p:spPr>
            <a:xfrm>
              <a:off x="0" y="1030224"/>
              <a:ext cx="5489743" cy="6102524"/>
            </a:xfrm>
            <a:prstGeom prst="rect">
              <a:avLst/>
            </a:prstGeom>
          </p:spPr>
        </p:pic>
        <p:pic>
          <p:nvPicPr>
            <p:cNvPr id="19" name="Picture 2" descr="D:\자료\관련업무\과학기지관련업무\포스터용사진\이어도.png">
              <a:extLst>
                <a:ext uri="{FF2B5EF4-FFF2-40B4-BE49-F238E27FC236}">
                  <a16:creationId xmlns:a16="http://schemas.microsoft.com/office/drawing/2014/main" id="{CB15728A-98D4-4AFA-9C70-C0711E2CC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8924" y="4071861"/>
              <a:ext cx="265151" cy="249472"/>
            </a:xfrm>
            <a:prstGeom prst="rect">
              <a:avLst/>
            </a:prstGeom>
            <a:noFill/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2801598-BC93-4813-B9F6-C5346A9128A1}"/>
              </a:ext>
            </a:extLst>
          </p:cNvPr>
          <p:cNvSpPr txBox="1"/>
          <p:nvPr/>
        </p:nvSpPr>
        <p:spPr>
          <a:xfrm>
            <a:off x="2112733" y="1303828"/>
            <a:ext cx="119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Summer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1.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Background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083188" y="428515"/>
            <a:ext cx="6977872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Yellow Sea Circulation in Summer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4DA6A00-0E8F-43FA-9314-EE0545EEE2E7}"/>
              </a:ext>
            </a:extLst>
          </p:cNvPr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C8E7BCD5-60A4-463C-A98B-D02BEBC15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5" t="34213" r="47306" b="13031"/>
          <a:stretch/>
        </p:blipFill>
        <p:spPr>
          <a:xfrm>
            <a:off x="5275605" y="1908423"/>
            <a:ext cx="5039647" cy="3600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314CC74-D3B1-40B7-B24A-6CE9918A3A9D}"/>
              </a:ext>
            </a:extLst>
          </p:cNvPr>
          <p:cNvSpPr txBox="1"/>
          <p:nvPr/>
        </p:nvSpPr>
        <p:spPr>
          <a:xfrm>
            <a:off x="5994772" y="1476375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Summer                       Winter</a:t>
            </a:r>
          </a:p>
        </p:txBody>
      </p:sp>
    </p:spTree>
    <p:extLst>
      <p:ext uri="{BB962C8B-B14F-4D97-AF65-F5344CB8AC3E}">
        <p14:creationId xmlns:p14="http://schemas.microsoft.com/office/powerpoint/2010/main" val="201703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4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83188" y="428515"/>
            <a:ext cx="8154476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Deployment at Jeju Island, Korea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_x178629032" descr="EMB00006cf818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/>
          <a:stretch>
            <a:fillRect/>
          </a:stretch>
        </p:blipFill>
        <p:spPr bwMode="auto">
          <a:xfrm>
            <a:off x="1530276" y="4260419"/>
            <a:ext cx="4248472" cy="24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Deployment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FC6AFF7-5AF6-4012-A580-2F0CD01FF951}"/>
              </a:ext>
            </a:extLst>
          </p:cNvPr>
          <p:cNvSpPr/>
          <p:nvPr/>
        </p:nvSpPr>
        <p:spPr>
          <a:xfrm>
            <a:off x="1674292" y="6619844"/>
            <a:ext cx="4022255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deployment (Aug.15)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72" y="3546319"/>
            <a:ext cx="4392364" cy="40227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4172" y="1324767"/>
            <a:ext cx="964894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Purpose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Understanding of ocean mixing observed by an underwater glider during in   summer 2018 over tidally dominated and highly stratified waters west of Jeju Island 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Location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from Jeju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Unjin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port (</a:t>
            </a:r>
            <a:r>
              <a:rPr lang="en-US" altLang="ko-KR" sz="16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Moslpo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to IEODO station (original target)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Period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09:20 Aug. 15 (Deployment) ~ 10:00 Aug. 25 (Recovery)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RU22 (SLOCUM) of RUCOOL, DMCS, Rutgers Univ.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Sensors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CTD (Temp., Sal., Density), OBS (Turbidity), Chlorophyll-a, C-DOM etc.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5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Operation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Marine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Disaster Research Center, KIOST and COOL, DMCS, Rutgers Univ. 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FC6AFF7-5AF6-4012-A580-2F0CD01FF951}"/>
              </a:ext>
            </a:extLst>
          </p:cNvPr>
          <p:cNvSpPr/>
          <p:nvPr/>
        </p:nvSpPr>
        <p:spPr>
          <a:xfrm>
            <a:off x="6082780" y="6606087"/>
            <a:ext cx="41921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Typhoon Tracks (1818~1820)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65238AF-1CEA-4AC1-BC99-EE48C15B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73" y="4068663"/>
            <a:ext cx="4603599" cy="30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5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38312" y="1123300"/>
            <a:ext cx="964894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Speed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20~30cm/s, Distance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15~20 km/day, Data transition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every 2~3 hours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Battery duration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about 30 days</a:t>
            </a:r>
          </a:p>
        </p:txBody>
      </p:sp>
      <p:pic>
        <p:nvPicPr>
          <p:cNvPr id="4098" name="Picture 2" descr="F:\Presentation,works\2018-KIOST-Rutgers_Glider(in August)\관측사진\20180814_1307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b="1712"/>
          <a:stretch/>
        </p:blipFill>
        <p:spPr bwMode="auto">
          <a:xfrm>
            <a:off x="522163" y="4644727"/>
            <a:ext cx="5130801" cy="27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Presentation,works\2018-KIOST-Rutgers_Glider(in August)\관측사진\20180814_133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16" b="2594"/>
          <a:stretch/>
        </p:blipFill>
        <p:spPr bwMode="auto">
          <a:xfrm>
            <a:off x="5706741" y="1869209"/>
            <a:ext cx="4805186" cy="27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Presentation,works\2018-KIOST-Rutgers_Glider(in August)\관측사진\20180814_1314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522289" y="1864716"/>
            <a:ext cx="5130676" cy="27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Presentation,works\2018-KIOST-Rutgers_Glider(in August)\관측사진\20180814_1403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"/>
          <a:stretch/>
        </p:blipFill>
        <p:spPr bwMode="auto">
          <a:xfrm>
            <a:off x="5706740" y="4653692"/>
            <a:ext cx="4805187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FA572CB3-D5E3-4991-A312-A0B175670A5C}"/>
              </a:ext>
            </a:extLst>
          </p:cNvPr>
          <p:cNvSpPr/>
          <p:nvPr/>
        </p:nvSpPr>
        <p:spPr>
          <a:xfrm>
            <a:off x="1083188" y="428515"/>
            <a:ext cx="7005123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Preparation for Glider Deployment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Deployment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ADA9BD3-F94A-4735-B94C-30064D664270}"/>
              </a:ext>
            </a:extLst>
          </p:cNvPr>
          <p:cNvSpPr/>
          <p:nvPr/>
        </p:nvSpPr>
        <p:spPr>
          <a:xfrm>
            <a:off x="6061337" y="1387089"/>
            <a:ext cx="42675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바탕"/>
                <a:ea typeface="바탕"/>
                <a:cs typeface="Arial" pitchFamily="34" charset="0"/>
              </a:rPr>
              <a:t>※</a:t>
            </a: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preparation (Aug.14)</a:t>
            </a:r>
          </a:p>
        </p:txBody>
      </p:sp>
    </p:spTree>
    <p:extLst>
      <p:ext uri="{BB962C8B-B14F-4D97-AF65-F5344CB8AC3E}">
        <p14:creationId xmlns:p14="http://schemas.microsoft.com/office/powerpoint/2010/main" val="3795490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6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66304" y="1116335"/>
            <a:ext cx="9648948" cy="681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Deployment Location : about 3 km from Unjin port, Jeju Island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Observation Period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09:20 Aug. 15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, 2018</a:t>
            </a:r>
          </a:p>
        </p:txBody>
      </p:sp>
      <p:pic>
        <p:nvPicPr>
          <p:cNvPr id="18" name="_x178629032" descr="EMB00006cf818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/>
          <a:stretch>
            <a:fillRect/>
          </a:stretch>
        </p:blipFill>
        <p:spPr bwMode="auto">
          <a:xfrm>
            <a:off x="5461822" y="4702491"/>
            <a:ext cx="4338073" cy="25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6704" y="3299482"/>
            <a:ext cx="5005262" cy="28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413" y="2223350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4677BCF-956C-4720-8E2E-26514B04BDF3}"/>
              </a:ext>
            </a:extLst>
          </p:cNvPr>
          <p:cNvSpPr/>
          <p:nvPr/>
        </p:nvSpPr>
        <p:spPr>
          <a:xfrm>
            <a:off x="1083188" y="428515"/>
            <a:ext cx="3808735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Deployment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9738004-2A25-4251-B11F-C600D722453D}"/>
              </a:ext>
            </a:extLst>
          </p:cNvPr>
          <p:cNvSpPr/>
          <p:nvPr/>
        </p:nvSpPr>
        <p:spPr>
          <a:xfrm>
            <a:off x="7533835" y="4004300"/>
            <a:ext cx="323520" cy="340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A581A46-B554-4FD2-A31E-866CAD521E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8227020" y="428515"/>
            <a:ext cx="1035443" cy="1755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AFB32C7-5753-48D5-98AB-DC8021AC82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/>
          <a:stretch/>
        </p:blipFill>
        <p:spPr>
          <a:xfrm>
            <a:off x="9351818" y="437480"/>
            <a:ext cx="1035442" cy="1740757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Deployment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B76275C-C6FD-4F7E-A270-508B1F3170F6}"/>
              </a:ext>
            </a:extLst>
          </p:cNvPr>
          <p:cNvSpPr/>
          <p:nvPr/>
        </p:nvSpPr>
        <p:spPr>
          <a:xfrm>
            <a:off x="8539915" y="696481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Unjin</a:t>
            </a: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port</a:t>
            </a:r>
          </a:p>
          <a:p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(</a:t>
            </a:r>
            <a:r>
              <a:rPr lang="en-US" altLang="ko-KR" sz="200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Moslpo</a:t>
            </a:r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</a:t>
            </a:r>
            <a:endParaRPr lang="ko-KR" altLang="en-US" sz="2000" dirty="0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99738004-2A25-4251-B11F-C600D722453D}"/>
              </a:ext>
            </a:extLst>
          </p:cNvPr>
          <p:cNvSpPr/>
          <p:nvPr/>
        </p:nvSpPr>
        <p:spPr>
          <a:xfrm>
            <a:off x="8757971" y="1350289"/>
            <a:ext cx="323520" cy="340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B76275C-C6FD-4F7E-A270-508B1F3170F6}"/>
              </a:ext>
            </a:extLst>
          </p:cNvPr>
          <p:cNvSpPr/>
          <p:nvPr/>
        </p:nvSpPr>
        <p:spPr>
          <a:xfrm>
            <a:off x="9478051" y="1652329"/>
            <a:ext cx="750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Jeju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79478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7325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289" y="277640"/>
            <a:ext cx="1040294" cy="712610"/>
          </a:xfrm>
          <a:prstGeom prst="rect">
            <a:avLst/>
          </a:prstGeom>
        </p:spPr>
        <p:txBody>
          <a:bodyPr wrap="none" lIns="0" tIns="0" rIns="0" bIns="0" anchor="b">
            <a:noAutofit/>
            <a:scene3d>
              <a:camera prst="orthographicFront"/>
              <a:lightRig rig="threePt" dir="t"/>
            </a:scene3d>
            <a:sp3d contourW="2540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4400" spc="-30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7</a:t>
            </a:r>
            <a:endParaRPr lang="ko-KR" altLang="en-US" sz="4400" spc="-30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38312" y="1044327"/>
            <a:ext cx="9648948" cy="105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Deployment location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about 3 km away from Unjin port, Jeju Island</a:t>
            </a:r>
          </a:p>
          <a:p>
            <a:pPr marL="216000" indent="-216000"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Blip>
                <a:blip r:embed="rId3"/>
              </a:buBlip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Deployment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: 09:20 Aug. 15 (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Dived about at 10:00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), 2018</a:t>
            </a:r>
          </a:p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※ Drifted toward Northwest along the coast affected</a:t>
            </a:r>
            <a:r>
              <a:rPr lang="ko-KR" alt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</a:t>
            </a: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by strong flood tidal current</a:t>
            </a:r>
          </a:p>
        </p:txBody>
      </p:sp>
      <p:pic>
        <p:nvPicPr>
          <p:cNvPr id="6148" name="Picture 4" descr="F:\Presentation,works\2018-KIOST-Rutgers_Glider(in August)\관측사진\20180816_104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3949" r="9139" b="-1"/>
          <a:stretch/>
        </p:blipFill>
        <p:spPr bwMode="auto">
          <a:xfrm>
            <a:off x="337131" y="2172910"/>
            <a:ext cx="6768752" cy="498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Presentation,works\2018-KIOST-Rutgers_Glider(in August)\관측사진\20180815_1724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/>
          <a:stretch/>
        </p:blipFill>
        <p:spPr bwMode="auto">
          <a:xfrm>
            <a:off x="3271535" y="2128415"/>
            <a:ext cx="3803357" cy="19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1053115" y="7247543"/>
            <a:ext cx="2205353" cy="2413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144008" indent="-144008"/>
            <a:r>
              <a:rPr lang="ko-KR" altLang="en-US" sz="1050" b="1" spc="-100" dirty="0">
                <a:solidFill>
                  <a:srgbClr val="002060"/>
                </a:solidFill>
                <a:latin typeface="+mj-lt"/>
                <a:ea typeface="바탕체" panose="02030609000101010101" pitchFamily="17" charset="-127"/>
                <a:cs typeface="Arial" pitchFamily="34" charset="0"/>
              </a:rPr>
              <a:t>종합해양과학기지 구축 및 활용연구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05824BA-BCEB-499F-A47C-9FF972B2A8CB}"/>
              </a:ext>
            </a:extLst>
          </p:cNvPr>
          <p:cNvSpPr/>
          <p:nvPr/>
        </p:nvSpPr>
        <p:spPr>
          <a:xfrm>
            <a:off x="7578948" y="4500346"/>
            <a:ext cx="2964881" cy="40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</a:pPr>
            <a:r>
              <a:rPr lang="en-US" altLang="ko-KR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10:00 8/15 ~ 10:00 8/16</a:t>
            </a:r>
          </a:p>
        </p:txBody>
      </p:sp>
      <p:graphicFrame>
        <p:nvGraphicFramePr>
          <p:cNvPr id="23" name="차트 22">
            <a:extLst>
              <a:ext uri="{FF2B5EF4-FFF2-40B4-BE49-F238E27FC236}">
                <a16:creationId xmlns:a16="http://schemas.microsoft.com/office/drawing/2014/main" id="{2BC86E23-1BD8-41CB-B453-13BD81E1A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698973"/>
              </p:ext>
            </p:extLst>
          </p:nvPr>
        </p:nvGraphicFramePr>
        <p:xfrm>
          <a:off x="7002884" y="3924648"/>
          <a:ext cx="3660201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38486CE5-018F-4960-8F55-EE72940903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733750"/>
              </p:ext>
            </p:extLst>
          </p:nvPr>
        </p:nvGraphicFramePr>
        <p:xfrm>
          <a:off x="7002884" y="2074155"/>
          <a:ext cx="3660207" cy="3146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E2FB830B-7E84-4930-8062-6309B8F253DA}"/>
              </a:ext>
            </a:extLst>
          </p:cNvPr>
          <p:cNvCxnSpPr/>
          <p:nvPr/>
        </p:nvCxnSpPr>
        <p:spPr>
          <a:xfrm flipV="1">
            <a:off x="7938988" y="2445038"/>
            <a:ext cx="0" cy="2520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29927070-AC24-44D7-A57B-93452A3FD496}"/>
              </a:ext>
            </a:extLst>
          </p:cNvPr>
          <p:cNvCxnSpPr/>
          <p:nvPr/>
        </p:nvCxnSpPr>
        <p:spPr>
          <a:xfrm>
            <a:off x="7938988" y="4500346"/>
            <a:ext cx="1440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139D9DC-9FF5-4477-A146-DA247F655E5E}"/>
              </a:ext>
            </a:extLst>
          </p:cNvPr>
          <p:cNvCxnSpPr>
            <a:cxnSpLocks/>
          </p:cNvCxnSpPr>
          <p:nvPr/>
        </p:nvCxnSpPr>
        <p:spPr>
          <a:xfrm flipV="1">
            <a:off x="7938988" y="5292799"/>
            <a:ext cx="0" cy="1627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16756CD-461F-4E56-99A9-0CAAB77F1043}"/>
              </a:ext>
            </a:extLst>
          </p:cNvPr>
          <p:cNvSpPr/>
          <p:nvPr/>
        </p:nvSpPr>
        <p:spPr>
          <a:xfrm>
            <a:off x="7506940" y="5211499"/>
            <a:ext cx="3229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Significant wave height(m)</a:t>
            </a:r>
            <a:br>
              <a:rPr lang="en-US" altLang="ko-KR" sz="1800" b="1" dirty="0"/>
            </a:br>
            <a:r>
              <a:rPr lang="en-US" altLang="ko-KR" sz="1800" b="1" dirty="0"/>
              <a:t>at IEODO</a:t>
            </a:r>
            <a:endParaRPr lang="ko-KR" altLang="en-US" sz="1800" dirty="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DC3E01A6-8793-4F2D-B5F0-083BF01A4209}"/>
              </a:ext>
            </a:extLst>
          </p:cNvPr>
          <p:cNvSpPr/>
          <p:nvPr/>
        </p:nvSpPr>
        <p:spPr>
          <a:xfrm>
            <a:off x="7357236" y="4481547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/>
              <a:t>Deployment</a:t>
            </a:r>
          </a:p>
          <a:p>
            <a:r>
              <a:rPr lang="en-US" altLang="ko-KR" sz="1400" b="1" dirty="0"/>
              <a:t>10am 8/15</a:t>
            </a:r>
            <a:endParaRPr lang="ko-KR" altLang="en-US" sz="1400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CAAB9F93-0BE7-48A2-ABB2-D102AF34F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97" t="16779" r="53367" b="63623"/>
          <a:stretch/>
        </p:blipFill>
        <p:spPr>
          <a:xfrm>
            <a:off x="8414893" y="2555109"/>
            <a:ext cx="748231" cy="501840"/>
          </a:xfrm>
          <a:prstGeom prst="rect">
            <a:avLst/>
          </a:prstGeom>
        </p:spPr>
      </p:pic>
      <p:pic>
        <p:nvPicPr>
          <p:cNvPr id="36" name="Picture 2" descr="D:\자료\관련업무\과학기지관련업무\포스터용사진\이어도.png">
            <a:extLst>
              <a:ext uri="{FF2B5EF4-FFF2-40B4-BE49-F238E27FC236}">
                <a16:creationId xmlns:a16="http://schemas.microsoft.com/office/drawing/2014/main" id="{3B137044-FD5F-420F-B239-C0140C36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53914" y="5557492"/>
            <a:ext cx="407474" cy="383379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EEE996D-A6FA-4DC7-9CFC-4AE48682D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61" t="72266" r="65489" b="4508"/>
          <a:stretch/>
        </p:blipFill>
        <p:spPr>
          <a:xfrm>
            <a:off x="8720452" y="447008"/>
            <a:ext cx="1972948" cy="1397028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D4677BCF-956C-4720-8E2E-26514B04BDF3}"/>
              </a:ext>
            </a:extLst>
          </p:cNvPr>
          <p:cNvSpPr/>
          <p:nvPr/>
        </p:nvSpPr>
        <p:spPr>
          <a:xfrm>
            <a:off x="1083188" y="428515"/>
            <a:ext cx="3808735" cy="461665"/>
          </a:xfrm>
          <a:prstGeom prst="rect">
            <a:avLst/>
          </a:prstGeom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contourW="31750">
              <a:bevelT w="0" h="38100"/>
              <a:contourClr>
                <a:schemeClr val="bg1"/>
              </a:contourClr>
            </a:sp3d>
          </a:bodyPr>
          <a:lstStyle/>
          <a:p>
            <a:r>
              <a:rPr lang="en-US" altLang="ko-KR" sz="3000" b="1" dirty="0">
                <a:ln w="11430"/>
                <a:gradFill flip="none" rotWithShape="1">
                  <a:gsLst>
                    <a:gs pos="0">
                      <a:schemeClr val="tx2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Glider Deployment</a:t>
            </a:r>
            <a:endParaRPr lang="ko-KR" altLang="en-US" sz="3000" b="1" dirty="0">
              <a:ln w="11430"/>
              <a:gradFill flip="none" rotWithShape="1">
                <a:gsLst>
                  <a:gs pos="0">
                    <a:schemeClr val="tx2"/>
                  </a:gs>
                  <a:gs pos="100000">
                    <a:srgbClr val="0070C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8619001" y="139644"/>
            <a:ext cx="2044090" cy="2413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44008" indent="-144008" algn="r"/>
            <a:r>
              <a:rPr lang="en-US" altLang="ko-KR" sz="1400" b="1" spc="-3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2.</a:t>
            </a:r>
            <a:r>
              <a:rPr lang="en-US" altLang="ko-KR" sz="1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Deployment</a:t>
            </a:r>
            <a:endParaRPr lang="ko-KR" altLang="en-US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2FB830B-7E84-4930-8062-6309B8F253DA}"/>
              </a:ext>
            </a:extLst>
          </p:cNvPr>
          <p:cNvCxnSpPr/>
          <p:nvPr/>
        </p:nvCxnSpPr>
        <p:spPr>
          <a:xfrm flipV="1">
            <a:off x="9379148" y="2448627"/>
            <a:ext cx="0" cy="25202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E2FB830B-7E84-4930-8062-6309B8F253DA}"/>
              </a:ext>
            </a:extLst>
          </p:cNvPr>
          <p:cNvCxnSpPr/>
          <p:nvPr/>
        </p:nvCxnSpPr>
        <p:spPr>
          <a:xfrm flipV="1">
            <a:off x="9379148" y="5292799"/>
            <a:ext cx="0" cy="165618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26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24535</TotalTime>
  <Words>3674</Words>
  <Application>Microsoft Office PowerPoint</Application>
  <PresentationFormat>사용자 지정</PresentationFormat>
  <Paragraphs>455</Paragraphs>
  <Slides>30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30</vt:i4>
      </vt:variant>
    </vt:vector>
  </HeadingPairs>
  <TitlesOfParts>
    <vt:vector size="41" baseType="lpstr">
      <vt:lpstr>Times New Roman</vt:lpstr>
      <vt:lpstr>HY견고딕</vt:lpstr>
      <vt:lpstr>바탕</vt:lpstr>
      <vt:lpstr>굴림</vt:lpstr>
      <vt:lpstr>Wingdings</vt:lpstr>
      <vt:lpstr>Rix모던고딕 B</vt:lpstr>
      <vt:lpstr>Rix모던고딕 EB</vt:lpstr>
      <vt:lpstr>맑은 고딕</vt:lpstr>
      <vt:lpstr>Arial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SYSTEM</dc:creator>
  <cp:lastModifiedBy>임학수</cp:lastModifiedBy>
  <cp:revision>1019</cp:revision>
  <cp:lastPrinted>2018-07-20T07:16:42Z</cp:lastPrinted>
  <dcterms:created xsi:type="dcterms:W3CDTF">2013-04-24T08:51:20Z</dcterms:created>
  <dcterms:modified xsi:type="dcterms:W3CDTF">2019-05-21T12:36:17Z</dcterms:modified>
</cp:coreProperties>
</file>