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8"/>
    <p:restoredTop sz="94674"/>
  </p:normalViewPr>
  <p:slideViewPr>
    <p:cSldViewPr snapToGrid="0" snapToObjects="1">
      <p:cViewPr>
        <p:scale>
          <a:sx n="123" d="100"/>
          <a:sy n="123" d="100"/>
        </p:scale>
        <p:origin x="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3"/>
          <p:cNvSpPr txBox="1"/>
          <p:nvPr/>
        </p:nvSpPr>
        <p:spPr>
          <a:xfrm>
            <a:off x="2698484" y="130628"/>
            <a:ext cx="344265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Laura cycle 2020082318</a:t>
            </a:r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9" y="3840479"/>
            <a:ext cx="3783028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266" y="3840479"/>
            <a:ext cx="3898744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4" y="580335"/>
            <a:ext cx="3682957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4062" y="587512"/>
            <a:ext cx="3693183" cy="301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Tm="727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20-08-26 at 11.10.36 AM.png" descr="Screen Shot 2020-08-26 at 11.10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42" y="3689250"/>
            <a:ext cx="3784601" cy="3095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Screen Shot 2020-08-26 at 11.11.36 AM.png" descr="Screen Shot 2020-08-26 at 11.11.3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03" y="3736743"/>
            <a:ext cx="3784601" cy="3000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reen Shot 2020-08-26 at 12.28.10 PM.png" descr="Screen Shot 2020-08-26 at 12.28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42" y="370780"/>
            <a:ext cx="3784601" cy="3197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Screen Shot 2020-08-26 at 12.28.10 PM.png" descr="Screen Shot 2020-08-26 at 12.28.1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03" y="370780"/>
            <a:ext cx="3784601" cy="31974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creen Shot 2020-08-26 at 11.23.36 AM.png" descr="Screen Shot 2020-08-26 at 11.23.3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98" y="3741489"/>
            <a:ext cx="3962401" cy="3115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creen Shot 2020-08-26 at 11.34.40 AM.png" descr="Screen Shot 2020-08-26 at 11.34.4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231" y="3821500"/>
            <a:ext cx="3962401" cy="2955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Screen Shot 2020-08-26 at 12.29.33 PM.png" descr="Screen Shot 2020-08-26 at 12.29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31" y="580032"/>
            <a:ext cx="3538592" cy="295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 Shot 2020-08-26 at 12.27.44 PM.png" descr="Screen Shot 2020-08-26 at 12.27.4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80" y="580032"/>
            <a:ext cx="3569416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20-08-26 at 11.10.19 AM.png" descr="Screen Shot 2020-08-26 at 11.10.1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2" y="1088826"/>
            <a:ext cx="3810001" cy="2910507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Box 12"/>
          <p:cNvSpPr txBox="1"/>
          <p:nvPr/>
        </p:nvSpPr>
        <p:spPr>
          <a:xfrm>
            <a:off x="3452598" y="250722"/>
            <a:ext cx="201141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HWRF-POM vs GOFS</a:t>
            </a:r>
          </a:p>
        </p:txBody>
      </p:sp>
      <p:pic>
        <p:nvPicPr>
          <p:cNvPr id="159" name="Screen Shot 2020-08-26 at 12.27.59 PM.png" descr="Screen Shot 2020-08-26 at 12.27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957" y="1043070"/>
            <a:ext cx="3810001" cy="3002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D5B84-ECFD-7646-AA44-2A6E34C5F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7800" cy="420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9CCB49-DBCF-7B4B-8887-EDDC79780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19" y="107952"/>
            <a:ext cx="4443984" cy="15965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F88CF-8B0A-7642-AC1F-821D64198742}"/>
              </a:ext>
            </a:extLst>
          </p:cNvPr>
          <p:cNvSpPr/>
          <p:nvPr/>
        </p:nvSpPr>
        <p:spPr>
          <a:xfrm>
            <a:off x="3782361" y="3244334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enlo" panose="020B0609030804020204" pitchFamily="49" charset="0"/>
              </a:rPr>
              <a:t>2020-08-31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21B64-C988-4A45-8D4E-031026401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418" y="1760106"/>
            <a:ext cx="4443984" cy="15965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F3DB8E-4250-A643-B165-60385213B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854" y="3401869"/>
            <a:ext cx="4443984" cy="15965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2B01AA-167B-7241-8FE3-61C368608A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636" y="5095587"/>
            <a:ext cx="4443984" cy="15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919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CD5B84-ECFD-7646-AA44-2A6E34C5F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87800" cy="4203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6F88CF-8B0A-7642-AC1F-821D64198742}"/>
              </a:ext>
            </a:extLst>
          </p:cNvPr>
          <p:cNvSpPr/>
          <p:nvPr/>
        </p:nvSpPr>
        <p:spPr>
          <a:xfrm>
            <a:off x="3782361" y="3244334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Menlo" panose="020B0609030804020204" pitchFamily="49" charset="0"/>
              </a:rPr>
              <a:t>2020-08-31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E776D-EE55-7A41-9915-A67C21DA4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60" y="139123"/>
            <a:ext cx="4443984" cy="1568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5F6452-10DF-A04C-A5A7-C4EB55CA1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68" y="1749714"/>
            <a:ext cx="4443984" cy="1568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3CC989-A88D-0745-9E1C-D2F1498FD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959" y="3329132"/>
            <a:ext cx="4443984" cy="1568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7151F9-7207-C54C-A123-3A6A7E38D1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13" y="4970896"/>
            <a:ext cx="4443984" cy="1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926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9" y="3407466"/>
            <a:ext cx="3515989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340" y="3403324"/>
            <a:ext cx="3631706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67" y="276639"/>
            <a:ext cx="3429001" cy="3017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6" descr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140" y="249582"/>
            <a:ext cx="3437350" cy="30175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"/>
          <p:cNvGrpSpPr/>
          <p:nvPr/>
        </p:nvGrpSpPr>
        <p:grpSpPr>
          <a:xfrm>
            <a:off x="265473" y="418280"/>
            <a:ext cx="3842345" cy="3020659"/>
            <a:chOff x="0" y="0"/>
            <a:chExt cx="3842345" cy="3020657"/>
          </a:xfrm>
        </p:grpSpPr>
        <p:pic>
          <p:nvPicPr>
            <p:cNvPr id="105" name="Picture 5" descr="Picture 5"/>
            <p:cNvPicPr>
              <a:picLocks noChangeAspect="1"/>
            </p:cNvPicPr>
            <p:nvPr/>
          </p:nvPicPr>
          <p:blipFill>
            <a:blip r:embed="rId2"/>
            <a:srcRect r="94795"/>
            <a:stretch>
              <a:fillRect/>
            </a:stretch>
          </p:blipFill>
          <p:spPr>
            <a:xfrm>
              <a:off x="-1" y="0"/>
              <a:ext cx="191729" cy="3017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6" name="Picture 2" descr="Picture 2"/>
            <p:cNvPicPr>
              <a:picLocks noChangeAspect="1"/>
            </p:cNvPicPr>
            <p:nvPr/>
          </p:nvPicPr>
          <p:blipFill>
            <a:blip r:embed="rId3"/>
            <a:srcRect t="732" b="783"/>
            <a:stretch>
              <a:fillRect/>
            </a:stretch>
          </p:blipFill>
          <p:spPr>
            <a:xfrm>
              <a:off x="245011" y="48857"/>
              <a:ext cx="3597335" cy="2971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0" name="Group 9"/>
          <p:cNvGrpSpPr/>
          <p:nvPr/>
        </p:nvGrpSpPr>
        <p:grpSpPr>
          <a:xfrm>
            <a:off x="4691691" y="391775"/>
            <a:ext cx="3881278" cy="3017522"/>
            <a:chOff x="0" y="0"/>
            <a:chExt cx="3881277" cy="3017520"/>
          </a:xfrm>
        </p:grpSpPr>
        <p:pic>
          <p:nvPicPr>
            <p:cNvPr id="108" name="Picture 7" descr="Picture 7"/>
            <p:cNvPicPr>
              <a:picLocks noChangeAspect="1"/>
            </p:cNvPicPr>
            <p:nvPr/>
          </p:nvPicPr>
          <p:blipFill>
            <a:blip r:embed="rId4"/>
            <a:srcRect t="760"/>
            <a:stretch>
              <a:fillRect/>
            </a:stretch>
          </p:blipFill>
          <p:spPr>
            <a:xfrm>
              <a:off x="255235" y="15728"/>
              <a:ext cx="3626043" cy="29946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9" name="Picture 11" descr="Picture 11"/>
            <p:cNvPicPr>
              <a:picLocks noChangeAspect="1"/>
            </p:cNvPicPr>
            <p:nvPr/>
          </p:nvPicPr>
          <p:blipFill>
            <a:blip r:embed="rId2"/>
            <a:srcRect r="94795"/>
            <a:stretch>
              <a:fillRect/>
            </a:stretch>
          </p:blipFill>
          <p:spPr>
            <a:xfrm>
              <a:off x="0" y="0"/>
              <a:ext cx="191729" cy="30175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3" name="Group 18"/>
          <p:cNvGrpSpPr/>
          <p:nvPr/>
        </p:nvGrpSpPr>
        <p:grpSpPr>
          <a:xfrm>
            <a:off x="4628324" y="3642405"/>
            <a:ext cx="4081355" cy="3096326"/>
            <a:chOff x="0" y="0"/>
            <a:chExt cx="4081354" cy="3096325"/>
          </a:xfrm>
        </p:grpSpPr>
        <p:pic>
          <p:nvPicPr>
            <p:cNvPr id="111" name="Picture 10" descr="Picture 10"/>
            <p:cNvPicPr>
              <a:picLocks noChangeAspect="1"/>
            </p:cNvPicPr>
            <p:nvPr/>
          </p:nvPicPr>
          <p:blipFill>
            <a:blip r:embed="rId5"/>
            <a:srcRect b="87968"/>
            <a:stretch>
              <a:fillRect/>
            </a:stretch>
          </p:blipFill>
          <p:spPr>
            <a:xfrm>
              <a:off x="0" y="-1"/>
              <a:ext cx="4028979" cy="36306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Picture 17" descr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7348" y="353124"/>
              <a:ext cx="3694007" cy="274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6" name="Group 21"/>
          <p:cNvGrpSpPr/>
          <p:nvPr/>
        </p:nvGrpSpPr>
        <p:grpSpPr>
          <a:xfrm>
            <a:off x="320259" y="3678247"/>
            <a:ext cx="3967397" cy="3085883"/>
            <a:chOff x="0" y="0"/>
            <a:chExt cx="3967395" cy="3085882"/>
          </a:xfrm>
        </p:grpSpPr>
        <p:pic>
          <p:nvPicPr>
            <p:cNvPr id="114" name="Picture 8" descr="Picture 8"/>
            <p:cNvPicPr>
              <a:picLocks noChangeAspect="1"/>
            </p:cNvPicPr>
            <p:nvPr/>
          </p:nvPicPr>
          <p:blipFill>
            <a:blip r:embed="rId7"/>
            <a:srcRect b="88497"/>
            <a:stretch>
              <a:fillRect/>
            </a:stretch>
          </p:blipFill>
          <p:spPr>
            <a:xfrm>
              <a:off x="-1" y="-1"/>
              <a:ext cx="3809831" cy="347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5" name="Picture 20" descr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6888" y="342681"/>
              <a:ext cx="3640508" cy="2743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2"/>
          <p:cNvSpPr txBox="1"/>
          <p:nvPr/>
        </p:nvSpPr>
        <p:spPr>
          <a:xfrm>
            <a:off x="3452598" y="250722"/>
            <a:ext cx="2011410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HWRF-POM vs GOFS</a:t>
            </a:r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95" y="845101"/>
            <a:ext cx="3818633" cy="3017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48" y="845101"/>
            <a:ext cx="3776853" cy="30175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Daily_map_North_Atlantic_gliders_in_DAC_2020-08-26_2020-08-27.png" descr="Daily_map_North_Atlantic_gliders_in_DAC_2020-08-26_2020-08-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95" y="218126"/>
            <a:ext cx="7461210" cy="6421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temp_transect_ng645-20200730T1909_2020-08-20_2020-08-26.png" descr="temp_transect_ng645-20200730T1909_2020-08-20_2020-08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9" y="85863"/>
            <a:ext cx="4445001" cy="159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lider_track_ng645-20200730T1909_2020-08-20_2020-08-26.png" descr="glider_track_ng645-20200730T1909_2020-08-20_2020-08-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" y="24507"/>
            <a:ext cx="3810001" cy="3877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RTOFS_along_track_temp_ng645-20200730T1909_2020-08-20_2020-08-26.png" descr="RTOFS_along_track_temp_ng645-20200730T1909_2020-08-20_2020-08-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259" y="3311749"/>
            <a:ext cx="4445001" cy="1599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FS31_along_track_temp_ng645-20200730T1909_2020-08-20_2020-08-26.png" descr="GOFS31_along_track_temp_ng645-20200730T1909_2020-08-20_2020-08-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259" y="1698713"/>
            <a:ext cx="4445001" cy="1599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COP_along_track_temp_ng645-20200730T1909_2020-08-20_2020-08-26.png" descr="COP_along_track_temp_ng645-20200730T1909_2020-08-20_2020-08-2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259" y="5036333"/>
            <a:ext cx="4445001" cy="1599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alt_transect_ng645-20200730T1909_2020-08-20_2020-08-26.png" descr="salt_transect_ng645-20200730T1909_2020-08-20_2020-08-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40" y="96618"/>
            <a:ext cx="4445001" cy="1570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lider_track_ng645-20200730T1909_2020-08-20_2020-08-26.png" descr="glider_track_ng645-20200730T1909_2020-08-20_2020-08-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22" y="24507"/>
            <a:ext cx="3810001" cy="3877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RTOFS_along_track_salt_ng645-20200730T1909_2020-08-20_2020-08-26.png" descr="RTOFS_along_track_salt_ng645-20200730T1909_2020-08-20_2020-08-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940" y="3200031"/>
            <a:ext cx="4445001" cy="1570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GOFS31_along_track_salt_ng645-20200730T1909_2020-08-20_2020-08-26.png" descr="GOFS31_along_track_salt_ng645-20200730T1909_2020-08-20_2020-08-2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7940" y="1656039"/>
            <a:ext cx="4445001" cy="1570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COP_along_track_salt_ng645-20200730T1909_2020-08-20_2020-08-26.png" descr="COP_along_track_salt_ng645-20200730T1909_2020-08-20_2020-08-2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7940" y="4807573"/>
            <a:ext cx="4445001" cy="1570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ARGO_vs_GOFS_RTOFS_COP_salt_4903259.png" descr="ARGO_vs_GOFS_RTOFS_COP_salt_49032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82" y="2919263"/>
            <a:ext cx="3429001" cy="3807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RGO_lat_lon.png" descr="ARGO_lat_l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31" y="81905"/>
            <a:ext cx="3632738" cy="2625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ARGO_vs_GOFS_RTOFS_COP_temp_4903259.png" descr="ARGO_vs_GOFS_RTOFS_COP_temp_490325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454" y="2899630"/>
            <a:ext cx="3429001" cy="384701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Oval"/>
          <p:cNvSpPr/>
          <p:nvPr/>
        </p:nvSpPr>
        <p:spPr>
          <a:xfrm>
            <a:off x="3606700" y="1973857"/>
            <a:ext cx="284759" cy="287041"/>
          </a:xfrm>
          <a:prstGeom prst="ellipse">
            <a:avLst/>
          </a:prstGeom>
          <a:ln w="25400">
            <a:solidFill>
              <a:srgbClr val="941100"/>
            </a:solidFill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Box 3"/>
          <p:cNvSpPr txBox="1"/>
          <p:nvPr/>
        </p:nvSpPr>
        <p:spPr>
          <a:xfrm>
            <a:off x="2698484" y="130628"/>
            <a:ext cx="3442653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Laura cycle 2020082500</a:t>
            </a:r>
          </a:p>
        </p:txBody>
      </p:sp>
      <p:pic>
        <p:nvPicPr>
          <p:cNvPr id="142" name="Screen Shot 2020-08-26 at 11.10.54 AM.png" descr="Screen Shot 2020-08-26 at 11.10.5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0" y="3800326"/>
            <a:ext cx="3784601" cy="2950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Screen Shot 2020-08-26 at 11.11.25 AM.png" descr="Screen Shot 2020-08-26 at 11.11.25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716" y="3837201"/>
            <a:ext cx="3784601" cy="2876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creen Shot 2020-08-26 at 12.28.19 PM.png" descr="Screen Shot 2020-08-26 at 12.28.1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80" y="708539"/>
            <a:ext cx="3784601" cy="2973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creen Shot 2020-08-26 at 12.26.55 PM.png" descr="Screen Shot 2020-08-26 at 12.26.5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16" y="721779"/>
            <a:ext cx="3784601" cy="29840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</Words>
  <Application>Microsoft Macintosh PowerPoint</Application>
  <PresentationFormat>On-screen Show (4:3)</PresentationFormat>
  <Paragraphs>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Menlo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Maria Aristizabal Vargas</cp:lastModifiedBy>
  <cp:revision>2</cp:revision>
  <dcterms:modified xsi:type="dcterms:W3CDTF">2020-09-02T17:36:40Z</dcterms:modified>
</cp:coreProperties>
</file>