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2"/>
    <p:restoredTop sz="94674"/>
  </p:normalViewPr>
  <p:slideViewPr>
    <p:cSldViewPr snapToGrid="0" snapToObjects="1" showGuides="1">
      <p:cViewPr varScale="1">
        <p:scale>
          <a:sx n="121" d="100"/>
          <a:sy n="121" d="100"/>
        </p:scale>
        <p:origin x="2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7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1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8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5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5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1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1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0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1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50B2-C2CC-5448-83BC-9B94108A6A9A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7B48-A011-AF45-B0AD-57419C50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0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B0E461-F362-FC4A-863A-AA8D70F72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28" y="0"/>
            <a:ext cx="8102600" cy="2057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100A45-6E41-9143-8F3B-314AFE3D7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28" y="1680343"/>
            <a:ext cx="8102600" cy="205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9C9597-28C3-354C-B040-12B57F84EC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596" y="3356743"/>
            <a:ext cx="71501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8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DC853C-8708-A047-8A93-28801CAC6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243708"/>
            <a:ext cx="8191500" cy="2019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58111E-C067-BC46-AFAC-E29D0B6ED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70" y="1893833"/>
            <a:ext cx="8191500" cy="2019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D44F42-7AF9-5D4D-A0A2-BD4B7051C8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640" y="3543958"/>
            <a:ext cx="71501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5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356747-C051-9B43-ACAA-DB0E00E24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50" y="159626"/>
            <a:ext cx="8293100" cy="2019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367C16-AA61-9543-829F-B5ECE10BF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450" y="1809750"/>
            <a:ext cx="8293100" cy="2019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1A5FDD7-3DE9-4D47-AAC5-CFC42A1BB2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712" y="3459874"/>
            <a:ext cx="74295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9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D7DEF0-4AC7-D044-82FC-C23BC50FA895}"/>
              </a:ext>
            </a:extLst>
          </p:cNvPr>
          <p:cNvSpPr txBox="1"/>
          <p:nvPr/>
        </p:nvSpPr>
        <p:spPr>
          <a:xfrm>
            <a:off x="1145628" y="893379"/>
            <a:ext cx="629133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Vertical levels: ﻿1.65, 3.45, 5.25, 7.2, 9.15, 11.1, 13.05, 15, 18, 25,\</a:t>
            </a:r>
          </a:p>
          <a:p>
            <a:r>
              <a:rPr lang="en-US" dirty="0"/>
              <a:t>                           40, 62.5, 87.5, 112.5</a:t>
            </a:r>
          </a:p>
          <a:p>
            <a:endParaRPr lang="en-US" dirty="0"/>
          </a:p>
          <a:p>
            <a:r>
              <a:rPr lang="en-US" dirty="0"/>
              <a:t>Horizontal resolution ~ 1</a:t>
            </a:r>
            <a:r>
              <a:rPr lang="en-US" baseline="30000" dirty="0"/>
              <a:t>o</a:t>
            </a:r>
            <a:r>
              <a:rPr lang="en-US" dirty="0"/>
              <a:t>/24 ~ 4.6 km</a:t>
            </a:r>
          </a:p>
          <a:p>
            <a:endParaRPr lang="en-US" dirty="0"/>
          </a:p>
          <a:p>
            <a:r>
              <a:rPr lang="en-US" dirty="0"/>
              <a:t>Tidal forcing: M2, …..</a:t>
            </a:r>
          </a:p>
          <a:p>
            <a:endParaRPr lang="en-US" dirty="0"/>
          </a:p>
          <a:p>
            <a:r>
              <a:rPr lang="en-US" dirty="0"/>
              <a:t>Wind forcing:</a:t>
            </a:r>
          </a:p>
          <a:p>
            <a:endParaRPr lang="en-US" dirty="0"/>
          </a:p>
          <a:p>
            <a:r>
              <a:rPr lang="en-US" dirty="0"/>
              <a:t>Fresh water input:</a:t>
            </a:r>
          </a:p>
          <a:p>
            <a:endParaRPr lang="en-US" dirty="0"/>
          </a:p>
          <a:p>
            <a:r>
              <a:rPr lang="en-US" dirty="0"/>
              <a:t>Mixing parameterization: </a:t>
            </a:r>
          </a:p>
          <a:p>
            <a:endParaRPr lang="en-US" dirty="0"/>
          </a:p>
          <a:p>
            <a:r>
              <a:rPr lang="en-US" dirty="0"/>
              <a:t>Boundary Conditions:</a:t>
            </a:r>
          </a:p>
          <a:p>
            <a:endParaRPr lang="en-US" dirty="0"/>
          </a:p>
          <a:p>
            <a:r>
              <a:rPr lang="en-US" dirty="0"/>
              <a:t>Initial conditions: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347E1A-793D-634E-AA2F-46FD78690871}"/>
              </a:ext>
            </a:extLst>
          </p:cNvPr>
          <p:cNvSpPr txBox="1"/>
          <p:nvPr/>
        </p:nvSpPr>
        <p:spPr>
          <a:xfrm>
            <a:off x="4132616" y="23122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MOHID</a:t>
            </a:r>
          </a:p>
        </p:txBody>
      </p:sp>
    </p:spTree>
    <p:extLst>
      <p:ext uri="{BB962C8B-B14F-4D97-AF65-F5344CB8AC3E}">
        <p14:creationId xmlns:p14="http://schemas.microsoft.com/office/powerpoint/2010/main" val="276797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4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2019-05-30T14:32:37Z</dcterms:created>
  <dcterms:modified xsi:type="dcterms:W3CDTF">2019-05-30T18:02:53Z</dcterms:modified>
</cp:coreProperties>
</file>