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8" r:id="rId2"/>
    <p:sldId id="275" r:id="rId3"/>
    <p:sldId id="257" r:id="rId4"/>
    <p:sldId id="27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9"/>
    <p:restoredTop sz="96443"/>
  </p:normalViewPr>
  <p:slideViewPr>
    <p:cSldViewPr snapToGrid="0" snapToObjects="1">
      <p:cViewPr varScale="1">
        <p:scale>
          <a:sx n="129" d="100"/>
          <a:sy n="129" d="100"/>
        </p:scale>
        <p:origin x="20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2D42-6A84-B846-A6B0-DEC43ECCA823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30A9-C2AB-DC48-A41C-5EBD263B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1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2D42-6A84-B846-A6B0-DEC43ECCA823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30A9-C2AB-DC48-A41C-5EBD263B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7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2D42-6A84-B846-A6B0-DEC43ECCA823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30A9-C2AB-DC48-A41C-5EBD263B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7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2D42-6A84-B846-A6B0-DEC43ECCA823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30A9-C2AB-DC48-A41C-5EBD263B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5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2D42-6A84-B846-A6B0-DEC43ECCA823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30A9-C2AB-DC48-A41C-5EBD263B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8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2D42-6A84-B846-A6B0-DEC43ECCA823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30A9-C2AB-DC48-A41C-5EBD263B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9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2D42-6A84-B846-A6B0-DEC43ECCA823}" type="datetimeFigureOut">
              <a:rPr lang="en-US" smtClean="0"/>
              <a:t>8/18/20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30A9-C2AB-DC48-A41C-5EBD263B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9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2D42-6A84-B846-A6B0-DEC43ECCA823}" type="datetimeFigureOut">
              <a:rPr lang="en-US" smtClean="0"/>
              <a:t>8/18/20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30A9-C2AB-DC48-A41C-5EBD263B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1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2D42-6A84-B846-A6B0-DEC43ECCA823}" type="datetimeFigureOut">
              <a:rPr lang="en-US" smtClean="0"/>
              <a:t>8/18/20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30A9-C2AB-DC48-A41C-5EBD263B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6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2D42-6A84-B846-A6B0-DEC43ECCA823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30A9-C2AB-DC48-A41C-5EBD263B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9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62D42-6A84-B846-A6B0-DEC43ECCA823}" type="datetimeFigureOut">
              <a:rPr lang="en-US" smtClean="0"/>
              <a:t>8/18/20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30A9-C2AB-DC48-A41C-5EBD263B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6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62D42-6A84-B846-A6B0-DEC43ECCA823}" type="datetimeFigureOut">
              <a:rPr lang="en-US" smtClean="0"/>
              <a:t>8/18/20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F30A9-C2AB-DC48-A41C-5EBD263BF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2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439B10C-38EE-A745-B007-041F45F4F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024" y="533301"/>
            <a:ext cx="3152056" cy="3200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A4C708-F5D4-2F4F-98FA-607E1C6DB7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8963" y="363000"/>
            <a:ext cx="4581270" cy="16459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418B7B-5B30-064C-B135-665B88DF86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657" y="1963841"/>
            <a:ext cx="4581270" cy="16459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2B9B2F-0262-4B49-BD77-1975E69574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6456" y="3581675"/>
            <a:ext cx="4581270" cy="164592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6B9A82A-8167-B642-A255-F92BB8DFFB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77497" y="5212080"/>
            <a:ext cx="4581270" cy="164592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826E2D5-2489-E148-A838-428CB3855FB3}"/>
              </a:ext>
            </a:extLst>
          </p:cNvPr>
          <p:cNvCxnSpPr>
            <a:cxnSpLocks/>
          </p:cNvCxnSpPr>
          <p:nvPr/>
        </p:nvCxnSpPr>
        <p:spPr>
          <a:xfrm>
            <a:off x="6321288" y="566531"/>
            <a:ext cx="0" cy="612250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6DDF154-0560-2D48-9FA2-A94A219DF470}"/>
              </a:ext>
            </a:extLst>
          </p:cNvPr>
          <p:cNvSpPr txBox="1"/>
          <p:nvPr/>
        </p:nvSpPr>
        <p:spPr>
          <a:xfrm>
            <a:off x="1052908" y="0"/>
            <a:ext cx="1888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Caribbean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4814DB-6E89-D649-8BEE-1CD0FB37E1A3}"/>
              </a:ext>
            </a:extLst>
          </p:cNvPr>
          <p:cNvSpPr txBox="1"/>
          <p:nvPr/>
        </p:nvSpPr>
        <p:spPr>
          <a:xfrm>
            <a:off x="280861" y="3811012"/>
            <a:ext cx="38493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Glider SG664 showed no evident change in the temperature of the mixed layer after Isaias.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67FE8C-8885-8F44-A1C6-43BD794D5E17}"/>
              </a:ext>
            </a:extLst>
          </p:cNvPr>
          <p:cNvSpPr txBox="1"/>
          <p:nvPr/>
        </p:nvSpPr>
        <p:spPr>
          <a:xfrm>
            <a:off x="6711156" y="1401416"/>
            <a:ext cx="14176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Observations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D15892-3AAD-ED47-8E56-06B272A2D908}"/>
              </a:ext>
            </a:extLst>
          </p:cNvPr>
          <p:cNvSpPr txBox="1"/>
          <p:nvPr/>
        </p:nvSpPr>
        <p:spPr>
          <a:xfrm>
            <a:off x="7144738" y="2994668"/>
            <a:ext cx="93756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Analysis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E8F2EA7-ED59-0A44-B0D2-2BD460C7C4D3}"/>
              </a:ext>
            </a:extLst>
          </p:cNvPr>
          <p:cNvSpPr txBox="1"/>
          <p:nvPr/>
        </p:nvSpPr>
        <p:spPr>
          <a:xfrm>
            <a:off x="7074950" y="4597861"/>
            <a:ext cx="97231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Forecast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C45576C-F56C-D44A-9127-AD06CB1CA8A7}"/>
              </a:ext>
            </a:extLst>
          </p:cNvPr>
          <p:cNvSpPr txBox="1"/>
          <p:nvPr/>
        </p:nvSpPr>
        <p:spPr>
          <a:xfrm>
            <a:off x="7064797" y="6070562"/>
            <a:ext cx="97231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Forecast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2C19E01-8832-FF41-9C1D-FE1982B2FE6F}"/>
              </a:ext>
            </a:extLst>
          </p:cNvPr>
          <p:cNvSpPr txBox="1"/>
          <p:nvPr/>
        </p:nvSpPr>
        <p:spPr>
          <a:xfrm>
            <a:off x="3540254" y="29817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Isaias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B8C4A9E-D9EC-F245-AF07-F10268809031}"/>
              </a:ext>
            </a:extLst>
          </p:cNvPr>
          <p:cNvCxnSpPr>
            <a:cxnSpLocks/>
          </p:cNvCxnSpPr>
          <p:nvPr/>
        </p:nvCxnSpPr>
        <p:spPr>
          <a:xfrm>
            <a:off x="4056447" y="413275"/>
            <a:ext cx="2244962" cy="128631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75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A70AD4-D1B5-6045-A298-55BEB3BE0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390" y="602233"/>
            <a:ext cx="3152056" cy="3200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9FD6C9-6472-EE49-8812-935C93239A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4041" y="321642"/>
            <a:ext cx="4558516" cy="16459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715D55B-BEEE-DE41-BD86-69B055998A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4500" y="1951659"/>
            <a:ext cx="4558516" cy="16459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6296C4E-5FA2-B34F-B400-55CEA9E216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3919" y="3561798"/>
            <a:ext cx="4558516" cy="16459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A69521-6713-7241-9015-DAFCCDB6BD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3737" y="5212080"/>
            <a:ext cx="4558516" cy="164592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9F67B15-B628-5249-BE2E-E498E7234E2B}"/>
              </a:ext>
            </a:extLst>
          </p:cNvPr>
          <p:cNvCxnSpPr>
            <a:cxnSpLocks/>
          </p:cNvCxnSpPr>
          <p:nvPr/>
        </p:nvCxnSpPr>
        <p:spPr>
          <a:xfrm>
            <a:off x="6380922" y="526775"/>
            <a:ext cx="0" cy="612250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FDA452F-D993-9042-A9D0-EAF11B733FEB}"/>
              </a:ext>
            </a:extLst>
          </p:cNvPr>
          <p:cNvSpPr txBox="1"/>
          <p:nvPr/>
        </p:nvSpPr>
        <p:spPr>
          <a:xfrm>
            <a:off x="1052908" y="0"/>
            <a:ext cx="1888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Caribbean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6735C0-8501-794E-AFEC-84ADF4A5B398}"/>
              </a:ext>
            </a:extLst>
          </p:cNvPr>
          <p:cNvSpPr txBox="1"/>
          <p:nvPr/>
        </p:nvSpPr>
        <p:spPr>
          <a:xfrm>
            <a:off x="330556" y="3811012"/>
            <a:ext cx="38493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Glider SG664 was within the region of fresh water influence and showed a barrier layer. We will investigate if the barrier layer prevented the vertical mixing within the mixed layer.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B0128F-61AB-1347-9A47-24A38A94DA13}"/>
              </a:ext>
            </a:extLst>
          </p:cNvPr>
          <p:cNvSpPr txBox="1"/>
          <p:nvPr/>
        </p:nvSpPr>
        <p:spPr>
          <a:xfrm>
            <a:off x="6760851" y="1401416"/>
            <a:ext cx="14176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Observations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1A5CFF-18D5-2443-B2C0-1F8188C0A679}"/>
              </a:ext>
            </a:extLst>
          </p:cNvPr>
          <p:cNvSpPr txBox="1"/>
          <p:nvPr/>
        </p:nvSpPr>
        <p:spPr>
          <a:xfrm>
            <a:off x="7194433" y="3034425"/>
            <a:ext cx="93756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Analysis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56389A-A7BA-744C-8767-71ED2EB54E53}"/>
              </a:ext>
            </a:extLst>
          </p:cNvPr>
          <p:cNvSpPr txBox="1"/>
          <p:nvPr/>
        </p:nvSpPr>
        <p:spPr>
          <a:xfrm>
            <a:off x="7214097" y="4607800"/>
            <a:ext cx="97231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Forecast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3548BFF-43BD-7D43-ACDE-4F2DAAEDDAE3}"/>
              </a:ext>
            </a:extLst>
          </p:cNvPr>
          <p:cNvSpPr txBox="1"/>
          <p:nvPr/>
        </p:nvSpPr>
        <p:spPr>
          <a:xfrm>
            <a:off x="7114492" y="6279283"/>
            <a:ext cx="97231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Forecast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83A39B-F2EA-F64C-B8DD-91D688F52A6E}"/>
              </a:ext>
            </a:extLst>
          </p:cNvPr>
          <p:cNvSpPr txBox="1"/>
          <p:nvPr/>
        </p:nvSpPr>
        <p:spPr>
          <a:xfrm>
            <a:off x="3589949" y="29817"/>
            <a:ext cx="867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Isaias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A7B80F8-B7FF-2B43-9E63-4840F62E9D75}"/>
              </a:ext>
            </a:extLst>
          </p:cNvPr>
          <p:cNvCxnSpPr>
            <a:cxnSpLocks/>
          </p:cNvCxnSpPr>
          <p:nvPr/>
        </p:nvCxnSpPr>
        <p:spPr>
          <a:xfrm>
            <a:off x="4106142" y="413275"/>
            <a:ext cx="2244962" cy="128631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10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DF5F9A-330A-1E4D-BA03-59279ABD8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772"/>
            <a:ext cx="8196264" cy="21945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2BD073-2F78-5B4A-A371-1AA780C10A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484" y="2363483"/>
            <a:ext cx="8603982" cy="219456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8C13BE2-05BF-324D-8274-AE0F1864E6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452" y="4544625"/>
            <a:ext cx="8235262" cy="219456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6C375F-23B4-C342-98CA-E4545F50F662}"/>
              </a:ext>
            </a:extLst>
          </p:cNvPr>
          <p:cNvCxnSpPr>
            <a:cxnSpLocks/>
          </p:cNvCxnSpPr>
          <p:nvPr/>
        </p:nvCxnSpPr>
        <p:spPr>
          <a:xfrm>
            <a:off x="4461686" y="416243"/>
            <a:ext cx="0" cy="612250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811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2314AF-24FB-9048-8B4F-7FB8C5CEE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18" y="271289"/>
            <a:ext cx="8424538" cy="21945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61B166-75F9-1D44-A98E-EFBD3E368F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114" y="2521254"/>
            <a:ext cx="8297679" cy="219456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78CA819-6530-494C-94C3-757EBB7298AF}"/>
              </a:ext>
            </a:extLst>
          </p:cNvPr>
          <p:cNvCxnSpPr>
            <a:cxnSpLocks/>
          </p:cNvCxnSpPr>
          <p:nvPr/>
        </p:nvCxnSpPr>
        <p:spPr>
          <a:xfrm>
            <a:off x="4451637" y="536823"/>
            <a:ext cx="0" cy="398493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52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1258</TotalTime>
  <Words>60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Aristizabal Vargas</dc:creator>
  <cp:lastModifiedBy>Maria Aristizabal Vargas</cp:lastModifiedBy>
  <cp:revision>4</cp:revision>
  <dcterms:created xsi:type="dcterms:W3CDTF">2020-08-17T17:40:10Z</dcterms:created>
  <dcterms:modified xsi:type="dcterms:W3CDTF">2020-08-18T17:53:46Z</dcterms:modified>
</cp:coreProperties>
</file>