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0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9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7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2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7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5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7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7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3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3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8233-55D3-B248-8C0A-EBBE7B8F5C52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079F3-550B-FB4B-9F3E-6FECD61E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9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382ADA-0C79-2843-A3E3-BA221B080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100"/>
            <a:ext cx="9144000" cy="32446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B291BE-2B43-734C-B1BC-00776B5E9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36646"/>
            <a:ext cx="9144000" cy="323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38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86E63C-1639-6A48-BE2E-2AE474292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1748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3B1650-8C68-BD4C-AE36-0D2B6AD55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5586"/>
            <a:ext cx="9144000" cy="31965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5CDBCE-E3DC-624F-BEB3-3D788ACDDFBD}"/>
              </a:ext>
            </a:extLst>
          </p:cNvPr>
          <p:cNvSpPr txBox="1"/>
          <p:nvPr/>
        </p:nvSpPr>
        <p:spPr>
          <a:xfrm>
            <a:off x="4486940" y="43593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  <a:r>
              <a:rPr lang="en-US" baseline="30000" dirty="0"/>
              <a:t>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747E59-7814-6D4D-8156-A12C2A7D8D86}"/>
              </a:ext>
            </a:extLst>
          </p:cNvPr>
          <p:cNvSpPr txBox="1"/>
          <p:nvPr/>
        </p:nvSpPr>
        <p:spPr>
          <a:xfrm>
            <a:off x="5805373" y="374264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370706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86E63C-1639-6A48-BE2E-2AE474292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1748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881EEF-DF8D-FB43-9BEE-1B8C4C262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56387"/>
            <a:ext cx="9144000" cy="31223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F6B1B6-F559-4743-BCD9-938C3904A8E2}"/>
              </a:ext>
            </a:extLst>
          </p:cNvPr>
          <p:cNvSpPr txBox="1"/>
          <p:nvPr/>
        </p:nvSpPr>
        <p:spPr>
          <a:xfrm>
            <a:off x="4497572" y="4253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  <a:r>
              <a:rPr lang="en-US" baseline="30000" dirty="0"/>
              <a:t>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96A8FD-8FAE-2241-8306-71AAE0A1D100}"/>
              </a:ext>
            </a:extLst>
          </p:cNvPr>
          <p:cNvSpPr txBox="1"/>
          <p:nvPr/>
        </p:nvSpPr>
        <p:spPr>
          <a:xfrm>
            <a:off x="4405424" y="4160872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  <a:r>
              <a:rPr lang="en-US" baseline="30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76816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3B1650-8C68-BD4C-AE36-0D2B6AD55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060" y="97595"/>
            <a:ext cx="9144000" cy="319659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86CC99-389F-1D41-AC86-7D22D07E3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59" y="3517674"/>
            <a:ext cx="9144000" cy="30549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4ACE85-78CE-0A45-958B-E53D3585AACC}"/>
              </a:ext>
            </a:extLst>
          </p:cNvPr>
          <p:cNvSpPr txBox="1"/>
          <p:nvPr/>
        </p:nvSpPr>
        <p:spPr>
          <a:xfrm>
            <a:off x="5879798" y="38489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5D3A0C-13EB-7E4D-A22C-C335453C1F5B}"/>
              </a:ext>
            </a:extLst>
          </p:cNvPr>
          <p:cNvSpPr txBox="1"/>
          <p:nvPr/>
        </p:nvSpPr>
        <p:spPr>
          <a:xfrm>
            <a:off x="5766387" y="4075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64427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6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Aristizabal Vargas</dc:creator>
  <cp:lastModifiedBy>Maria Aristizabal Vargas</cp:lastModifiedBy>
  <cp:revision>4</cp:revision>
  <dcterms:created xsi:type="dcterms:W3CDTF">2020-08-12T14:01:53Z</dcterms:created>
  <dcterms:modified xsi:type="dcterms:W3CDTF">2020-08-12T14:43:21Z</dcterms:modified>
</cp:coreProperties>
</file>