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64" r:id="rId3"/>
    <p:sldId id="268" r:id="rId4"/>
    <p:sldId id="262" r:id="rId5"/>
    <p:sldId id="269" r:id="rId6"/>
    <p:sldId id="27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9"/>
    <p:restoredTop sz="96443"/>
  </p:normalViewPr>
  <p:slideViewPr>
    <p:cSldViewPr snapToGrid="0" snapToObjects="1">
      <p:cViewPr varScale="1">
        <p:scale>
          <a:sx n="131" d="100"/>
          <a:sy n="131" d="100"/>
        </p:scale>
        <p:origin x="1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23AA44-371A-C74C-AC3A-DE2AA8C92DD7}" type="datetimeFigureOut">
              <a:rPr lang="en-US" smtClean="0"/>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68974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3AA44-371A-C74C-AC3A-DE2AA8C92DD7}" type="datetimeFigureOut">
              <a:rPr lang="en-US" smtClean="0"/>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419510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3AA44-371A-C74C-AC3A-DE2AA8C92DD7}" type="datetimeFigureOut">
              <a:rPr lang="en-US" smtClean="0"/>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331177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3AA44-371A-C74C-AC3A-DE2AA8C92DD7}" type="datetimeFigureOut">
              <a:rPr lang="en-US" smtClean="0"/>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238531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23AA44-371A-C74C-AC3A-DE2AA8C92DD7}" type="datetimeFigureOut">
              <a:rPr lang="en-US" smtClean="0"/>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188450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23AA44-371A-C74C-AC3A-DE2AA8C92DD7}" type="datetimeFigureOut">
              <a:rPr lang="en-US" smtClean="0"/>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74802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23AA44-371A-C74C-AC3A-DE2AA8C92DD7}" type="datetimeFigureOut">
              <a:rPr lang="en-US" smtClean="0"/>
              <a:t>1/22/21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238455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23AA44-371A-C74C-AC3A-DE2AA8C92DD7}" type="datetimeFigureOut">
              <a:rPr lang="en-US" smtClean="0"/>
              <a:t>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256473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3AA44-371A-C74C-AC3A-DE2AA8C92DD7}" type="datetimeFigureOut">
              <a:rPr lang="en-US" smtClean="0"/>
              <a:t>1/22/21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220749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23AA44-371A-C74C-AC3A-DE2AA8C92DD7}" type="datetimeFigureOut">
              <a:rPr lang="en-US" smtClean="0"/>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428415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23AA44-371A-C74C-AC3A-DE2AA8C92DD7}" type="datetimeFigureOut">
              <a:rPr lang="en-US" smtClean="0"/>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096FD-2BC7-AE4B-AFEB-19EBECDAB57B}" type="slidenum">
              <a:rPr lang="en-US" smtClean="0"/>
              <a:t>‹#›</a:t>
            </a:fld>
            <a:endParaRPr lang="en-US"/>
          </a:p>
        </p:txBody>
      </p:sp>
    </p:spTree>
    <p:extLst>
      <p:ext uri="{BB962C8B-B14F-4D97-AF65-F5344CB8AC3E}">
        <p14:creationId xmlns:p14="http://schemas.microsoft.com/office/powerpoint/2010/main" val="312439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3AA44-371A-C74C-AC3A-DE2AA8C92DD7}" type="datetimeFigureOut">
              <a:rPr lang="en-US" smtClean="0"/>
              <a:t>1/22/21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096FD-2BC7-AE4B-AFEB-19EBECDAB57B}" type="slidenum">
              <a:rPr lang="en-US" smtClean="0"/>
              <a:t>‹#›</a:t>
            </a:fld>
            <a:endParaRPr lang="en-US"/>
          </a:p>
        </p:txBody>
      </p:sp>
    </p:spTree>
    <p:extLst>
      <p:ext uri="{BB962C8B-B14F-4D97-AF65-F5344CB8AC3E}">
        <p14:creationId xmlns:p14="http://schemas.microsoft.com/office/powerpoint/2010/main" val="3166067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AF0353-1F52-3645-A1BF-2A437E5C5039}"/>
              </a:ext>
            </a:extLst>
          </p:cNvPr>
          <p:cNvPicPr>
            <a:picLocks noChangeAspect="1"/>
          </p:cNvPicPr>
          <p:nvPr/>
        </p:nvPicPr>
        <p:blipFill>
          <a:blip r:embed="rId2"/>
          <a:stretch>
            <a:fillRect/>
          </a:stretch>
        </p:blipFill>
        <p:spPr>
          <a:xfrm>
            <a:off x="774932" y="0"/>
            <a:ext cx="7253277" cy="6452830"/>
          </a:xfrm>
          <a:prstGeom prst="rect">
            <a:avLst/>
          </a:prstGeom>
        </p:spPr>
      </p:pic>
      <p:sp>
        <p:nvSpPr>
          <p:cNvPr id="3" name="TextBox 2">
            <a:extLst>
              <a:ext uri="{FF2B5EF4-FFF2-40B4-BE49-F238E27FC236}">
                <a16:creationId xmlns:a16="http://schemas.microsoft.com/office/drawing/2014/main" id="{14480162-4EA4-084E-AA45-F9E030B03B20}"/>
              </a:ext>
            </a:extLst>
          </p:cNvPr>
          <p:cNvSpPr txBox="1"/>
          <p:nvPr/>
        </p:nvSpPr>
        <p:spPr>
          <a:xfrm>
            <a:off x="3667649" y="3969099"/>
            <a:ext cx="936667" cy="369332"/>
          </a:xfrm>
          <a:prstGeom prst="rect">
            <a:avLst/>
          </a:prstGeom>
          <a:noFill/>
        </p:spPr>
        <p:txBody>
          <a:bodyPr wrap="none" rtlCol="0">
            <a:spAutoFit/>
          </a:bodyPr>
          <a:lstStyle/>
          <a:p>
            <a:r>
              <a:rPr lang="en-US" dirty="0"/>
              <a:t>Figure 1</a:t>
            </a:r>
          </a:p>
        </p:txBody>
      </p:sp>
      <p:sp>
        <p:nvSpPr>
          <p:cNvPr id="4" name="TextBox 3">
            <a:extLst>
              <a:ext uri="{FF2B5EF4-FFF2-40B4-BE49-F238E27FC236}">
                <a16:creationId xmlns:a16="http://schemas.microsoft.com/office/drawing/2014/main" id="{D3387521-FE64-2641-B22D-716371E88895}"/>
              </a:ext>
            </a:extLst>
          </p:cNvPr>
          <p:cNvSpPr txBox="1"/>
          <p:nvPr/>
        </p:nvSpPr>
        <p:spPr>
          <a:xfrm>
            <a:off x="866341" y="4454805"/>
            <a:ext cx="5673605" cy="1815882"/>
          </a:xfrm>
          <a:prstGeom prst="rect">
            <a:avLst/>
          </a:prstGeom>
          <a:noFill/>
        </p:spPr>
        <p:txBody>
          <a:bodyPr wrap="square" rtlCol="0">
            <a:spAutoFit/>
          </a:bodyPr>
          <a:lstStyle/>
          <a:p>
            <a:r>
              <a:rPr lang="en-US" sz="1400" dirty="0"/>
              <a:t>Autonomous underwater gliders have been deployed during hurricane season in the North Atlantic in support of hurricane research and operations since 2017. This effort is supported by the NOAA Integrated Ocean Observing System (IOOS), its regional associations and the </a:t>
            </a:r>
          </a:p>
          <a:p>
            <a:r>
              <a:rPr lang="en-US" sz="1400" dirty="0"/>
              <a:t>University community. During Storm Isaias, there were a total of 23 underwater gliders deployed in the Caribbean, Gulf of Mexico, South and Mid-Atlantic Bight. Many of the gliders were on the path of the storm (see Figure 1).</a:t>
            </a:r>
          </a:p>
        </p:txBody>
      </p:sp>
    </p:spTree>
    <p:extLst>
      <p:ext uri="{BB962C8B-B14F-4D97-AF65-F5344CB8AC3E}">
        <p14:creationId xmlns:p14="http://schemas.microsoft.com/office/powerpoint/2010/main" val="145071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3142D-310C-824C-9596-64228CCE4A03}"/>
              </a:ext>
            </a:extLst>
          </p:cNvPr>
          <p:cNvPicPr>
            <a:picLocks noChangeAspect="1"/>
          </p:cNvPicPr>
          <p:nvPr/>
        </p:nvPicPr>
        <p:blipFill>
          <a:blip r:embed="rId2"/>
          <a:stretch>
            <a:fillRect/>
          </a:stretch>
        </p:blipFill>
        <p:spPr>
          <a:xfrm>
            <a:off x="510198" y="4011469"/>
            <a:ext cx="7917443" cy="2743200"/>
          </a:xfrm>
          <a:prstGeom prst="rect">
            <a:avLst/>
          </a:prstGeom>
        </p:spPr>
      </p:pic>
      <p:grpSp>
        <p:nvGrpSpPr>
          <p:cNvPr id="5" name="Group 4">
            <a:extLst>
              <a:ext uri="{FF2B5EF4-FFF2-40B4-BE49-F238E27FC236}">
                <a16:creationId xmlns:a16="http://schemas.microsoft.com/office/drawing/2014/main" id="{74DB554A-EDA5-1E45-ABE0-7F29D842264F}"/>
              </a:ext>
            </a:extLst>
          </p:cNvPr>
          <p:cNvGrpSpPr/>
          <p:nvPr/>
        </p:nvGrpSpPr>
        <p:grpSpPr>
          <a:xfrm>
            <a:off x="2357396" y="696417"/>
            <a:ext cx="2185271" cy="3200400"/>
            <a:chOff x="144975" y="0"/>
            <a:chExt cx="2185271" cy="3200400"/>
          </a:xfrm>
        </p:grpSpPr>
        <p:pic>
          <p:nvPicPr>
            <p:cNvPr id="6" name="Picture 5">
              <a:extLst>
                <a:ext uri="{FF2B5EF4-FFF2-40B4-BE49-F238E27FC236}">
                  <a16:creationId xmlns:a16="http://schemas.microsoft.com/office/drawing/2014/main" id="{49E14CF3-9767-4840-9E34-E070D732D0F7}"/>
                </a:ext>
              </a:extLst>
            </p:cNvPr>
            <p:cNvPicPr>
              <a:picLocks noChangeAspect="1"/>
            </p:cNvPicPr>
            <p:nvPr/>
          </p:nvPicPr>
          <p:blipFill rotWithShape="1">
            <a:blip r:embed="rId3"/>
            <a:srcRect r="53165"/>
            <a:stretch/>
          </p:blipFill>
          <p:spPr>
            <a:xfrm>
              <a:off x="144975" y="0"/>
              <a:ext cx="1935177" cy="3200400"/>
            </a:xfrm>
            <a:prstGeom prst="rect">
              <a:avLst/>
            </a:prstGeom>
          </p:spPr>
        </p:pic>
        <p:sp>
          <p:nvSpPr>
            <p:cNvPr id="7" name="Rectangle 6">
              <a:extLst>
                <a:ext uri="{FF2B5EF4-FFF2-40B4-BE49-F238E27FC236}">
                  <a16:creationId xmlns:a16="http://schemas.microsoft.com/office/drawing/2014/main" id="{D89E0156-6E86-D746-8EFD-5EB1151CF101}"/>
                </a:ext>
              </a:extLst>
            </p:cNvPr>
            <p:cNvSpPr/>
            <p:nvPr/>
          </p:nvSpPr>
          <p:spPr>
            <a:xfrm>
              <a:off x="1946788" y="1710813"/>
              <a:ext cx="383458"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E4B2BD6C-A61A-FC4A-9A0B-248A80D54DFF}"/>
              </a:ext>
            </a:extLst>
          </p:cNvPr>
          <p:cNvPicPr>
            <a:picLocks noChangeAspect="1"/>
          </p:cNvPicPr>
          <p:nvPr/>
        </p:nvPicPr>
        <p:blipFill rotWithShape="1">
          <a:blip r:embed="rId4"/>
          <a:srcRect r="56008"/>
          <a:stretch/>
        </p:blipFill>
        <p:spPr>
          <a:xfrm>
            <a:off x="4288946" y="693821"/>
            <a:ext cx="1817697" cy="3200400"/>
          </a:xfrm>
          <a:prstGeom prst="rect">
            <a:avLst/>
          </a:prstGeom>
        </p:spPr>
      </p:pic>
      <p:sp>
        <p:nvSpPr>
          <p:cNvPr id="9" name="TextBox 8">
            <a:extLst>
              <a:ext uri="{FF2B5EF4-FFF2-40B4-BE49-F238E27FC236}">
                <a16:creationId xmlns:a16="http://schemas.microsoft.com/office/drawing/2014/main" id="{EAFEF6A1-3CD2-5943-A266-CBD8BEADB2D3}"/>
              </a:ext>
            </a:extLst>
          </p:cNvPr>
          <p:cNvSpPr txBox="1"/>
          <p:nvPr/>
        </p:nvSpPr>
        <p:spPr>
          <a:xfrm>
            <a:off x="3295859" y="0"/>
            <a:ext cx="2004075" cy="584775"/>
          </a:xfrm>
          <a:prstGeom prst="rect">
            <a:avLst/>
          </a:prstGeom>
          <a:noFill/>
        </p:spPr>
        <p:txBody>
          <a:bodyPr wrap="none" rtlCol="0">
            <a:spAutoFit/>
          </a:bodyPr>
          <a:lstStyle/>
          <a:p>
            <a:r>
              <a:rPr lang="en-US" sz="3200" dirty="0"/>
              <a:t>Glider Sam</a:t>
            </a:r>
          </a:p>
        </p:txBody>
      </p:sp>
    </p:spTree>
    <p:extLst>
      <p:ext uri="{BB962C8B-B14F-4D97-AF65-F5344CB8AC3E}">
        <p14:creationId xmlns:p14="http://schemas.microsoft.com/office/powerpoint/2010/main" val="67018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2942F1-168E-CD43-BF9B-EBABD2E8BB96}"/>
              </a:ext>
            </a:extLst>
          </p:cNvPr>
          <p:cNvPicPr>
            <a:picLocks noChangeAspect="1"/>
          </p:cNvPicPr>
          <p:nvPr/>
        </p:nvPicPr>
        <p:blipFill>
          <a:blip r:embed="rId2"/>
          <a:stretch>
            <a:fillRect/>
          </a:stretch>
        </p:blipFill>
        <p:spPr>
          <a:xfrm>
            <a:off x="1113182" y="147655"/>
            <a:ext cx="6583680" cy="2292037"/>
          </a:xfrm>
          <a:prstGeom prst="rect">
            <a:avLst/>
          </a:prstGeom>
        </p:spPr>
      </p:pic>
      <p:pic>
        <p:nvPicPr>
          <p:cNvPr id="7" name="Picture 6">
            <a:extLst>
              <a:ext uri="{FF2B5EF4-FFF2-40B4-BE49-F238E27FC236}">
                <a16:creationId xmlns:a16="http://schemas.microsoft.com/office/drawing/2014/main" id="{585A5C6E-86BD-3A43-B85A-8792F8ACA0E5}"/>
              </a:ext>
            </a:extLst>
          </p:cNvPr>
          <p:cNvPicPr>
            <a:picLocks noChangeAspect="1"/>
          </p:cNvPicPr>
          <p:nvPr/>
        </p:nvPicPr>
        <p:blipFill>
          <a:blip r:embed="rId3"/>
          <a:stretch>
            <a:fillRect/>
          </a:stretch>
        </p:blipFill>
        <p:spPr>
          <a:xfrm>
            <a:off x="1093304" y="2266833"/>
            <a:ext cx="6698973" cy="2246015"/>
          </a:xfrm>
          <a:prstGeom prst="rect">
            <a:avLst/>
          </a:prstGeom>
        </p:spPr>
      </p:pic>
      <p:pic>
        <p:nvPicPr>
          <p:cNvPr id="5" name="Picture 4">
            <a:extLst>
              <a:ext uri="{FF2B5EF4-FFF2-40B4-BE49-F238E27FC236}">
                <a16:creationId xmlns:a16="http://schemas.microsoft.com/office/drawing/2014/main" id="{0F6877C6-D4BB-3D4F-A340-D17B149C35B3}"/>
              </a:ext>
            </a:extLst>
          </p:cNvPr>
          <p:cNvPicPr>
            <a:picLocks noChangeAspect="1"/>
          </p:cNvPicPr>
          <p:nvPr/>
        </p:nvPicPr>
        <p:blipFill>
          <a:blip r:embed="rId4"/>
          <a:stretch>
            <a:fillRect/>
          </a:stretch>
        </p:blipFill>
        <p:spPr>
          <a:xfrm>
            <a:off x="1123120" y="4363511"/>
            <a:ext cx="6669158" cy="2289640"/>
          </a:xfrm>
          <a:prstGeom prst="rect">
            <a:avLst/>
          </a:prstGeom>
        </p:spPr>
      </p:pic>
      <p:cxnSp>
        <p:nvCxnSpPr>
          <p:cNvPr id="9" name="Straight Connector 8">
            <a:extLst>
              <a:ext uri="{FF2B5EF4-FFF2-40B4-BE49-F238E27FC236}">
                <a16:creationId xmlns:a16="http://schemas.microsoft.com/office/drawing/2014/main" id="{4169A22C-8A84-314A-9746-5E6BC124D851}"/>
              </a:ext>
            </a:extLst>
          </p:cNvPr>
          <p:cNvCxnSpPr>
            <a:cxnSpLocks/>
          </p:cNvCxnSpPr>
          <p:nvPr/>
        </p:nvCxnSpPr>
        <p:spPr>
          <a:xfrm>
            <a:off x="4154556" y="407504"/>
            <a:ext cx="0" cy="601317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CE42B5-6ADA-BF42-A392-E4EE9B598AE6}"/>
              </a:ext>
            </a:extLst>
          </p:cNvPr>
          <p:cNvPicPr>
            <a:picLocks noChangeAspect="1"/>
          </p:cNvPicPr>
          <p:nvPr/>
        </p:nvPicPr>
        <p:blipFill rotWithShape="1">
          <a:blip r:embed="rId2"/>
          <a:srcRect r="52967"/>
          <a:stretch/>
        </p:blipFill>
        <p:spPr>
          <a:xfrm>
            <a:off x="6807826" y="683287"/>
            <a:ext cx="1854786" cy="3200400"/>
          </a:xfrm>
          <a:prstGeom prst="rect">
            <a:avLst/>
          </a:prstGeom>
        </p:spPr>
      </p:pic>
      <p:pic>
        <p:nvPicPr>
          <p:cNvPr id="6" name="Picture 5">
            <a:extLst>
              <a:ext uri="{FF2B5EF4-FFF2-40B4-BE49-F238E27FC236}">
                <a16:creationId xmlns:a16="http://schemas.microsoft.com/office/drawing/2014/main" id="{19A75F67-9BAF-6641-A724-F03448F0A217}"/>
              </a:ext>
            </a:extLst>
          </p:cNvPr>
          <p:cNvPicPr>
            <a:picLocks noChangeAspect="1"/>
          </p:cNvPicPr>
          <p:nvPr/>
        </p:nvPicPr>
        <p:blipFill rotWithShape="1">
          <a:blip r:embed="rId3"/>
          <a:srcRect r="55468"/>
          <a:stretch/>
        </p:blipFill>
        <p:spPr>
          <a:xfrm>
            <a:off x="5092004" y="673239"/>
            <a:ext cx="1849913" cy="3200400"/>
          </a:xfrm>
          <a:prstGeom prst="rect">
            <a:avLst/>
          </a:prstGeom>
        </p:spPr>
      </p:pic>
      <p:pic>
        <p:nvPicPr>
          <p:cNvPr id="4" name="Picture 3">
            <a:extLst>
              <a:ext uri="{FF2B5EF4-FFF2-40B4-BE49-F238E27FC236}">
                <a16:creationId xmlns:a16="http://schemas.microsoft.com/office/drawing/2014/main" id="{AC00A3C2-4DD4-E148-8A67-BBF6AA491CEE}"/>
              </a:ext>
            </a:extLst>
          </p:cNvPr>
          <p:cNvPicPr>
            <a:picLocks noChangeAspect="1"/>
          </p:cNvPicPr>
          <p:nvPr/>
        </p:nvPicPr>
        <p:blipFill rotWithShape="1">
          <a:blip r:embed="rId4"/>
          <a:srcRect r="55799"/>
          <a:stretch/>
        </p:blipFill>
        <p:spPr>
          <a:xfrm>
            <a:off x="3379788" y="663191"/>
            <a:ext cx="1836147" cy="3200400"/>
          </a:xfrm>
          <a:prstGeom prst="rect">
            <a:avLst/>
          </a:prstGeom>
        </p:spPr>
      </p:pic>
      <p:pic>
        <p:nvPicPr>
          <p:cNvPr id="3" name="Picture 2">
            <a:extLst>
              <a:ext uri="{FF2B5EF4-FFF2-40B4-BE49-F238E27FC236}">
                <a16:creationId xmlns:a16="http://schemas.microsoft.com/office/drawing/2014/main" id="{AD989CCC-1CAE-4540-80C4-6FFF71A823E3}"/>
              </a:ext>
            </a:extLst>
          </p:cNvPr>
          <p:cNvPicPr>
            <a:picLocks noChangeAspect="1"/>
          </p:cNvPicPr>
          <p:nvPr/>
        </p:nvPicPr>
        <p:blipFill rotWithShape="1">
          <a:blip r:embed="rId5"/>
          <a:srcRect r="55799"/>
          <a:stretch/>
        </p:blipFill>
        <p:spPr>
          <a:xfrm>
            <a:off x="1680486" y="643095"/>
            <a:ext cx="1836147" cy="3200400"/>
          </a:xfrm>
          <a:prstGeom prst="rect">
            <a:avLst/>
          </a:prstGeom>
        </p:spPr>
      </p:pic>
      <p:pic>
        <p:nvPicPr>
          <p:cNvPr id="2" name="Picture 1">
            <a:extLst>
              <a:ext uri="{FF2B5EF4-FFF2-40B4-BE49-F238E27FC236}">
                <a16:creationId xmlns:a16="http://schemas.microsoft.com/office/drawing/2014/main" id="{FBBDC867-8281-9B47-9DA1-7A3E9DE66D3E}"/>
              </a:ext>
            </a:extLst>
          </p:cNvPr>
          <p:cNvPicPr>
            <a:picLocks noChangeAspect="1"/>
          </p:cNvPicPr>
          <p:nvPr/>
        </p:nvPicPr>
        <p:blipFill rotWithShape="1">
          <a:blip r:embed="rId6"/>
          <a:srcRect r="56130"/>
          <a:stretch/>
        </p:blipFill>
        <p:spPr>
          <a:xfrm>
            <a:off x="0" y="618460"/>
            <a:ext cx="1822383" cy="3200400"/>
          </a:xfrm>
          <a:prstGeom prst="rect">
            <a:avLst/>
          </a:prstGeom>
        </p:spPr>
      </p:pic>
      <p:pic>
        <p:nvPicPr>
          <p:cNvPr id="10" name="Picture 9">
            <a:extLst>
              <a:ext uri="{FF2B5EF4-FFF2-40B4-BE49-F238E27FC236}">
                <a16:creationId xmlns:a16="http://schemas.microsoft.com/office/drawing/2014/main" id="{CFFEBBF2-A707-3141-BCC9-374D3DE21CD5}"/>
              </a:ext>
            </a:extLst>
          </p:cNvPr>
          <p:cNvPicPr>
            <a:picLocks noChangeAspect="1"/>
          </p:cNvPicPr>
          <p:nvPr/>
        </p:nvPicPr>
        <p:blipFill>
          <a:blip r:embed="rId7"/>
          <a:stretch>
            <a:fillRect/>
          </a:stretch>
        </p:blipFill>
        <p:spPr>
          <a:xfrm>
            <a:off x="432080" y="4025619"/>
            <a:ext cx="7927943" cy="2743200"/>
          </a:xfrm>
          <a:prstGeom prst="rect">
            <a:avLst/>
          </a:prstGeom>
        </p:spPr>
      </p:pic>
      <p:sp>
        <p:nvSpPr>
          <p:cNvPr id="11" name="TextBox 10">
            <a:extLst>
              <a:ext uri="{FF2B5EF4-FFF2-40B4-BE49-F238E27FC236}">
                <a16:creationId xmlns:a16="http://schemas.microsoft.com/office/drawing/2014/main" id="{03CC97C7-61DC-564A-A252-A5A8C3C9A81D}"/>
              </a:ext>
            </a:extLst>
          </p:cNvPr>
          <p:cNvSpPr txBox="1"/>
          <p:nvPr/>
        </p:nvSpPr>
        <p:spPr>
          <a:xfrm>
            <a:off x="3054699" y="0"/>
            <a:ext cx="2004075" cy="584775"/>
          </a:xfrm>
          <a:prstGeom prst="rect">
            <a:avLst/>
          </a:prstGeom>
          <a:noFill/>
        </p:spPr>
        <p:txBody>
          <a:bodyPr wrap="none" rtlCol="0">
            <a:spAutoFit/>
          </a:bodyPr>
          <a:lstStyle/>
          <a:p>
            <a:r>
              <a:rPr lang="en-US" sz="3200" dirty="0"/>
              <a:t>Glider Sam</a:t>
            </a:r>
          </a:p>
        </p:txBody>
      </p:sp>
    </p:spTree>
    <p:extLst>
      <p:ext uri="{BB962C8B-B14F-4D97-AF65-F5344CB8AC3E}">
        <p14:creationId xmlns:p14="http://schemas.microsoft.com/office/powerpoint/2010/main" val="226304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B17D96-ACE5-6E4B-8B2E-916AFD183FC6}"/>
              </a:ext>
            </a:extLst>
          </p:cNvPr>
          <p:cNvPicPr>
            <a:picLocks noChangeAspect="1"/>
          </p:cNvPicPr>
          <p:nvPr/>
        </p:nvPicPr>
        <p:blipFill>
          <a:blip r:embed="rId2"/>
          <a:stretch>
            <a:fillRect/>
          </a:stretch>
        </p:blipFill>
        <p:spPr>
          <a:xfrm>
            <a:off x="1135626" y="160032"/>
            <a:ext cx="6583680" cy="2286218"/>
          </a:xfrm>
          <a:prstGeom prst="rect">
            <a:avLst/>
          </a:prstGeom>
        </p:spPr>
      </p:pic>
      <p:pic>
        <p:nvPicPr>
          <p:cNvPr id="5" name="Picture 4">
            <a:extLst>
              <a:ext uri="{FF2B5EF4-FFF2-40B4-BE49-F238E27FC236}">
                <a16:creationId xmlns:a16="http://schemas.microsoft.com/office/drawing/2014/main" id="{AEC02C28-455C-8840-BF81-AC913B646965}"/>
              </a:ext>
            </a:extLst>
          </p:cNvPr>
          <p:cNvPicPr>
            <a:picLocks noChangeAspect="1"/>
          </p:cNvPicPr>
          <p:nvPr/>
        </p:nvPicPr>
        <p:blipFill>
          <a:blip r:embed="rId3"/>
          <a:stretch>
            <a:fillRect/>
          </a:stretch>
        </p:blipFill>
        <p:spPr>
          <a:xfrm>
            <a:off x="1135626" y="2281812"/>
            <a:ext cx="6583680" cy="2331555"/>
          </a:xfrm>
          <a:prstGeom prst="rect">
            <a:avLst/>
          </a:prstGeom>
        </p:spPr>
      </p:pic>
      <p:pic>
        <p:nvPicPr>
          <p:cNvPr id="7" name="Picture 6">
            <a:extLst>
              <a:ext uri="{FF2B5EF4-FFF2-40B4-BE49-F238E27FC236}">
                <a16:creationId xmlns:a16="http://schemas.microsoft.com/office/drawing/2014/main" id="{D0955D08-477E-E148-AEC4-3BCFA8E0212B}"/>
              </a:ext>
            </a:extLst>
          </p:cNvPr>
          <p:cNvPicPr>
            <a:picLocks noChangeAspect="1"/>
          </p:cNvPicPr>
          <p:nvPr/>
        </p:nvPicPr>
        <p:blipFill>
          <a:blip r:embed="rId4"/>
          <a:stretch>
            <a:fillRect/>
          </a:stretch>
        </p:blipFill>
        <p:spPr>
          <a:xfrm>
            <a:off x="1091381" y="4436342"/>
            <a:ext cx="6583680" cy="2329732"/>
          </a:xfrm>
          <a:prstGeom prst="rect">
            <a:avLst/>
          </a:prstGeom>
        </p:spPr>
      </p:pic>
      <p:cxnSp>
        <p:nvCxnSpPr>
          <p:cNvPr id="8" name="Straight Connector 7">
            <a:extLst>
              <a:ext uri="{FF2B5EF4-FFF2-40B4-BE49-F238E27FC236}">
                <a16:creationId xmlns:a16="http://schemas.microsoft.com/office/drawing/2014/main" id="{076E4CE2-58A4-2548-89E3-C37903D62B7D}"/>
              </a:ext>
            </a:extLst>
          </p:cNvPr>
          <p:cNvCxnSpPr>
            <a:cxnSpLocks/>
          </p:cNvCxnSpPr>
          <p:nvPr/>
        </p:nvCxnSpPr>
        <p:spPr>
          <a:xfrm>
            <a:off x="4154556" y="525488"/>
            <a:ext cx="0" cy="601317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26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C3194-9D44-3041-8495-CB732295383C}"/>
              </a:ext>
            </a:extLst>
          </p:cNvPr>
          <p:cNvPicPr>
            <a:picLocks noChangeAspect="1"/>
          </p:cNvPicPr>
          <p:nvPr/>
        </p:nvPicPr>
        <p:blipFill>
          <a:blip r:embed="rId2"/>
          <a:stretch>
            <a:fillRect/>
          </a:stretch>
        </p:blipFill>
        <p:spPr>
          <a:xfrm>
            <a:off x="1135626" y="160032"/>
            <a:ext cx="6583680" cy="2286218"/>
          </a:xfrm>
          <a:prstGeom prst="rect">
            <a:avLst/>
          </a:prstGeom>
        </p:spPr>
      </p:pic>
      <p:pic>
        <p:nvPicPr>
          <p:cNvPr id="4" name="Picture 3">
            <a:extLst>
              <a:ext uri="{FF2B5EF4-FFF2-40B4-BE49-F238E27FC236}">
                <a16:creationId xmlns:a16="http://schemas.microsoft.com/office/drawing/2014/main" id="{4493112D-EC67-2143-B25A-61670420E3FD}"/>
              </a:ext>
            </a:extLst>
          </p:cNvPr>
          <p:cNvPicPr>
            <a:picLocks noChangeAspect="1"/>
          </p:cNvPicPr>
          <p:nvPr/>
        </p:nvPicPr>
        <p:blipFill>
          <a:blip r:embed="rId3"/>
          <a:stretch>
            <a:fillRect/>
          </a:stretch>
        </p:blipFill>
        <p:spPr>
          <a:xfrm>
            <a:off x="1043609" y="2292492"/>
            <a:ext cx="6583680" cy="2380814"/>
          </a:xfrm>
          <a:prstGeom prst="rect">
            <a:avLst/>
          </a:prstGeom>
        </p:spPr>
      </p:pic>
    </p:spTree>
    <p:extLst>
      <p:ext uri="{BB962C8B-B14F-4D97-AF65-F5344CB8AC3E}">
        <p14:creationId xmlns:p14="http://schemas.microsoft.com/office/powerpoint/2010/main" val="5863117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4127</TotalTime>
  <Words>93</Words>
  <Application>Microsoft Macintosh PowerPoint</Application>
  <PresentationFormat>On-screen Show (4:3)</PresentationFormat>
  <Paragraphs>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Aristizabal Vargas</dc:creator>
  <cp:lastModifiedBy>Maria Aristizabal Vargas</cp:lastModifiedBy>
  <cp:revision>9</cp:revision>
  <dcterms:created xsi:type="dcterms:W3CDTF">2020-08-07T17:42:00Z</dcterms:created>
  <dcterms:modified xsi:type="dcterms:W3CDTF">2021-01-23T00:27:22Z</dcterms:modified>
</cp:coreProperties>
</file>