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5" r:id="rId2"/>
    <p:sldId id="268" r:id="rId3"/>
    <p:sldId id="267" r:id="rId4"/>
    <p:sldId id="259" r:id="rId5"/>
    <p:sldId id="261" r:id="rId6"/>
    <p:sldId id="260" r:id="rId7"/>
    <p:sldId id="266" r:id="rId8"/>
    <p:sldId id="263" r:id="rId9"/>
    <p:sldId id="262" r:id="rId10"/>
    <p:sldId id="264" r:id="rId11"/>
    <p:sldId id="25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6443"/>
  </p:normalViewPr>
  <p:slideViewPr>
    <p:cSldViewPr snapToGrid="0" snapToObjects="1">
      <p:cViewPr>
        <p:scale>
          <a:sx n="129" d="100"/>
          <a:sy n="129" d="100"/>
        </p:scale>
        <p:origin x="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0" d="100"/>
          <a:sy n="100" d="100"/>
        </p:scale>
        <p:origin x="24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53EC6-8029-E74D-938F-1C939E1A1BCF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959B-8842-5543-8DEE-2E75DDDC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5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the track right before landfall is very important. This could intensify or weaken storm depending on the subsurface temperature structure that the storm finds in its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959B-8842-5543-8DEE-2E75DDDC2F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3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7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9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0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8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5179D-CDC7-C445-AF86-CE3B54E0B28B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FAF89-11E7-2044-B409-02D6521C5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50B2A-04FA-D74C-9977-B5FD2E2B8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65" y="99391"/>
            <a:ext cx="647439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7E9E63-6932-2343-9227-BCD20C92E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175" y="2213927"/>
            <a:ext cx="6325115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8EF0B-3348-3D4E-A68B-4252E52DE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661" y="4334566"/>
            <a:ext cx="641629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59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3308C-338C-ED40-BF3E-D84D5896A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6" y="173823"/>
            <a:ext cx="4197364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7FBA4-F2CF-3240-81B1-99A95C2E3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46" y="221413"/>
            <a:ext cx="4128156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906A5-8ACF-2643-B7CD-1D3EF532B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035" y="3416231"/>
            <a:ext cx="390689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42917C-1164-F844-9EBE-1942CBD36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64" y="3387691"/>
            <a:ext cx="3914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732D7-5395-7547-90A5-C57DA34F3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38" y="172287"/>
            <a:ext cx="4319421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28FEB8-A6C9-BE4F-A8CC-81AEE8BAD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"/>
          <a:stretch/>
        </p:blipFill>
        <p:spPr>
          <a:xfrm>
            <a:off x="4903595" y="3567166"/>
            <a:ext cx="3847541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913DEA-E5A1-2C48-B86F-91A4231BB9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3"/>
          <a:stretch/>
        </p:blipFill>
        <p:spPr>
          <a:xfrm>
            <a:off x="470179" y="3587261"/>
            <a:ext cx="3776870" cy="31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D2906-829D-2C4F-8FF4-85008C74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6" y="195194"/>
            <a:ext cx="4057038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B1FA6-4493-1943-9A66-59AF6B7D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247" y="178904"/>
            <a:ext cx="4123592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B13DF-16B1-FC4B-B73A-68B2B7737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083" y="3509065"/>
            <a:ext cx="4597648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2B8EFF-7DEA-8044-AD26-3371ED5A5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60" y="3404981"/>
            <a:ext cx="42318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6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CD2C0D-B1AC-5F46-BFEC-69FB00631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1" y="367747"/>
            <a:ext cx="3411538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5E214-7E03-B546-92C6-296A837F0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447" y="278296"/>
            <a:ext cx="3185351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A7D307-1E35-694B-952D-E057E91DA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0"/>
            <a:ext cx="4040728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2A412A-4EDA-454B-91FA-6708CDD44D3C}"/>
              </a:ext>
            </a:extLst>
          </p:cNvPr>
          <p:cNvSpPr txBox="1"/>
          <p:nvPr/>
        </p:nvSpPr>
        <p:spPr>
          <a:xfrm>
            <a:off x="3607904" y="10933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HWRF-MPIPOM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E579A7-CDC6-3140-A32B-7C9F6D426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331" y="3657600"/>
            <a:ext cx="40407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B75E4-5473-F94E-AC82-14CA605B6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8" y="3657600"/>
            <a:ext cx="4273160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0A7D3E-5DA2-6245-8C75-DA4F7B1E3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67" y="337929"/>
            <a:ext cx="3411538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2D3DAF-5E45-FC40-BC72-579990489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561" y="288234"/>
            <a:ext cx="3185351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2FB79-A21A-E240-9CD4-614FD7416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587" y="3657600"/>
            <a:ext cx="427316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42AF73-43F7-3046-A0DB-07711E2CBD28}"/>
              </a:ext>
            </a:extLst>
          </p:cNvPr>
          <p:cNvSpPr txBox="1"/>
          <p:nvPr/>
        </p:nvSpPr>
        <p:spPr>
          <a:xfrm>
            <a:off x="3727174" y="9939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HMON-HYCOM</a:t>
            </a:r>
          </a:p>
        </p:txBody>
      </p:sp>
    </p:spTree>
    <p:extLst>
      <p:ext uri="{BB962C8B-B14F-4D97-AF65-F5344CB8AC3E}">
        <p14:creationId xmlns:p14="http://schemas.microsoft.com/office/powerpoint/2010/main" val="158218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267D7A-DADF-174A-B7A7-51AA00FBD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06" y="159025"/>
            <a:ext cx="3149239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0F44E-FCD5-3841-951E-579D5BFC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0" y="3511275"/>
            <a:ext cx="4040728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8C591-374A-2C44-BF75-7629AA6FC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880" y="3528392"/>
            <a:ext cx="427316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2AAE5-B42C-C345-B316-2446A709AF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80"/>
          <a:stretch/>
        </p:blipFill>
        <p:spPr>
          <a:xfrm>
            <a:off x="4416562" y="168963"/>
            <a:ext cx="435599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7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19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EEBC4-214B-2B4A-BBE3-343606CD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426" y="206511"/>
            <a:ext cx="6665296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D3798-443F-CF42-B751-1118B74D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347" y="3896139"/>
            <a:ext cx="33795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0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47809E-93CB-4448-9CA9-F7DC2FC43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17" y="280505"/>
            <a:ext cx="6166965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613E6-1AC5-724D-B43F-141481D6E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46" y="3733229"/>
            <a:ext cx="400386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9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32</Words>
  <Application>Microsoft Macintosh PowerPoint</Application>
  <PresentationFormat>On-screen Show (4:3)</PresentationFormat>
  <Paragraphs>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22</cp:revision>
  <dcterms:created xsi:type="dcterms:W3CDTF">2020-07-28T19:45:03Z</dcterms:created>
  <dcterms:modified xsi:type="dcterms:W3CDTF">2020-08-03T22:54:07Z</dcterms:modified>
</cp:coreProperties>
</file>