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79"/>
    <p:restoredTop sz="96443"/>
  </p:normalViewPr>
  <p:slideViewPr>
    <p:cSldViewPr snapToGrid="0" snapToObjects="1" showGuides="1">
      <p:cViewPr varScale="1">
        <p:scale>
          <a:sx n="122" d="100"/>
          <a:sy n="122" d="100"/>
        </p:scale>
        <p:origin x="304" y="2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8FD3-AE7A-E74A-AED3-8827BB8F91F1}" type="datetimeFigureOut">
              <a:rPr lang="en-US" smtClean="0"/>
              <a:t>5/4/20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F07E-E7D1-5D40-A661-85319832A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626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8FD3-AE7A-E74A-AED3-8827BB8F91F1}" type="datetimeFigureOut">
              <a:rPr lang="en-US" smtClean="0"/>
              <a:t>5/4/20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F07E-E7D1-5D40-A661-85319832A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429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8FD3-AE7A-E74A-AED3-8827BB8F91F1}" type="datetimeFigureOut">
              <a:rPr lang="en-US" smtClean="0"/>
              <a:t>5/4/20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F07E-E7D1-5D40-A661-85319832A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651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8FD3-AE7A-E74A-AED3-8827BB8F91F1}" type="datetimeFigureOut">
              <a:rPr lang="en-US" smtClean="0"/>
              <a:t>5/4/20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F07E-E7D1-5D40-A661-85319832A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897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8FD3-AE7A-E74A-AED3-8827BB8F91F1}" type="datetimeFigureOut">
              <a:rPr lang="en-US" smtClean="0"/>
              <a:t>5/4/20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F07E-E7D1-5D40-A661-85319832A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20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8FD3-AE7A-E74A-AED3-8827BB8F91F1}" type="datetimeFigureOut">
              <a:rPr lang="en-US" smtClean="0"/>
              <a:t>5/4/20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F07E-E7D1-5D40-A661-85319832A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708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8FD3-AE7A-E74A-AED3-8827BB8F91F1}" type="datetimeFigureOut">
              <a:rPr lang="en-US" smtClean="0"/>
              <a:t>5/4/20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F07E-E7D1-5D40-A661-85319832A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524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8FD3-AE7A-E74A-AED3-8827BB8F91F1}" type="datetimeFigureOut">
              <a:rPr lang="en-US" smtClean="0"/>
              <a:t>5/4/20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F07E-E7D1-5D40-A661-85319832A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75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8FD3-AE7A-E74A-AED3-8827BB8F91F1}" type="datetimeFigureOut">
              <a:rPr lang="en-US" smtClean="0"/>
              <a:t>5/4/20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F07E-E7D1-5D40-A661-85319832A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2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8FD3-AE7A-E74A-AED3-8827BB8F91F1}" type="datetimeFigureOut">
              <a:rPr lang="en-US" smtClean="0"/>
              <a:t>5/4/20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F07E-E7D1-5D40-A661-85319832A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562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8FD3-AE7A-E74A-AED3-8827BB8F91F1}" type="datetimeFigureOut">
              <a:rPr lang="en-US" smtClean="0"/>
              <a:t>5/4/20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F07E-E7D1-5D40-A661-85319832A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666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E8FD3-AE7A-E74A-AED3-8827BB8F91F1}" type="datetimeFigureOut">
              <a:rPr lang="en-US" smtClean="0"/>
              <a:t>5/4/20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CF07E-E7D1-5D40-A661-85319832A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186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90622F5-4823-2041-9358-B315B545BE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889" y="3564063"/>
            <a:ext cx="4935797" cy="322987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0D5CF61-9FC8-594A-9999-F8AC072BA6C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2323" t="18940"/>
          <a:stretch/>
        </p:blipFill>
        <p:spPr>
          <a:xfrm>
            <a:off x="5490373" y="3506257"/>
            <a:ext cx="3248466" cy="328768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C898A4F-3105-D941-BD37-2B2382C17F6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8889" y="201168"/>
            <a:ext cx="4932673" cy="322783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E155BD6-02B9-E244-8BF9-BFCF9EC79F8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90373" y="128436"/>
            <a:ext cx="3231439" cy="329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00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Aristizabal Vargas</dc:creator>
  <cp:lastModifiedBy>Maria Aristizabal Vargas</cp:lastModifiedBy>
  <cp:revision>4</cp:revision>
  <dcterms:created xsi:type="dcterms:W3CDTF">2020-05-04T17:42:35Z</dcterms:created>
  <dcterms:modified xsi:type="dcterms:W3CDTF">2020-05-04T18:14:56Z</dcterms:modified>
</cp:coreProperties>
</file>