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328" r:id="rId3"/>
    <p:sldId id="324" r:id="rId4"/>
    <p:sldId id="331" r:id="rId5"/>
    <p:sldId id="284" r:id="rId6"/>
    <p:sldId id="285" r:id="rId7"/>
    <p:sldId id="283" r:id="rId8"/>
    <p:sldId id="265" r:id="rId9"/>
    <p:sldId id="260" r:id="rId10"/>
    <p:sldId id="270" r:id="rId11"/>
    <p:sldId id="286" r:id="rId12"/>
    <p:sldId id="287" r:id="rId13"/>
    <p:sldId id="272" r:id="rId14"/>
    <p:sldId id="262" r:id="rId15"/>
    <p:sldId id="263" r:id="rId16"/>
    <p:sldId id="267" r:id="rId17"/>
    <p:sldId id="273" r:id="rId18"/>
    <p:sldId id="275" r:id="rId19"/>
    <p:sldId id="322" r:id="rId20"/>
    <p:sldId id="277" r:id="rId21"/>
    <p:sldId id="278" r:id="rId22"/>
    <p:sldId id="280" r:id="rId23"/>
    <p:sldId id="281" r:id="rId24"/>
    <p:sldId id="269" r:id="rId25"/>
    <p:sldId id="282" r:id="rId26"/>
    <p:sldId id="261" r:id="rId27"/>
    <p:sldId id="289" r:id="rId28"/>
    <p:sldId id="290" r:id="rId29"/>
    <p:sldId id="291" r:id="rId30"/>
    <p:sldId id="293" r:id="rId31"/>
    <p:sldId id="296" r:id="rId32"/>
    <p:sldId id="264" r:id="rId33"/>
    <p:sldId id="297" r:id="rId34"/>
    <p:sldId id="266" r:id="rId35"/>
    <p:sldId id="298" r:id="rId36"/>
    <p:sldId id="268" r:id="rId37"/>
    <p:sldId id="299" r:id="rId38"/>
    <p:sldId id="292" r:id="rId39"/>
    <p:sldId id="294" r:id="rId40"/>
    <p:sldId id="300" r:id="rId41"/>
    <p:sldId id="301" r:id="rId42"/>
    <p:sldId id="303" r:id="rId43"/>
    <p:sldId id="302" r:id="rId44"/>
    <p:sldId id="259" r:id="rId45"/>
    <p:sldId id="308" r:id="rId46"/>
    <p:sldId id="309" r:id="rId47"/>
    <p:sldId id="310" r:id="rId48"/>
    <p:sldId id="325" r:id="rId49"/>
    <p:sldId id="326" r:id="rId50"/>
    <p:sldId id="304" r:id="rId51"/>
    <p:sldId id="305" r:id="rId52"/>
    <p:sldId id="306" r:id="rId53"/>
    <p:sldId id="314" r:id="rId54"/>
    <p:sldId id="307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7" r:id="rId63"/>
    <p:sldId id="330" r:id="rId64"/>
    <p:sldId id="32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684"/>
    <p:restoredTop sz="96443"/>
  </p:normalViewPr>
  <p:slideViewPr>
    <p:cSldViewPr snapToGrid="0" snapToObjects="1">
      <p:cViewPr>
        <p:scale>
          <a:sx n="108" d="100"/>
          <a:sy n="108" d="100"/>
        </p:scale>
        <p:origin x="3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8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5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1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4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7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6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9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8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9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82B7-ACD2-5A4C-A5C9-412DBA2B08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688AC-163F-6640-891A-368962A74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B69D5-F8D3-6B48-8A08-722E67336951}"/>
              </a:ext>
            </a:extLst>
          </p:cNvPr>
          <p:cNvSpPr/>
          <p:nvPr/>
        </p:nvSpPr>
        <p:spPr>
          <a:xfrm>
            <a:off x="818940" y="432079"/>
            <a:ext cx="69886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storms = [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'01l'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'02l'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'03l'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'04l'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'05l'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'06l'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'07l'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'08l'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'09l'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'10l'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'11l'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'12l'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'13l'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'14l'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'15l'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'16l'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'17l'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'18l'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'19l'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'20l'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'21l’ ‘22l’ ‘23l’ ‘24l’ ‘25l’ ‘26l’ ‘27l’ ‘28l’ ‘29l’ ‘30l’ ‘31l’</a:t>
            </a:r>
          </a:p>
          <a:p>
            <a:b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FFFFFF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numnames_2020 = [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'arthur'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'bertha'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'cristobal'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'dolly'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'edouard'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'fay'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'gonzalo'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'hanna'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'isaias'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'josephine'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'kyle'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'laura'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'marco'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'nana'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'omar'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'paulette'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'rene'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'sally'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'teddy'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'vicky'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'Wilfred,’alpha’,’beta’,’gamma’,’delta’,’epsilon’,’zeta’,’eta’,’theta’,</a:t>
            </a:r>
          </a:p>
          <a:p>
            <a:r>
              <a:rPr lang="en-US" dirty="0">
                <a:solidFill>
                  <a:srgbClr val="610001"/>
                </a:solidFill>
                <a:latin typeface="Menlo" panose="020B0609030804020204" pitchFamily="49" charset="0"/>
              </a:rPr>
              <a:t>‘</a:t>
            </a:r>
            <a:r>
              <a:rPr lang="en-US" dirty="0">
                <a:solidFill>
                  <a:srgbClr val="610001"/>
                </a:solidFill>
                <a:effectLst/>
                <a:latin typeface="Menlo" panose="020B0609030804020204" pitchFamily="49" charset="0"/>
              </a:rPr>
              <a:t>iota’</a:t>
            </a:r>
            <a: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  <a:t>]</a:t>
            </a:r>
            <a:endParaRPr lang="en-US" dirty="0">
              <a:solidFill>
                <a:srgbClr val="610001"/>
              </a:solidFill>
              <a:effectLst/>
              <a:latin typeface="Menlo" panose="020B0609030804020204" pitchFamily="49" charset="0"/>
            </a:endParaRPr>
          </a:p>
          <a:p>
            <a:br>
              <a:rPr lang="en-US" dirty="0">
                <a:solidFill>
                  <a:srgbClr val="FFFFFF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FFFFFF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444C9-5D21-9248-A2FF-FE121A895A5A}"/>
              </a:ext>
            </a:extLst>
          </p:cNvPr>
          <p:cNvSpPr/>
          <p:nvPr/>
        </p:nvSpPr>
        <p:spPr>
          <a:xfrm>
            <a:off x="524106" y="5046148"/>
            <a:ext cx="7906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Best track link</a:t>
            </a:r>
          </a:p>
          <a:p>
            <a:pPr algn="ctr"/>
            <a:r>
              <a:rPr lang="en-US" sz="2800" dirty="0"/>
              <a:t>https://</a:t>
            </a:r>
            <a:r>
              <a:rPr lang="en-US" sz="2800" dirty="0" err="1"/>
              <a:t>www.nhc.noaa.gov</a:t>
            </a:r>
            <a:r>
              <a:rPr lang="en-US" sz="2800" dirty="0"/>
              <a:t>/</a:t>
            </a:r>
            <a:r>
              <a:rPr lang="en-US" sz="2800" dirty="0" err="1"/>
              <a:t>gis</a:t>
            </a:r>
            <a:r>
              <a:rPr lang="en-US" sz="2800" dirty="0"/>
              <a:t>/</a:t>
            </a:r>
            <a:r>
              <a:rPr lang="en-US" sz="2800" dirty="0" err="1"/>
              <a:t>best_track</a:t>
            </a:r>
            <a:r>
              <a:rPr lang="en-US" sz="2800" dirty="0"/>
              <a:t>/?C=N;O=D</a:t>
            </a:r>
          </a:p>
        </p:txBody>
      </p:sp>
    </p:spTree>
    <p:extLst>
      <p:ext uri="{BB962C8B-B14F-4D97-AF65-F5344CB8AC3E}">
        <p14:creationId xmlns:p14="http://schemas.microsoft.com/office/powerpoint/2010/main" val="223315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60F93F-41B6-1946-AF43-F1153929E9FA}"/>
              </a:ext>
            </a:extLst>
          </p:cNvPr>
          <p:cNvSpPr txBox="1"/>
          <p:nvPr/>
        </p:nvSpPr>
        <p:spPr>
          <a:xfrm>
            <a:off x="351793" y="92967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2020/06/01 – 2020/06/04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9388B-AAF1-A64E-9DAC-2124979F6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21" t="32486" r="5275" b="20207"/>
          <a:stretch/>
        </p:blipFill>
        <p:spPr>
          <a:xfrm>
            <a:off x="0" y="445162"/>
            <a:ext cx="3255666" cy="288387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D411733-4702-DE49-B003-5404F21B5F81}"/>
              </a:ext>
            </a:extLst>
          </p:cNvPr>
          <p:cNvSpPr/>
          <p:nvPr/>
        </p:nvSpPr>
        <p:spPr>
          <a:xfrm>
            <a:off x="1225903" y="1034978"/>
            <a:ext cx="271306" cy="231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011EC9-B445-0B41-8F1D-5180796856F2}"/>
              </a:ext>
            </a:extLst>
          </p:cNvPr>
          <p:cNvCxnSpPr>
            <a:cxnSpLocks/>
          </p:cNvCxnSpPr>
          <p:nvPr/>
        </p:nvCxnSpPr>
        <p:spPr>
          <a:xfrm>
            <a:off x="1401744" y="591875"/>
            <a:ext cx="0" cy="25904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C92E710-393C-6541-B844-2E77A3450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0" y="180871"/>
            <a:ext cx="3480563" cy="338328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A6394F-FCBF-9B4A-817C-DDDFA5849911}"/>
              </a:ext>
            </a:extLst>
          </p:cNvPr>
          <p:cNvCxnSpPr>
            <a:cxnSpLocks/>
          </p:cNvCxnSpPr>
          <p:nvPr/>
        </p:nvCxnSpPr>
        <p:spPr>
          <a:xfrm>
            <a:off x="1698162" y="442129"/>
            <a:ext cx="0" cy="2863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FE73718-0DD0-374D-8455-EFF9440EA42F}"/>
              </a:ext>
            </a:extLst>
          </p:cNvPr>
          <p:cNvSpPr/>
          <p:nvPr/>
        </p:nvSpPr>
        <p:spPr>
          <a:xfrm>
            <a:off x="1597793" y="1356526"/>
            <a:ext cx="100369" cy="10047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8B300-FAC7-9E42-B280-D02F70788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775" y="3378468"/>
            <a:ext cx="2878864" cy="3383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B01A8-7C7E-AE4D-B806-DC5EA6609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052" y="0"/>
            <a:ext cx="2798948" cy="3383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D15A97-8045-1C4A-89D6-35983D661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709" y="3474720"/>
            <a:ext cx="2874291" cy="3383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8333BA-1F8B-C548-A713-92E90DDFE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507" y="0"/>
            <a:ext cx="289159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17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801519-B36A-4447-B763-2ECAABE28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1422400"/>
            <a:ext cx="7607300" cy="401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03CF7D-7CB2-0441-B186-6A9099D8BC59}"/>
              </a:ext>
            </a:extLst>
          </p:cNvPr>
          <p:cNvSpPr txBox="1"/>
          <p:nvPr/>
        </p:nvSpPr>
        <p:spPr>
          <a:xfrm>
            <a:off x="4250454" y="371789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Dolly</a:t>
            </a:r>
          </a:p>
        </p:txBody>
      </p:sp>
    </p:spTree>
    <p:extLst>
      <p:ext uri="{BB962C8B-B14F-4D97-AF65-F5344CB8AC3E}">
        <p14:creationId xmlns:p14="http://schemas.microsoft.com/office/powerpoint/2010/main" val="66662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55A53-943A-734B-8087-7A4498FF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422400"/>
            <a:ext cx="7505700" cy="401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F919D-D9DB-BF4E-89E6-CFB9AE5CFC44}"/>
              </a:ext>
            </a:extLst>
          </p:cNvPr>
          <p:cNvSpPr txBox="1"/>
          <p:nvPr/>
        </p:nvSpPr>
        <p:spPr>
          <a:xfrm>
            <a:off x="4250454" y="371789"/>
            <a:ext cx="1402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Edouard</a:t>
            </a:r>
          </a:p>
        </p:txBody>
      </p:sp>
    </p:spTree>
    <p:extLst>
      <p:ext uri="{BB962C8B-B14F-4D97-AF65-F5344CB8AC3E}">
        <p14:creationId xmlns:p14="http://schemas.microsoft.com/office/powerpoint/2010/main" val="78444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5D409F-4BF7-2247-9A26-92600DE6F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03" y="919982"/>
            <a:ext cx="7505700" cy="401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C7790-D533-A546-ABFE-AE6F52C6BA7C}"/>
              </a:ext>
            </a:extLst>
          </p:cNvPr>
          <p:cNvSpPr txBox="1"/>
          <p:nvPr/>
        </p:nvSpPr>
        <p:spPr>
          <a:xfrm>
            <a:off x="4250454" y="0"/>
            <a:ext cx="68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Fey</a:t>
            </a:r>
          </a:p>
        </p:txBody>
      </p:sp>
    </p:spTree>
    <p:extLst>
      <p:ext uri="{BB962C8B-B14F-4D97-AF65-F5344CB8AC3E}">
        <p14:creationId xmlns:p14="http://schemas.microsoft.com/office/powerpoint/2010/main" val="40454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5DFF62-1FE8-0248-B7EC-8E619121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76" y="159024"/>
            <a:ext cx="3014048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86D8D-6D7D-4F4A-8295-835A26F2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51" y="1228091"/>
            <a:ext cx="3014048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F7676-9B0A-424F-800C-36DF3436F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611" y="2292016"/>
            <a:ext cx="3014048" cy="1280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04A2B7-4CC8-424A-BB53-0DC79D047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767" y="3355940"/>
            <a:ext cx="3014048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0834C-0AB2-5141-88B1-A5868EF29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928" y="4419755"/>
            <a:ext cx="3014048" cy="1280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FDC186-164B-A548-B8B1-4CF5F26B7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915" y="5476352"/>
            <a:ext cx="3014048" cy="1280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85256-53EF-E24E-9568-CF2E842DE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391" y="248477"/>
            <a:ext cx="3017520" cy="1134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4B9A6-F796-3B46-84BE-F87E1DB31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330" y="1287850"/>
            <a:ext cx="3017520" cy="1131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41322E-D5DB-9B4B-BB11-57A203D2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269" y="2332931"/>
            <a:ext cx="3017520" cy="1130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0C3775-214B-FE48-A876-5D396545D6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390" y="3377618"/>
            <a:ext cx="3017520" cy="1135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6BD8AA-F7F0-3D4F-AE1E-29238B6152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1269" y="4422270"/>
            <a:ext cx="3017520" cy="1168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07865E-9304-3344-A0FE-F896908352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330" y="5488285"/>
            <a:ext cx="3017520" cy="12713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2782F2-1788-1A46-B93B-3EF16C32EBB0}"/>
              </a:ext>
            </a:extLst>
          </p:cNvPr>
          <p:cNvSpPr txBox="1"/>
          <p:nvPr/>
        </p:nvSpPr>
        <p:spPr>
          <a:xfrm>
            <a:off x="278296" y="437322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</a:t>
            </a:r>
          </a:p>
          <a:p>
            <a:r>
              <a:rPr lang="en-US" dirty="0"/>
              <a:t>July 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9B73D-09B9-094C-BE72-EBE7E0D669DE}"/>
              </a:ext>
            </a:extLst>
          </p:cNvPr>
          <p:cNvSpPr txBox="1"/>
          <p:nvPr/>
        </p:nvSpPr>
        <p:spPr>
          <a:xfrm>
            <a:off x="4250454" y="0"/>
            <a:ext cx="68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Fey</a:t>
            </a:r>
          </a:p>
        </p:txBody>
      </p:sp>
    </p:spTree>
    <p:extLst>
      <p:ext uri="{BB962C8B-B14F-4D97-AF65-F5344CB8AC3E}">
        <p14:creationId xmlns:p14="http://schemas.microsoft.com/office/powerpoint/2010/main" val="1337919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4A2F98-4C5C-2845-B858-4696D83E9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74720"/>
            <a:ext cx="8001000" cy="3383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5967A1-A0CE-3447-B63E-F41EF7EE1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8" y="0"/>
            <a:ext cx="8001000" cy="34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228FAF-91B8-EE42-9244-98B64724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" y="0"/>
            <a:ext cx="8001000" cy="3435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7E739-415A-F949-BA33-B9E7B55B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3416229"/>
            <a:ext cx="8001000" cy="34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51A0AA-7126-994E-91CE-FD4C70A1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28700"/>
            <a:ext cx="7442200" cy="4800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EBABCD-2992-DA45-ACA4-F5F0011E6024}"/>
              </a:ext>
            </a:extLst>
          </p:cNvPr>
          <p:cNvSpPr/>
          <p:nvPr/>
        </p:nvSpPr>
        <p:spPr>
          <a:xfrm>
            <a:off x="3766878" y="209731"/>
            <a:ext cx="1540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Gonzalo</a:t>
            </a:r>
          </a:p>
        </p:txBody>
      </p:sp>
    </p:spTree>
    <p:extLst>
      <p:ext uri="{BB962C8B-B14F-4D97-AF65-F5344CB8AC3E}">
        <p14:creationId xmlns:p14="http://schemas.microsoft.com/office/powerpoint/2010/main" val="2496397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F4347-9A14-2F41-AC50-B2D9AB001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448" y="133497"/>
            <a:ext cx="4269560" cy="320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83D0E-73B8-1F4A-8F44-D32410084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225" y="3448493"/>
            <a:ext cx="3958389" cy="320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D667D-A028-7840-B920-30A411F8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61" y="3288857"/>
            <a:ext cx="4082515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47C14C-CE9D-D54A-A60B-B2DD00EAE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95" y="80335"/>
            <a:ext cx="4198755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5726C-08D6-D541-B01E-8D58F7E46924}"/>
              </a:ext>
            </a:extLst>
          </p:cNvPr>
          <p:cNvSpPr txBox="1"/>
          <p:nvPr/>
        </p:nvSpPr>
        <p:spPr>
          <a:xfrm>
            <a:off x="3647553" y="0"/>
            <a:ext cx="1366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Gonzalo</a:t>
            </a:r>
          </a:p>
        </p:txBody>
      </p:sp>
    </p:spTree>
    <p:extLst>
      <p:ext uri="{BB962C8B-B14F-4D97-AF65-F5344CB8AC3E}">
        <p14:creationId xmlns:p14="http://schemas.microsoft.com/office/powerpoint/2010/main" val="3123015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6D065B-C3D2-5C49-9CCE-A2143230BCF8}"/>
              </a:ext>
            </a:extLst>
          </p:cNvPr>
          <p:cNvSpPr txBox="1"/>
          <p:nvPr/>
        </p:nvSpPr>
        <p:spPr>
          <a:xfrm>
            <a:off x="3607359" y="311499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Hanna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C7BB8-A875-9A41-939B-E7ED9A369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33" y="967902"/>
            <a:ext cx="6906841" cy="58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2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F54277-609F-074F-B68B-483221D5DD0E}"/>
              </a:ext>
            </a:extLst>
          </p:cNvPr>
          <p:cNvSpPr txBox="1"/>
          <p:nvPr/>
        </p:nvSpPr>
        <p:spPr>
          <a:xfrm>
            <a:off x="1265477" y="0"/>
            <a:ext cx="658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2020 Glider Picket line and Hurricane Tracks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392C6-5725-4941-AC7E-6134A13FBD9B}"/>
              </a:ext>
            </a:extLst>
          </p:cNvPr>
          <p:cNvSpPr txBox="1"/>
          <p:nvPr/>
        </p:nvSpPr>
        <p:spPr>
          <a:xfrm>
            <a:off x="190857" y="502951"/>
            <a:ext cx="5180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number of gliders = 79</a:t>
            </a:r>
          </a:p>
          <a:p>
            <a:r>
              <a:rPr lang="en-US" sz="2400" dirty="0"/>
              <a:t>Total number of glider profiles = 183377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C7034-9081-F444-B6FB-EDE378C2A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13"/>
          <a:stretch/>
        </p:blipFill>
        <p:spPr>
          <a:xfrm>
            <a:off x="111511" y="1282074"/>
            <a:ext cx="8558784" cy="5575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D4FAD-D2C6-744A-8E93-7CAD510B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35" y="501803"/>
            <a:ext cx="26634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5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8D8A3-221A-9945-B865-B8715FEF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20" y="240119"/>
            <a:ext cx="4094018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FB514-07F9-1E42-98DC-6566172B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39" y="195668"/>
            <a:ext cx="404656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14282-0456-5F4E-90AB-F966B8D2E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888" y="3406553"/>
            <a:ext cx="3807372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8E895-ED5A-A84C-BF44-A9B7FD0E2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16" y="3353390"/>
            <a:ext cx="3828065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341CBD-23B6-844F-A8D0-CE2319580BD6}"/>
              </a:ext>
            </a:extLst>
          </p:cNvPr>
          <p:cNvSpPr txBox="1"/>
          <p:nvPr/>
        </p:nvSpPr>
        <p:spPr>
          <a:xfrm>
            <a:off x="4019341" y="0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Hanna</a:t>
            </a:r>
          </a:p>
        </p:txBody>
      </p:sp>
    </p:spTree>
    <p:extLst>
      <p:ext uri="{BB962C8B-B14F-4D97-AF65-F5344CB8AC3E}">
        <p14:creationId xmlns:p14="http://schemas.microsoft.com/office/powerpoint/2010/main" val="3767296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2DFE6E-5467-794F-AF38-5A5E2CE8AF86}"/>
              </a:ext>
            </a:extLst>
          </p:cNvPr>
          <p:cNvSpPr txBox="1"/>
          <p:nvPr/>
        </p:nvSpPr>
        <p:spPr>
          <a:xfrm>
            <a:off x="4019341" y="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Isaias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93FA1-3756-1648-82E9-9515C4F95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44" y="625476"/>
            <a:ext cx="6744607" cy="60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22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150B2A-04FA-D74C-9977-B5FD2E2B8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65" y="99391"/>
            <a:ext cx="647439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7E9E63-6932-2343-9227-BCD20C92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175" y="2213927"/>
            <a:ext cx="6325115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E8EF0B-3348-3D4E-A68B-4252E52DE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661" y="4334566"/>
            <a:ext cx="641629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42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CE42B5-6ADA-BF42-A392-E4EE9B598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967"/>
          <a:stretch/>
        </p:blipFill>
        <p:spPr>
          <a:xfrm>
            <a:off x="6807826" y="683287"/>
            <a:ext cx="1854786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75F67-9BAF-6641-A724-F03448F0A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468"/>
          <a:stretch/>
        </p:blipFill>
        <p:spPr>
          <a:xfrm>
            <a:off x="5092004" y="673239"/>
            <a:ext cx="1849913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00A3C2-4DD4-E148-8A67-BBF6AA491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799"/>
          <a:stretch/>
        </p:blipFill>
        <p:spPr>
          <a:xfrm>
            <a:off x="3379788" y="663191"/>
            <a:ext cx="1836147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989CCC-1CAE-4540-80C4-6FFF71A82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799"/>
          <a:stretch/>
        </p:blipFill>
        <p:spPr>
          <a:xfrm>
            <a:off x="1680486" y="643095"/>
            <a:ext cx="1836147" cy="320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BDC867-8281-9B47-9DA1-7A3E9DE66D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130"/>
          <a:stretch/>
        </p:blipFill>
        <p:spPr>
          <a:xfrm>
            <a:off x="0" y="618460"/>
            <a:ext cx="1822383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EBBF2-A707-3141-BCC9-374D3DE21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80" y="4025619"/>
            <a:ext cx="7927943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C97C7-61DC-564A-A252-A5A8C3C9A81D}"/>
              </a:ext>
            </a:extLst>
          </p:cNvPr>
          <p:cNvSpPr txBox="1"/>
          <p:nvPr/>
        </p:nvSpPr>
        <p:spPr>
          <a:xfrm>
            <a:off x="3054699" y="0"/>
            <a:ext cx="2004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Glider Sam</a:t>
            </a:r>
          </a:p>
        </p:txBody>
      </p:sp>
    </p:spTree>
    <p:extLst>
      <p:ext uri="{BB962C8B-B14F-4D97-AF65-F5344CB8AC3E}">
        <p14:creationId xmlns:p14="http://schemas.microsoft.com/office/powerpoint/2010/main" val="136722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17D96-ACE5-6E4B-8B2E-916AFD183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26" y="160032"/>
            <a:ext cx="6583680" cy="2286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02C28-455C-8840-BF81-AC913B646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26" y="2281812"/>
            <a:ext cx="6583680" cy="2331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55D08-477E-E148-AEC4-3BCFA8E02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81" y="4436342"/>
            <a:ext cx="6583680" cy="23297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6E4CE2-58A4-2548-89E3-C37903D62B7D}"/>
              </a:ext>
            </a:extLst>
          </p:cNvPr>
          <p:cNvCxnSpPr>
            <a:cxnSpLocks/>
          </p:cNvCxnSpPr>
          <p:nvPr/>
        </p:nvCxnSpPr>
        <p:spPr>
          <a:xfrm>
            <a:off x="4154556" y="525488"/>
            <a:ext cx="0" cy="601317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141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AAAD37-1339-4A4B-B1D5-0B198BEC1C2C}"/>
              </a:ext>
            </a:extLst>
          </p:cNvPr>
          <p:cNvSpPr txBox="1"/>
          <p:nvPr/>
        </p:nvSpPr>
        <p:spPr>
          <a:xfrm>
            <a:off x="4069581" y="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B41E4-0964-8149-BCDF-DA7360AF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86" y="280539"/>
            <a:ext cx="5187821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2B5EE-6693-9543-B349-FF761093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87" y="2101680"/>
            <a:ext cx="529851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A47A6A-B6D4-934A-9BAF-E08194A2E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040" y="3904525"/>
            <a:ext cx="531043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3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6E63C-1639-6A48-BE2E-2AE47429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174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81EEF-DF8D-FB43-9BEE-1B8C4C262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6387"/>
            <a:ext cx="9144000" cy="3122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6B1B6-F559-4743-BCD9-938C3904A8E2}"/>
              </a:ext>
            </a:extLst>
          </p:cNvPr>
          <p:cNvSpPr txBox="1"/>
          <p:nvPr/>
        </p:nvSpPr>
        <p:spPr>
          <a:xfrm>
            <a:off x="4497572" y="4253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96A8FD-8FAE-2241-8306-71AAE0A1D100}"/>
              </a:ext>
            </a:extLst>
          </p:cNvPr>
          <p:cNvSpPr txBox="1"/>
          <p:nvPr/>
        </p:nvSpPr>
        <p:spPr>
          <a:xfrm>
            <a:off x="4405424" y="4160872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456907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B1650-8C68-BD4C-AE36-0D2B6AD5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67"/>
            <a:ext cx="9144000" cy="319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6CC99-389F-1D41-AC86-7D22D07E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6"/>
          <a:stretch/>
        </p:blipFill>
        <p:spPr>
          <a:xfrm>
            <a:off x="0" y="3546857"/>
            <a:ext cx="9144000" cy="3054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ACE85-78CE-0A45-958B-E53D3585AACC}"/>
              </a:ext>
            </a:extLst>
          </p:cNvPr>
          <p:cNvSpPr txBox="1"/>
          <p:nvPr/>
        </p:nvSpPr>
        <p:spPr>
          <a:xfrm>
            <a:off x="5879798" y="38489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D3A0C-13EB-7E4D-A22C-C335453C1F5B}"/>
              </a:ext>
            </a:extLst>
          </p:cNvPr>
          <p:cNvSpPr txBox="1"/>
          <p:nvPr/>
        </p:nvSpPr>
        <p:spPr>
          <a:xfrm>
            <a:off x="5766387" y="4075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578342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FC223-B6C7-BC47-9C54-FDDCF1E1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85" y="915345"/>
            <a:ext cx="7480300" cy="4813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65E724-16CB-3444-814E-93CC2CE51CDA}"/>
              </a:ext>
            </a:extLst>
          </p:cNvPr>
          <p:cNvSpPr txBox="1"/>
          <p:nvPr/>
        </p:nvSpPr>
        <p:spPr>
          <a:xfrm>
            <a:off x="3987807" y="165370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Josephine</a:t>
            </a:r>
          </a:p>
        </p:txBody>
      </p:sp>
    </p:spTree>
    <p:extLst>
      <p:ext uri="{BB962C8B-B14F-4D97-AF65-F5344CB8AC3E}">
        <p14:creationId xmlns:p14="http://schemas.microsoft.com/office/powerpoint/2010/main" val="2439481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3985C-B1D3-9648-8A5E-6C7EDA1F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29" y="640945"/>
            <a:ext cx="6736269" cy="5992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97C38-8F36-164B-B855-6226CDA22CC2}"/>
              </a:ext>
            </a:extLst>
          </p:cNvPr>
          <p:cNvSpPr txBox="1"/>
          <p:nvPr/>
        </p:nvSpPr>
        <p:spPr>
          <a:xfrm>
            <a:off x="4172633" y="0"/>
            <a:ext cx="777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Kyle</a:t>
            </a:r>
          </a:p>
        </p:txBody>
      </p:sp>
    </p:spTree>
    <p:extLst>
      <p:ext uri="{BB962C8B-B14F-4D97-AF65-F5344CB8AC3E}">
        <p14:creationId xmlns:p14="http://schemas.microsoft.com/office/powerpoint/2010/main" val="300736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78EF0-2B87-664E-B8CE-625DC4F1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5" y="0"/>
            <a:ext cx="827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30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5BA78-0138-2241-B3B4-44404598B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20" y="778212"/>
            <a:ext cx="5752284" cy="5535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DBA9D-464F-6F4E-A25E-9219D339C11D}"/>
              </a:ext>
            </a:extLst>
          </p:cNvPr>
          <p:cNvSpPr txBox="1"/>
          <p:nvPr/>
        </p:nvSpPr>
        <p:spPr>
          <a:xfrm>
            <a:off x="3987807" y="165370"/>
            <a:ext cx="985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Laura</a:t>
            </a:r>
          </a:p>
        </p:txBody>
      </p:sp>
    </p:spTree>
    <p:extLst>
      <p:ext uri="{BB962C8B-B14F-4D97-AF65-F5344CB8AC3E}">
        <p14:creationId xmlns:p14="http://schemas.microsoft.com/office/powerpoint/2010/main" val="497635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ARGO_vs_GOFS_RTOFS_COP_salt_4903259.png" descr="ARGO_vs_GOFS_RTOFS_COP_salt_49032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82" y="2919263"/>
            <a:ext cx="3429001" cy="3807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ARGO_lat_lon.png" descr="ARGO_lat_l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631" y="81905"/>
            <a:ext cx="3632738" cy="2625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ARGO_vs_GOFS_RTOFS_COP_temp_4903259.png" descr="ARGO_vs_GOFS_RTOFS_COP_temp_49032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54" y="2899630"/>
            <a:ext cx="3429001" cy="384701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Oval"/>
          <p:cNvSpPr/>
          <p:nvPr/>
        </p:nvSpPr>
        <p:spPr>
          <a:xfrm>
            <a:off x="3606700" y="1973857"/>
            <a:ext cx="284759" cy="287041"/>
          </a:xfrm>
          <a:prstGeom prst="ellips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182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3"/>
          <p:cNvSpPr txBox="1"/>
          <p:nvPr/>
        </p:nvSpPr>
        <p:spPr>
          <a:xfrm>
            <a:off x="2698484" y="130628"/>
            <a:ext cx="3442653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Laura cycle 2020082500</a:t>
            </a:r>
          </a:p>
        </p:txBody>
      </p:sp>
      <p:pic>
        <p:nvPicPr>
          <p:cNvPr id="142" name="Screen Shot 2020-08-26 at 11.10.54 AM.png" descr="Screen Shot 2020-08-26 at 11.10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80" y="3800326"/>
            <a:ext cx="3784601" cy="2950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Screen Shot 2020-08-26 at 11.11.25 AM.png" descr="Screen Shot 2020-08-26 at 11.11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16" y="3837201"/>
            <a:ext cx="3784601" cy="2876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Screen Shot 2020-08-26 at 12.28.19 PM.png" descr="Screen Shot 2020-08-26 at 12.28.1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80" y="708539"/>
            <a:ext cx="3784601" cy="297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creen Shot 2020-08-26 at 12.26.55 PM.png" descr="Screen Shot 2020-08-26 at 12.26.5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716" y="721779"/>
            <a:ext cx="3784601" cy="29840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4185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20-08-26 at 11.10.36 AM.png" descr="Screen Shot 2020-08-26 at 11.10.3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2" y="3689250"/>
            <a:ext cx="3784601" cy="309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creen Shot 2020-08-26 at 11.11.36 AM.png" descr="Screen Shot 2020-08-26 at 11.1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303" y="3736743"/>
            <a:ext cx="3784601" cy="3000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reen Shot 2020-08-26 at 12.28.10 PM.png" descr="Screen Shot 2020-08-26 at 12.28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42" y="370780"/>
            <a:ext cx="3784601" cy="3197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creen Shot 2020-08-26 at 12.28.10 PM.png" descr="Screen Shot 2020-08-26 at 12.28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03" y="370780"/>
            <a:ext cx="3784601" cy="31974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5212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creen Shot 2020-08-26 at 11.23.36 AM.png" descr="Screen Shot 2020-08-26 at 11.23.3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8" y="3741489"/>
            <a:ext cx="3962401" cy="3115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reen Shot 2020-08-26 at 11.34.40 AM.png" descr="Screen Shot 2020-08-26 at 11.34.4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231" y="3821500"/>
            <a:ext cx="3962401" cy="295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 Shot 2020-08-26 at 12.29.33 PM.png" descr="Screen Shot 2020-08-26 at 12.29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231" y="580032"/>
            <a:ext cx="3538592" cy="295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 Shot 2020-08-26 at 12.27.44 PM.png" descr="Screen Shot 2020-08-26 at 12.27.4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80" y="580032"/>
            <a:ext cx="3569416" cy="2959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4427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0-08-26 at 11.10.19 AM.png" descr="Screen Shot 2020-08-26 at 11.10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2" y="1088826"/>
            <a:ext cx="3810001" cy="291050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12"/>
          <p:cNvSpPr txBox="1"/>
          <p:nvPr/>
        </p:nvSpPr>
        <p:spPr>
          <a:xfrm>
            <a:off x="3452598" y="250722"/>
            <a:ext cx="201141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HWRF-POM vs GOFS</a:t>
            </a:r>
          </a:p>
        </p:txBody>
      </p:sp>
      <p:pic>
        <p:nvPicPr>
          <p:cNvPr id="159" name="Screen Shot 2020-08-26 at 12.27.59 PM.png" descr="Screen Shot 2020-08-26 at 12.27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957" y="1043070"/>
            <a:ext cx="3810001" cy="3002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8763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D5B84-ECFD-7646-AA44-2A6E34C5F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7800" cy="420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CCB49-DBCF-7B4B-8887-EDDC79780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19" y="107952"/>
            <a:ext cx="4443984" cy="1596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F88CF-8B0A-7642-AC1F-821D64198742}"/>
              </a:ext>
            </a:extLst>
          </p:cNvPr>
          <p:cNvSpPr/>
          <p:nvPr/>
        </p:nvSpPr>
        <p:spPr>
          <a:xfrm>
            <a:off x="3782361" y="3244334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Menlo" panose="020B0609030804020204" pitchFamily="49" charset="0"/>
              </a:rPr>
              <a:t>2020-08-31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21B64-C988-4A45-8D4E-031026401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18" y="1760106"/>
            <a:ext cx="4443984" cy="1596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3DB8E-4250-A643-B165-60385213B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54" y="3401869"/>
            <a:ext cx="4443984" cy="1596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2B01AA-167B-7241-8FE3-61C368608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36" y="5095587"/>
            <a:ext cx="4443984" cy="15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07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D5B84-ECFD-7646-AA44-2A6E34C5F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7800" cy="420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F88CF-8B0A-7642-AC1F-821D64198742}"/>
              </a:ext>
            </a:extLst>
          </p:cNvPr>
          <p:cNvSpPr/>
          <p:nvPr/>
        </p:nvSpPr>
        <p:spPr>
          <a:xfrm>
            <a:off x="3782361" y="3244334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Menlo" panose="020B0609030804020204" pitchFamily="49" charset="0"/>
              </a:rPr>
              <a:t>2020-08-31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E776D-EE55-7A41-9915-A67C21DA4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0" y="139123"/>
            <a:ext cx="4443984" cy="1568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5F6452-10DF-A04C-A5A7-C4EB55CA1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68" y="1749714"/>
            <a:ext cx="4443984" cy="1568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3CC989-A88D-0745-9E1C-D2F1498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59" y="3329132"/>
            <a:ext cx="4443984" cy="1568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151F9-7207-C54C-A123-3A6A7E38D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13" y="4970896"/>
            <a:ext cx="4443984" cy="15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4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36125-ECC6-C849-A110-268CC76B7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59" y="562312"/>
            <a:ext cx="7012140" cy="5780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8D412-E4D4-0F47-99D2-B8E6EC8157A2}"/>
              </a:ext>
            </a:extLst>
          </p:cNvPr>
          <p:cNvSpPr txBox="1"/>
          <p:nvPr/>
        </p:nvSpPr>
        <p:spPr>
          <a:xfrm>
            <a:off x="3939169" y="0"/>
            <a:ext cx="1122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Marco</a:t>
            </a:r>
          </a:p>
        </p:txBody>
      </p:sp>
    </p:spTree>
    <p:extLst>
      <p:ext uri="{BB962C8B-B14F-4D97-AF65-F5344CB8AC3E}">
        <p14:creationId xmlns:p14="http://schemas.microsoft.com/office/powerpoint/2010/main" val="1680264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DF39B-0C1D-874A-AA3E-FFA52E577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87" y="602677"/>
            <a:ext cx="6129201" cy="6119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46E1B-BA62-1449-B9DC-3C562A30D5A6}"/>
              </a:ext>
            </a:extLst>
          </p:cNvPr>
          <p:cNvSpPr txBox="1"/>
          <p:nvPr/>
        </p:nvSpPr>
        <p:spPr>
          <a:xfrm>
            <a:off x="3939169" y="0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Nana</a:t>
            </a:r>
          </a:p>
        </p:txBody>
      </p:sp>
    </p:spTree>
    <p:extLst>
      <p:ext uri="{BB962C8B-B14F-4D97-AF65-F5344CB8AC3E}">
        <p14:creationId xmlns:p14="http://schemas.microsoft.com/office/powerpoint/2010/main" val="392176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56D8C-9560-2E4C-8E84-951C11A6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635"/>
            <a:ext cx="4389120" cy="292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3D4E7-4D2E-8A49-B019-9B4EEFC9C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640" y="1848625"/>
            <a:ext cx="452306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91FC5-BFD4-6C4D-83A1-F8CA3DF1E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58"/>
          <a:stretch/>
        </p:blipFill>
        <p:spPr>
          <a:xfrm>
            <a:off x="0" y="645459"/>
            <a:ext cx="4261472" cy="2693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0C84C5-6F13-3542-A0CE-F245570FFFF7}"/>
              </a:ext>
            </a:extLst>
          </p:cNvPr>
          <p:cNvSpPr txBox="1"/>
          <p:nvPr/>
        </p:nvSpPr>
        <p:spPr>
          <a:xfrm>
            <a:off x="412377" y="233083"/>
            <a:ext cx="341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number of deployments = 79</a:t>
            </a:r>
          </a:p>
        </p:txBody>
      </p:sp>
    </p:spTree>
    <p:extLst>
      <p:ext uri="{BB962C8B-B14F-4D97-AF65-F5344CB8AC3E}">
        <p14:creationId xmlns:p14="http://schemas.microsoft.com/office/powerpoint/2010/main" val="934485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DF39B-0C1D-874A-AA3E-FFA52E577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87" y="602677"/>
            <a:ext cx="6129201" cy="6119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46E1B-BA62-1449-B9DC-3C562A30D5A6}"/>
              </a:ext>
            </a:extLst>
          </p:cNvPr>
          <p:cNvSpPr txBox="1"/>
          <p:nvPr/>
        </p:nvSpPr>
        <p:spPr>
          <a:xfrm>
            <a:off x="3939169" y="0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Omar</a:t>
            </a:r>
          </a:p>
        </p:txBody>
      </p:sp>
    </p:spTree>
    <p:extLst>
      <p:ext uri="{BB962C8B-B14F-4D97-AF65-F5344CB8AC3E}">
        <p14:creationId xmlns:p14="http://schemas.microsoft.com/office/powerpoint/2010/main" val="2700728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36763F-455A-3C40-BAA5-FCAC04392753}"/>
              </a:ext>
            </a:extLst>
          </p:cNvPr>
          <p:cNvSpPr txBox="1"/>
          <p:nvPr/>
        </p:nvSpPr>
        <p:spPr>
          <a:xfrm>
            <a:off x="3939169" y="0"/>
            <a:ext cx="1390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Paulette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38933-A2C8-D748-8519-D6CCF4CF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342" y="558800"/>
            <a:ext cx="6075497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8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36763F-455A-3C40-BAA5-FCAC04392753}"/>
              </a:ext>
            </a:extLst>
          </p:cNvPr>
          <p:cNvSpPr txBox="1"/>
          <p:nvPr/>
        </p:nvSpPr>
        <p:spPr>
          <a:xfrm>
            <a:off x="3939169" y="0"/>
            <a:ext cx="91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DA374-AC39-8849-9116-E53117828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14" y="589280"/>
            <a:ext cx="5892332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55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7CC81-F0A9-0342-9DFC-228C0CE0B1E2}"/>
              </a:ext>
            </a:extLst>
          </p:cNvPr>
          <p:cNvSpPr txBox="1"/>
          <p:nvPr/>
        </p:nvSpPr>
        <p:spPr>
          <a:xfrm>
            <a:off x="3939169" y="0"/>
            <a:ext cx="846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7622A-C73B-2B40-939D-97F325A5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680" y="528320"/>
            <a:ext cx="590216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0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A4180-BD2E-E54E-920C-9B37D6B5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31" y="488950"/>
            <a:ext cx="3843245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0FA91-3517-D345-9053-C2DB247D5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88" y="459768"/>
            <a:ext cx="3967667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6ECCCF-4A00-1446-AA5E-26C77AC91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406" y="3657600"/>
            <a:ext cx="425196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46C13-0F3A-FB46-9511-F381A47D9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1" y="3657600"/>
            <a:ext cx="403472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118E2-F21A-184D-960B-0A79FFAAE265}"/>
              </a:ext>
            </a:extLst>
          </p:cNvPr>
          <p:cNvSpPr txBox="1"/>
          <p:nvPr/>
        </p:nvSpPr>
        <p:spPr>
          <a:xfrm>
            <a:off x="3287949" y="-77821"/>
            <a:ext cx="2574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Sally Sep 2020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0BDDE8-EA06-DC48-8790-A91C97CCBD24}"/>
              </a:ext>
            </a:extLst>
          </p:cNvPr>
          <p:cNvSpPr/>
          <p:nvPr/>
        </p:nvSpPr>
        <p:spPr>
          <a:xfrm>
            <a:off x="2276272" y="4212076"/>
            <a:ext cx="914400" cy="20233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77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3DB161-211C-5940-8B3D-3D0DC28C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3" y="3394413"/>
            <a:ext cx="3902127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504AF7-A90B-6741-AC3F-0B4DB97B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69" y="3371175"/>
            <a:ext cx="4390631" cy="3200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059E2D6-49DC-BD47-9EF1-FD904747F6D8}"/>
              </a:ext>
            </a:extLst>
          </p:cNvPr>
          <p:cNvSpPr/>
          <p:nvPr/>
        </p:nvSpPr>
        <p:spPr>
          <a:xfrm>
            <a:off x="904672" y="4756825"/>
            <a:ext cx="914400" cy="149805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521B6C-0291-8D4D-BA7B-D57E732C4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758" y="165370"/>
            <a:ext cx="4583289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787CE-9858-AB49-B3DE-D6E9C55A0F82}"/>
              </a:ext>
            </a:extLst>
          </p:cNvPr>
          <p:cNvSpPr txBox="1"/>
          <p:nvPr/>
        </p:nvSpPr>
        <p:spPr>
          <a:xfrm>
            <a:off x="5603133" y="9520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5B4E0-9B60-9B4B-A90B-3C560B232EE6}"/>
              </a:ext>
            </a:extLst>
          </p:cNvPr>
          <p:cNvSpPr txBox="1"/>
          <p:nvPr/>
        </p:nvSpPr>
        <p:spPr>
          <a:xfrm>
            <a:off x="6527260" y="1389840"/>
            <a:ext cx="758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540 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9B7E9-E83A-3949-8DD3-22E381902ED7}"/>
              </a:ext>
            </a:extLst>
          </p:cNvPr>
          <p:cNvSpPr txBox="1"/>
          <p:nvPr/>
        </p:nvSpPr>
        <p:spPr>
          <a:xfrm>
            <a:off x="797668" y="1448206"/>
            <a:ext cx="2879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Pom presents an isothermal </a:t>
            </a:r>
          </a:p>
          <a:p>
            <a:r>
              <a:rPr lang="en-US" dirty="0"/>
              <a:t>Structure that seems unrealistic and it is not present in any of the other ocean models.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73B3A-47D0-EF44-A8D0-41701A25E89B}"/>
              </a:ext>
            </a:extLst>
          </p:cNvPr>
          <p:cNvCxnSpPr>
            <a:cxnSpLocks/>
          </p:cNvCxnSpPr>
          <p:nvPr/>
        </p:nvCxnSpPr>
        <p:spPr>
          <a:xfrm flipV="1">
            <a:off x="1439696" y="2918298"/>
            <a:ext cx="0" cy="17704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546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CE07B-1C9F-D441-9236-61AE4C2C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79" y="3414680"/>
            <a:ext cx="4169067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DB678-D0AA-F34B-ABEE-E0594890A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5" y="92549"/>
            <a:ext cx="4169067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29C44-EF62-6049-A963-4FC02E0F5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" y="3438864"/>
            <a:ext cx="4169067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4E6A1-D2F8-8C42-89BE-3E8DD6905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453" y="0"/>
            <a:ext cx="4583289" cy="320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D71794-0FBE-6F4F-AB4C-83441C315AE7}"/>
              </a:ext>
            </a:extLst>
          </p:cNvPr>
          <p:cNvSpPr txBox="1"/>
          <p:nvPr/>
        </p:nvSpPr>
        <p:spPr>
          <a:xfrm>
            <a:off x="6177072" y="7393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AA14B-B7DD-DD42-8972-85D32FCEDBD0}"/>
              </a:ext>
            </a:extLst>
          </p:cNvPr>
          <p:cNvSpPr txBox="1"/>
          <p:nvPr/>
        </p:nvSpPr>
        <p:spPr>
          <a:xfrm>
            <a:off x="7091471" y="1186773"/>
            <a:ext cx="758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540 km</a:t>
            </a:r>
          </a:p>
        </p:txBody>
      </p:sp>
    </p:spTree>
    <p:extLst>
      <p:ext uri="{BB962C8B-B14F-4D97-AF65-F5344CB8AC3E}">
        <p14:creationId xmlns:p14="http://schemas.microsoft.com/office/powerpoint/2010/main" val="1983613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8C46A-7932-8549-883F-5B013880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726" y="9724"/>
            <a:ext cx="4583289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4BC84-AB42-0340-A7AD-3F09622FC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6" y="3516683"/>
            <a:ext cx="4264034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C37D3-7936-184D-8800-66F00577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4" y="131458"/>
            <a:ext cx="426403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F2740D-4E77-AA41-8ABF-E845B1B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599" y="3438862"/>
            <a:ext cx="4264034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173243-C830-584E-9E95-F4F512551EC6}"/>
              </a:ext>
            </a:extLst>
          </p:cNvPr>
          <p:cNvSpPr txBox="1"/>
          <p:nvPr/>
        </p:nvSpPr>
        <p:spPr>
          <a:xfrm>
            <a:off x="6177072" y="7393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310F9-B810-0548-BD8F-3B44E810ADFD}"/>
              </a:ext>
            </a:extLst>
          </p:cNvPr>
          <p:cNvSpPr txBox="1"/>
          <p:nvPr/>
        </p:nvSpPr>
        <p:spPr>
          <a:xfrm>
            <a:off x="7091471" y="1186773"/>
            <a:ext cx="758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540 km</a:t>
            </a:r>
          </a:p>
        </p:txBody>
      </p:sp>
    </p:spTree>
    <p:extLst>
      <p:ext uri="{BB962C8B-B14F-4D97-AF65-F5344CB8AC3E}">
        <p14:creationId xmlns:p14="http://schemas.microsoft.com/office/powerpoint/2010/main" val="124772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A312C-FB6F-0D4C-A259-C41BD22864A4}"/>
              </a:ext>
            </a:extLst>
          </p:cNvPr>
          <p:cNvSpPr txBox="1"/>
          <p:nvPr/>
        </p:nvSpPr>
        <p:spPr>
          <a:xfrm>
            <a:off x="3764604" y="0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B234D-2511-654E-87F8-32CB67BE4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9" y="675396"/>
            <a:ext cx="3813048" cy="3690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8C735-FE6C-E54A-985A-6C8A215DF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663" y="494626"/>
            <a:ext cx="4443984" cy="1596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4BA34-79DB-0840-8A18-9E7001408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665" y="2060779"/>
            <a:ext cx="4443984" cy="1596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7D9D85-5BFE-1549-A87C-B23BF94BE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208" y="3646386"/>
            <a:ext cx="4443984" cy="1596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6E038-387B-0645-9C74-9787FD699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183" y="5308384"/>
            <a:ext cx="4443984" cy="15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A312C-FB6F-0D4C-A259-C41BD22864A4}"/>
              </a:ext>
            </a:extLst>
          </p:cNvPr>
          <p:cNvSpPr txBox="1"/>
          <p:nvPr/>
        </p:nvSpPr>
        <p:spPr>
          <a:xfrm>
            <a:off x="3764604" y="0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B234D-2511-654E-87F8-32CB67BE4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9" y="675396"/>
            <a:ext cx="3813048" cy="3690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E97F8-6A97-8844-907A-586CC28DF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086" y="562718"/>
            <a:ext cx="4443984" cy="1568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6AB17A-7A7C-EB48-BBEF-F02B138BF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085" y="2128871"/>
            <a:ext cx="4443984" cy="1568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3EF4E4-255F-1848-8BC0-05FA1B746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358" y="3656114"/>
            <a:ext cx="4443984" cy="1568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3703D8-9A96-F84A-B516-2E3BC5D4F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996" y="5300205"/>
            <a:ext cx="4443984" cy="15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7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6C58B-2B3D-F746-855C-58BC29B4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428750"/>
            <a:ext cx="7505700" cy="400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CD35A3-377E-8445-94AC-C8579304F298}"/>
              </a:ext>
            </a:extLst>
          </p:cNvPr>
          <p:cNvSpPr txBox="1"/>
          <p:nvPr/>
        </p:nvSpPr>
        <p:spPr>
          <a:xfrm>
            <a:off x="3878665" y="271305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Arthur</a:t>
            </a:r>
          </a:p>
        </p:txBody>
      </p:sp>
    </p:spTree>
    <p:extLst>
      <p:ext uri="{BB962C8B-B14F-4D97-AF65-F5344CB8AC3E}">
        <p14:creationId xmlns:p14="http://schemas.microsoft.com/office/powerpoint/2010/main" val="2575190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0B4D62-9501-7740-95BE-1409FFDA49DE}"/>
              </a:ext>
            </a:extLst>
          </p:cNvPr>
          <p:cNvSpPr txBox="1"/>
          <p:nvPr/>
        </p:nvSpPr>
        <p:spPr>
          <a:xfrm>
            <a:off x="3939169" y="0"/>
            <a:ext cx="104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Teddy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35C6C-C88B-8943-B68F-260210ECB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98" y="538480"/>
            <a:ext cx="6187441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1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9A8C16-C553-0A42-864C-3420EBEF1671}"/>
              </a:ext>
            </a:extLst>
          </p:cNvPr>
          <p:cNvSpPr txBox="1"/>
          <p:nvPr/>
        </p:nvSpPr>
        <p:spPr>
          <a:xfrm>
            <a:off x="3939169" y="0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Vicky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6EAA8-5F61-8F4F-A05F-B33669B2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26" y="572364"/>
            <a:ext cx="5793592" cy="61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82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F7677-23CD-2241-BA26-6076A384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375" y="579864"/>
            <a:ext cx="5581186" cy="6088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F4AA6-C019-CB4F-A4CA-46F09BB0D332}"/>
              </a:ext>
            </a:extLst>
          </p:cNvPr>
          <p:cNvSpPr txBox="1"/>
          <p:nvPr/>
        </p:nvSpPr>
        <p:spPr>
          <a:xfrm>
            <a:off x="3939169" y="0"/>
            <a:ext cx="1263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Wilfred</a:t>
            </a:r>
          </a:p>
        </p:txBody>
      </p:sp>
    </p:spTree>
    <p:extLst>
      <p:ext uri="{BB962C8B-B14F-4D97-AF65-F5344CB8AC3E}">
        <p14:creationId xmlns:p14="http://schemas.microsoft.com/office/powerpoint/2010/main" val="1972389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CB5073-1B85-4B4A-A58A-BB5AD5C96FA7}"/>
              </a:ext>
            </a:extLst>
          </p:cNvPr>
          <p:cNvSpPr txBox="1"/>
          <p:nvPr/>
        </p:nvSpPr>
        <p:spPr>
          <a:xfrm>
            <a:off x="3939169" y="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Alpha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2354B-F58A-FD4E-81CF-2E66C814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8" y="4117120"/>
            <a:ext cx="3234318" cy="2667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E5B6D-615F-804B-B1FC-BFC475C3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646" y="657922"/>
            <a:ext cx="5284774" cy="32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955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7773D-9178-D14A-9512-0B0618BB5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524" y="735980"/>
            <a:ext cx="6024742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08296-A7FE-CF40-9297-8054CE7EA5E0}"/>
              </a:ext>
            </a:extLst>
          </p:cNvPr>
          <p:cNvSpPr txBox="1"/>
          <p:nvPr/>
        </p:nvSpPr>
        <p:spPr>
          <a:xfrm>
            <a:off x="4162194" y="44605"/>
            <a:ext cx="84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Beta</a:t>
            </a:r>
          </a:p>
        </p:txBody>
      </p:sp>
    </p:spTree>
    <p:extLst>
      <p:ext uri="{BB962C8B-B14F-4D97-AF65-F5344CB8AC3E}">
        <p14:creationId xmlns:p14="http://schemas.microsoft.com/office/powerpoint/2010/main" val="31520836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D1314-235D-F242-B05C-5FB2F70C630C}"/>
              </a:ext>
            </a:extLst>
          </p:cNvPr>
          <p:cNvSpPr txBox="1"/>
          <p:nvPr/>
        </p:nvSpPr>
        <p:spPr>
          <a:xfrm>
            <a:off x="4162194" y="44605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Gamma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85561-5FAB-2444-AFF9-1AC318962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68" y="751778"/>
            <a:ext cx="7543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2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5AD69B-F58C-3E4A-BD27-15342184F75E}"/>
              </a:ext>
            </a:extLst>
          </p:cNvPr>
          <p:cNvSpPr txBox="1"/>
          <p:nvPr/>
        </p:nvSpPr>
        <p:spPr>
          <a:xfrm>
            <a:off x="4162194" y="44605"/>
            <a:ext cx="95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8472B-69F6-FB4B-A135-A6D6EC0C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35" y="637521"/>
            <a:ext cx="6716003" cy="591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862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3BC2D-1064-654C-82ED-43FE3AE5A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55" y="3472775"/>
            <a:ext cx="3888146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DC97D-D705-BA4B-9C0E-62376B43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7" y="3453724"/>
            <a:ext cx="390707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3E110-18F2-BD45-AA55-64E7BEDB4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82" y="138386"/>
            <a:ext cx="4142111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226D5-DE92-8946-BE5C-AEF55BC72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880" y="109263"/>
            <a:ext cx="4329530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75FF41-D7F7-6840-B3A1-F3FA5EFC71BF}"/>
              </a:ext>
            </a:extLst>
          </p:cNvPr>
          <p:cNvSpPr txBox="1"/>
          <p:nvPr/>
        </p:nvSpPr>
        <p:spPr>
          <a:xfrm>
            <a:off x="2175641" y="714704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26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8A46C-D4EE-CF4E-A19A-576BE33917FF}"/>
              </a:ext>
            </a:extLst>
          </p:cNvPr>
          <p:cNvSpPr txBox="1"/>
          <p:nvPr/>
        </p:nvSpPr>
        <p:spPr>
          <a:xfrm>
            <a:off x="6385034" y="698938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26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1D98E-F737-2B4E-A55D-FED2A87D4C23}"/>
              </a:ext>
            </a:extLst>
          </p:cNvPr>
          <p:cNvSpPr txBox="1"/>
          <p:nvPr/>
        </p:nvSpPr>
        <p:spPr>
          <a:xfrm>
            <a:off x="2307020" y="4272455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</a:t>
            </a:r>
            <a:r>
              <a:rPr lang="en-US" sz="1400" baseline="30000" dirty="0"/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D75B37-9586-6049-95F9-B70644E16D96}"/>
              </a:ext>
            </a:extLst>
          </p:cNvPr>
          <p:cNvSpPr txBox="1"/>
          <p:nvPr/>
        </p:nvSpPr>
        <p:spPr>
          <a:xfrm>
            <a:off x="6663558" y="4256689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</a:t>
            </a:r>
            <a:r>
              <a:rPr lang="en-US" sz="1400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95994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4CD45F-F727-3E43-B7ED-EFD1A0050FF3}"/>
              </a:ext>
            </a:extLst>
          </p:cNvPr>
          <p:cNvSpPr txBox="1"/>
          <p:nvPr/>
        </p:nvSpPr>
        <p:spPr>
          <a:xfrm>
            <a:off x="1280707" y="-102141"/>
            <a:ext cx="6927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Glider Observations on the path of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0C01A-40A4-1F4C-8691-CDE8F8F2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838944"/>
            <a:ext cx="3547098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2C910-6D2C-E141-99CB-7113C0B2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026" y="536576"/>
            <a:ext cx="4454013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7B343-E707-9448-8085-D76BF11E7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451" y="2122488"/>
            <a:ext cx="4454013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A08DEA-51F1-F34E-A6E9-E2C358077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739" y="3665538"/>
            <a:ext cx="4454013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2F9CAC-15C8-3A40-B101-F3F3E9CA4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176" y="5257800"/>
            <a:ext cx="4454013" cy="160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D6147-000F-7C4D-A298-853F9CEA8B63}"/>
              </a:ext>
            </a:extLst>
          </p:cNvPr>
          <p:cNvSpPr txBox="1"/>
          <p:nvPr/>
        </p:nvSpPr>
        <p:spPr>
          <a:xfrm>
            <a:off x="6622347" y="951739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</a:t>
            </a:r>
            <a:r>
              <a:rPr lang="en-US" sz="1400" baseline="300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80BE2-EFD7-2E4F-9EDD-260D5F3CAF59}"/>
              </a:ext>
            </a:extLst>
          </p:cNvPr>
          <p:cNvSpPr txBox="1"/>
          <p:nvPr/>
        </p:nvSpPr>
        <p:spPr>
          <a:xfrm>
            <a:off x="6582242" y="2531887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</a:t>
            </a:r>
            <a:r>
              <a:rPr lang="en-US" sz="1400" baseline="300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43524-81B8-FB42-BE38-D68B59104A01}"/>
              </a:ext>
            </a:extLst>
          </p:cNvPr>
          <p:cNvSpPr txBox="1"/>
          <p:nvPr/>
        </p:nvSpPr>
        <p:spPr>
          <a:xfrm>
            <a:off x="6646410" y="4087971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</a:t>
            </a:r>
            <a:r>
              <a:rPr lang="en-US" sz="1400" baseline="300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077FD-9213-7542-BD9A-08C63FB5DEC4}"/>
              </a:ext>
            </a:extLst>
          </p:cNvPr>
          <p:cNvSpPr txBox="1"/>
          <p:nvPr/>
        </p:nvSpPr>
        <p:spPr>
          <a:xfrm>
            <a:off x="6694536" y="5756350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</a:t>
            </a:r>
            <a:r>
              <a:rPr lang="en-US" sz="1400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017579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4CD45F-F727-3E43-B7ED-EFD1A0050FF3}"/>
              </a:ext>
            </a:extLst>
          </p:cNvPr>
          <p:cNvSpPr txBox="1"/>
          <p:nvPr/>
        </p:nvSpPr>
        <p:spPr>
          <a:xfrm>
            <a:off x="1280707" y="-102141"/>
            <a:ext cx="6927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Glider Observations on the path of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0C01A-40A4-1F4C-8691-CDE8F8F2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838944"/>
            <a:ext cx="3547098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68415-4F21-EA42-B0C0-5398D9409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900" y="3551238"/>
            <a:ext cx="4535129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EC1D3D-5E7D-B245-91CE-B4C4D1FE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049" y="5137150"/>
            <a:ext cx="4535129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A97BEB-F6D8-6F44-9CF5-D2B287DF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83" y="398713"/>
            <a:ext cx="4535129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408B5-3DA9-F34D-9A08-CEDFE6083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425" y="1954798"/>
            <a:ext cx="4535129" cy="160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CACBB-022E-3547-A01C-9D798128ADE6}"/>
              </a:ext>
            </a:extLst>
          </p:cNvPr>
          <p:cNvSpPr txBox="1"/>
          <p:nvPr/>
        </p:nvSpPr>
        <p:spPr>
          <a:xfrm>
            <a:off x="7251032" y="80210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35.4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A2F2E-047B-CE47-A37E-9A295DC96D70}"/>
              </a:ext>
            </a:extLst>
          </p:cNvPr>
          <p:cNvSpPr txBox="1"/>
          <p:nvPr/>
        </p:nvSpPr>
        <p:spPr>
          <a:xfrm>
            <a:off x="4740443" y="233412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35.4</a:t>
            </a:r>
          </a:p>
        </p:txBody>
      </p:sp>
    </p:spTree>
    <p:extLst>
      <p:ext uri="{BB962C8B-B14F-4D97-AF65-F5344CB8AC3E}">
        <p14:creationId xmlns:p14="http://schemas.microsoft.com/office/powerpoint/2010/main" val="4045266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182D4-040C-034B-8B19-0C8C19C6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52" y="1267977"/>
            <a:ext cx="7442200" cy="400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DE2119-563B-1642-A975-BFF5B658D093}"/>
              </a:ext>
            </a:extLst>
          </p:cNvPr>
          <p:cNvSpPr txBox="1"/>
          <p:nvPr/>
        </p:nvSpPr>
        <p:spPr>
          <a:xfrm>
            <a:off x="3878665" y="271305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Bertha</a:t>
            </a:r>
          </a:p>
        </p:txBody>
      </p:sp>
    </p:spTree>
    <p:extLst>
      <p:ext uri="{BB962C8B-B14F-4D97-AF65-F5344CB8AC3E}">
        <p14:creationId xmlns:p14="http://schemas.microsoft.com/office/powerpoint/2010/main" val="18757906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5AD69B-F58C-3E4A-BD27-15342184F75E}"/>
              </a:ext>
            </a:extLst>
          </p:cNvPr>
          <p:cNvSpPr txBox="1"/>
          <p:nvPr/>
        </p:nvSpPr>
        <p:spPr>
          <a:xfrm>
            <a:off x="4162194" y="44605"/>
            <a:ext cx="1229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Epsilon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71206-C3A0-8040-A3FC-225A85CA5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11" y="624467"/>
            <a:ext cx="6752288" cy="58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10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5AD69B-F58C-3E4A-BD27-15342184F75E}"/>
              </a:ext>
            </a:extLst>
          </p:cNvPr>
          <p:cNvSpPr txBox="1"/>
          <p:nvPr/>
        </p:nvSpPr>
        <p:spPr>
          <a:xfrm>
            <a:off x="4162194" y="44605"/>
            <a:ext cx="810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Zeta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8642B-F1DF-DB4F-BC33-C18D2761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17" y="546410"/>
            <a:ext cx="7269433" cy="60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88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4A82D4-17E3-E840-9FFA-6F922870EF92}"/>
              </a:ext>
            </a:extLst>
          </p:cNvPr>
          <p:cNvSpPr txBox="1"/>
          <p:nvPr/>
        </p:nvSpPr>
        <p:spPr>
          <a:xfrm>
            <a:off x="4162194" y="44605"/>
            <a:ext cx="642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546A1-624D-9549-B105-D879B50C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844550"/>
            <a:ext cx="74803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90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4D2FA-2037-8044-9EF8-0BD04EFF8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730250"/>
            <a:ext cx="7480300" cy="3975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DD069-EF7F-1347-9F5F-6CD548CA9EB3}"/>
              </a:ext>
            </a:extLst>
          </p:cNvPr>
          <p:cNvSpPr txBox="1"/>
          <p:nvPr/>
        </p:nvSpPr>
        <p:spPr>
          <a:xfrm>
            <a:off x="4162194" y="44605"/>
            <a:ext cx="101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Theta</a:t>
            </a:r>
          </a:p>
        </p:txBody>
      </p:sp>
    </p:spTree>
    <p:extLst>
      <p:ext uri="{BB962C8B-B14F-4D97-AF65-F5344CB8AC3E}">
        <p14:creationId xmlns:p14="http://schemas.microsoft.com/office/powerpoint/2010/main" val="1771861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0C5A3-648A-B542-89F7-0C4F479BF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742950"/>
            <a:ext cx="7480300" cy="3975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33ACC-369F-264D-98AB-2F3E81EF99F1}"/>
              </a:ext>
            </a:extLst>
          </p:cNvPr>
          <p:cNvSpPr txBox="1"/>
          <p:nvPr/>
        </p:nvSpPr>
        <p:spPr>
          <a:xfrm>
            <a:off x="4162194" y="44605"/>
            <a:ext cx="750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Iota</a:t>
            </a:r>
          </a:p>
        </p:txBody>
      </p:sp>
    </p:spTree>
    <p:extLst>
      <p:ext uri="{BB962C8B-B14F-4D97-AF65-F5344CB8AC3E}">
        <p14:creationId xmlns:p14="http://schemas.microsoft.com/office/powerpoint/2010/main" val="149950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27D28B-FCC3-A84A-BBA6-003CD22A6CF6}"/>
              </a:ext>
            </a:extLst>
          </p:cNvPr>
          <p:cNvSpPr txBox="1"/>
          <p:nvPr/>
        </p:nvSpPr>
        <p:spPr>
          <a:xfrm>
            <a:off x="3878665" y="271305"/>
            <a:ext cx="1467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Cristobal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A1C55-A456-4B45-9F04-266FACCF0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85" y="1127299"/>
            <a:ext cx="75819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68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3DD8A-951E-5E49-BF4D-BCF060693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337" y="3474720"/>
            <a:ext cx="4359663" cy="3383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C07A9C-2669-2A4D-B4BB-0133E62D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4720"/>
            <a:ext cx="4432525" cy="3383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DFE921-8F55-7D46-8712-CE0A45F0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780" y="0"/>
            <a:ext cx="4427220" cy="33832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1E66B-757B-F74C-B4A2-98F9079C5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21482" cy="338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FCB223-BC08-9F4F-BCE9-751D247B85F1}"/>
              </a:ext>
            </a:extLst>
          </p:cNvPr>
          <p:cNvSpPr txBox="1"/>
          <p:nvPr/>
        </p:nvSpPr>
        <p:spPr>
          <a:xfrm>
            <a:off x="3647553" y="0"/>
            <a:ext cx="1467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Cristobal</a:t>
            </a:r>
          </a:p>
        </p:txBody>
      </p:sp>
    </p:spTree>
    <p:extLst>
      <p:ext uri="{BB962C8B-B14F-4D97-AF65-F5344CB8AC3E}">
        <p14:creationId xmlns:p14="http://schemas.microsoft.com/office/powerpoint/2010/main" val="253421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041A6B-6CAC-9E43-84D7-7C0DBE14A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558" y="48904"/>
            <a:ext cx="4238294" cy="33832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EC4F4D-464F-3540-A462-2621056BD868}"/>
              </a:ext>
            </a:extLst>
          </p:cNvPr>
          <p:cNvCxnSpPr>
            <a:cxnSpLocks/>
          </p:cNvCxnSpPr>
          <p:nvPr/>
        </p:nvCxnSpPr>
        <p:spPr>
          <a:xfrm>
            <a:off x="3808316" y="351694"/>
            <a:ext cx="0" cy="2863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9147797-C8E1-6546-821B-4F35228E8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66" y="3474720"/>
            <a:ext cx="436828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55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9178</TotalTime>
  <Words>309</Words>
  <Application>Microsoft Macintosh PowerPoint</Application>
  <PresentationFormat>On-screen Show (4:3)</PresentationFormat>
  <Paragraphs>81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Menlo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Aristizabal Vargas</dc:creator>
  <cp:lastModifiedBy>Maria Aristizabal Vargas</cp:lastModifiedBy>
  <cp:revision>38</cp:revision>
  <dcterms:created xsi:type="dcterms:W3CDTF">2020-08-12T14:58:06Z</dcterms:created>
  <dcterms:modified xsi:type="dcterms:W3CDTF">2021-01-19T21:03:18Z</dcterms:modified>
</cp:coreProperties>
</file>