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AB_SAB_map2_hurr_2018.png" descr="MAB_SAB_map2_hurr_20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803" y="1641189"/>
            <a:ext cx="9036897" cy="6264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MAB_SAB_map_hurr_2018.png" descr="MAB_SAB_map_hurr_2018.png"/>
          <p:cNvPicPr>
            <a:picLocks noChangeAspect="1"/>
          </p:cNvPicPr>
          <p:nvPr/>
        </p:nvPicPr>
        <p:blipFill>
          <a:blip r:embed="rId3">
            <a:extLst/>
          </a:blip>
          <a:srcRect l="84586" t="6646" b="3660"/>
          <a:stretch>
            <a:fillRect/>
          </a:stretch>
        </p:blipFill>
        <p:spPr>
          <a:xfrm>
            <a:off x="9640804" y="1964016"/>
            <a:ext cx="1619522" cy="5618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long_track_salinity_prof_ru22_08-15-18-08-24-18.png" descr="Along_track_salinity_prof_ru22_08-15-18-08-24-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586" y="1795103"/>
            <a:ext cx="9533628" cy="6587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Along_track_temperature_prof_ru22_08-15-18-08-24-18.png" descr="Along_track_temperature_prof_ru22_08-15-18-08-24-18.png"/>
          <p:cNvPicPr>
            <a:picLocks noChangeAspect="1"/>
          </p:cNvPicPr>
          <p:nvPr/>
        </p:nvPicPr>
        <p:blipFill>
          <a:blip r:embed="rId2">
            <a:extLst/>
          </a:blip>
          <a:srcRect t="4130"/>
          <a:stretch>
            <a:fillRect/>
          </a:stretch>
        </p:blipFill>
        <p:spPr>
          <a:xfrm>
            <a:off x="1307107" y="1720334"/>
            <a:ext cx="10390656" cy="6890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2019-03-06T03:13:04Z</dcterms:modified>
</cp:coreProperties>
</file>