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5"/>
    <p:restoredTop sz="96405"/>
  </p:normalViewPr>
  <p:slideViewPr>
    <p:cSldViewPr snapToGrid="0" snapToObjects="1">
      <p:cViewPr>
        <p:scale>
          <a:sx n="119" d="100"/>
          <a:sy n="119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4ADB-B9FE-F246-B03E-9E5D094BD39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AE2B-18C3-5847-A269-CBBF4A7D5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5D8AFC-D65F-A449-92AF-63240C38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4" r="40253"/>
          <a:stretch/>
        </p:blipFill>
        <p:spPr>
          <a:xfrm>
            <a:off x="657545" y="1554297"/>
            <a:ext cx="7376846" cy="5303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D2EAE-EE81-314C-8450-6EF96A28CA74}"/>
              </a:ext>
            </a:extLst>
          </p:cNvPr>
          <p:cNvSpPr txBox="1"/>
          <p:nvPr/>
        </p:nvSpPr>
        <p:spPr>
          <a:xfrm>
            <a:off x="1458932" y="0"/>
            <a:ext cx="6564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2019 Glider Picket line and Hurricane Tracks</a:t>
            </a:r>
          </a:p>
        </p:txBody>
      </p:sp>
      <p:pic>
        <p:nvPicPr>
          <p:cNvPr id="5" name="Google Shape;221;p13">
            <a:extLst>
              <a:ext uri="{FF2B5EF4-FFF2-40B4-BE49-F238E27FC236}">
                <a16:creationId xmlns:a16="http://schemas.microsoft.com/office/drawing/2014/main" id="{B51046E5-8107-A24B-A0E9-D4C574FCA1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145" b="3078"/>
          <a:stretch/>
        </p:blipFill>
        <p:spPr>
          <a:xfrm>
            <a:off x="6277511" y="565078"/>
            <a:ext cx="2661832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1903EA-D4C7-144E-B6B8-D7CEA17F96F7}"/>
              </a:ext>
            </a:extLst>
          </p:cNvPr>
          <p:cNvSpPr txBox="1"/>
          <p:nvPr/>
        </p:nvSpPr>
        <p:spPr>
          <a:xfrm>
            <a:off x="287676" y="513708"/>
            <a:ext cx="5824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gliders = 54 (~half volunteer)</a:t>
            </a:r>
          </a:p>
          <a:p>
            <a:r>
              <a:rPr lang="en-US" sz="2400" dirty="0"/>
              <a:t>Total number of glider profiles = 103511</a:t>
            </a:r>
          </a:p>
        </p:txBody>
      </p:sp>
    </p:spTree>
    <p:extLst>
      <p:ext uri="{BB962C8B-B14F-4D97-AF65-F5344CB8AC3E}">
        <p14:creationId xmlns:p14="http://schemas.microsoft.com/office/powerpoint/2010/main" val="9328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62625-1E6C-5746-A79F-0E9A005F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" y="369332"/>
            <a:ext cx="759367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9BF4A-AE9C-834D-81CC-A5E8E044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" y="1884018"/>
            <a:ext cx="7593676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F08BF-6617-1141-BEEC-ED7687F64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" y="3394246"/>
            <a:ext cx="7593676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17DD21-4AEE-C74B-A5D6-B8657703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94" y="4908932"/>
            <a:ext cx="7466194" cy="1767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8E278-E5F3-EE49-8334-42C043899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657" y="4538714"/>
            <a:ext cx="2953342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6E356A-7922-0D4F-8844-529C9CC5BAE7}"/>
              </a:ext>
            </a:extLst>
          </p:cNvPr>
          <p:cNvSpPr/>
          <p:nvPr/>
        </p:nvSpPr>
        <p:spPr>
          <a:xfrm>
            <a:off x="3149536" y="-445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ru22-20190820T1327</a:t>
            </a:r>
          </a:p>
        </p:txBody>
      </p:sp>
    </p:spTree>
    <p:extLst>
      <p:ext uri="{BB962C8B-B14F-4D97-AF65-F5344CB8AC3E}">
        <p14:creationId xmlns:p14="http://schemas.microsoft.com/office/powerpoint/2010/main" val="8429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3EE2C-2FC6-7F4C-BE62-A51F46F93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5"/>
          <a:stretch/>
        </p:blipFill>
        <p:spPr>
          <a:xfrm>
            <a:off x="92465" y="1454579"/>
            <a:ext cx="8558373" cy="5403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54277-609F-074F-B68B-483221D5DD0E}"/>
              </a:ext>
            </a:extLst>
          </p:cNvPr>
          <p:cNvSpPr txBox="1"/>
          <p:nvPr/>
        </p:nvSpPr>
        <p:spPr>
          <a:xfrm>
            <a:off x="284170" y="0"/>
            <a:ext cx="874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2020 Glider Picket line and Hurricane Tracks (up to Nov 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392C6-5725-4941-AC7E-6134A13FBD9B}"/>
              </a:ext>
            </a:extLst>
          </p:cNvPr>
          <p:cNvSpPr txBox="1"/>
          <p:nvPr/>
        </p:nvSpPr>
        <p:spPr>
          <a:xfrm>
            <a:off x="190857" y="502951"/>
            <a:ext cx="5180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gliders = 67</a:t>
            </a:r>
          </a:p>
          <a:p>
            <a:r>
              <a:rPr lang="en-US" sz="2400" dirty="0"/>
              <a:t>Total number of glider profiles = 155373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21AE4-5D38-7347-B190-9F1883A4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11" y="636997"/>
            <a:ext cx="26634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A6B7E3-4AE8-D947-8E24-4E185521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3" y="149420"/>
            <a:ext cx="4658872" cy="2491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F5FCEE-AF69-2248-B071-F43F5143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01" y="4297680"/>
            <a:ext cx="6054811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B9206-C30F-2B43-8777-23B66216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09" y="1764994"/>
            <a:ext cx="5985077" cy="256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87E48-B451-6F43-B80A-F73E5E99786F}"/>
              </a:ext>
            </a:extLst>
          </p:cNvPr>
          <p:cNvSpPr txBox="1"/>
          <p:nvPr/>
        </p:nvSpPr>
        <p:spPr>
          <a:xfrm>
            <a:off x="5157627" y="71919"/>
            <a:ext cx="3234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Tropical Storm Fay</a:t>
            </a:r>
          </a:p>
        </p:txBody>
      </p:sp>
    </p:spTree>
    <p:extLst>
      <p:ext uri="{BB962C8B-B14F-4D97-AF65-F5344CB8AC3E}">
        <p14:creationId xmlns:p14="http://schemas.microsoft.com/office/powerpoint/2010/main" val="359013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54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4</cp:revision>
  <dcterms:created xsi:type="dcterms:W3CDTF">2020-11-10T15:38:57Z</dcterms:created>
  <dcterms:modified xsi:type="dcterms:W3CDTF">2020-11-10T16:42:28Z</dcterms:modified>
</cp:coreProperties>
</file>