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9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0E68-5250-D149-9DAB-6FE638769694}" type="datetimeFigureOut">
              <a:rPr lang="en-US" smtClean="0"/>
              <a:t>7/25/20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A670-9621-CB4D-8F28-F71BF246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5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0E68-5250-D149-9DAB-6FE638769694}" type="datetimeFigureOut">
              <a:rPr lang="en-US" smtClean="0"/>
              <a:t>7/25/20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A670-9621-CB4D-8F28-F71BF246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63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0E68-5250-D149-9DAB-6FE638769694}" type="datetimeFigureOut">
              <a:rPr lang="en-US" smtClean="0"/>
              <a:t>7/25/20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A670-9621-CB4D-8F28-F71BF246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32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0E68-5250-D149-9DAB-6FE638769694}" type="datetimeFigureOut">
              <a:rPr lang="en-US" smtClean="0"/>
              <a:t>7/25/20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A670-9621-CB4D-8F28-F71BF246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24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0E68-5250-D149-9DAB-6FE638769694}" type="datetimeFigureOut">
              <a:rPr lang="en-US" smtClean="0"/>
              <a:t>7/25/20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A670-9621-CB4D-8F28-F71BF246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5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0E68-5250-D149-9DAB-6FE638769694}" type="datetimeFigureOut">
              <a:rPr lang="en-US" smtClean="0"/>
              <a:t>7/25/20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A670-9621-CB4D-8F28-F71BF246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47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0E68-5250-D149-9DAB-6FE638769694}" type="datetimeFigureOut">
              <a:rPr lang="en-US" smtClean="0"/>
              <a:t>7/25/20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A670-9621-CB4D-8F28-F71BF246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7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0E68-5250-D149-9DAB-6FE638769694}" type="datetimeFigureOut">
              <a:rPr lang="en-US" smtClean="0"/>
              <a:t>7/25/20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A670-9621-CB4D-8F28-F71BF246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4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0E68-5250-D149-9DAB-6FE638769694}" type="datetimeFigureOut">
              <a:rPr lang="en-US" smtClean="0"/>
              <a:t>7/25/20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A670-9621-CB4D-8F28-F71BF246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0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0E68-5250-D149-9DAB-6FE638769694}" type="datetimeFigureOut">
              <a:rPr lang="en-US" smtClean="0"/>
              <a:t>7/25/20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A670-9621-CB4D-8F28-F71BF246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9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0E68-5250-D149-9DAB-6FE638769694}" type="datetimeFigureOut">
              <a:rPr lang="en-US" smtClean="0"/>
              <a:t>7/25/20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A670-9621-CB4D-8F28-F71BF246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52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E0E68-5250-D149-9DAB-6FE638769694}" type="datetimeFigureOut">
              <a:rPr lang="en-US" smtClean="0"/>
              <a:t>7/25/20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3A670-9621-CB4D-8F28-F71BF246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608D8A3-221A-9945-B865-B8715FEFE8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1420" y="240119"/>
            <a:ext cx="4094018" cy="3200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59FB514-07F9-1E42-98DC-6566172B86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739" y="195668"/>
            <a:ext cx="4046561" cy="3200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1114282-0456-5F4E-90AB-F966B8D2EA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3888" y="3406553"/>
            <a:ext cx="3807372" cy="3200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198E895-ED5A-A84C-BF44-A9B7FD0E29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816" y="3353390"/>
            <a:ext cx="3828065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259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EB622DD-FE0B-B147-8B0C-62A0A0232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931" y="3325628"/>
            <a:ext cx="3972670" cy="3200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6F6CF24-EA1E-0940-8869-1815FE84E1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606" y="116809"/>
            <a:ext cx="3946930" cy="3200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5CB7E74-A369-C24E-834D-6FB21D833F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9863" y="3327990"/>
            <a:ext cx="4014177" cy="3200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7844B36-BA1D-A54C-A262-DDB0604DB3C1}"/>
              </a:ext>
            </a:extLst>
          </p:cNvPr>
          <p:cNvSpPr txBox="1"/>
          <p:nvPr/>
        </p:nvSpPr>
        <p:spPr>
          <a:xfrm>
            <a:off x="4890977" y="1360968"/>
            <a:ext cx="3550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SSH from HMON-HYCOM output</a:t>
            </a:r>
          </a:p>
        </p:txBody>
      </p:sp>
    </p:spTree>
    <p:extLst>
      <p:ext uri="{BB962C8B-B14F-4D97-AF65-F5344CB8AC3E}">
        <p14:creationId xmlns:p14="http://schemas.microsoft.com/office/powerpoint/2010/main" val="770753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5</Words>
  <Application>Microsoft Macintosh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Aristizabal Vargas</dc:creator>
  <cp:lastModifiedBy>Maria Aristizabal Vargas</cp:lastModifiedBy>
  <cp:revision>2</cp:revision>
  <dcterms:created xsi:type="dcterms:W3CDTF">2020-07-25T21:33:34Z</dcterms:created>
  <dcterms:modified xsi:type="dcterms:W3CDTF">2020-07-25T21:40:02Z</dcterms:modified>
</cp:coreProperties>
</file>