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3" r:id="rId12"/>
    <p:sldId id="274" r:id="rId13"/>
    <p:sldId id="275" r:id="rId14"/>
    <p:sldId id="276" r:id="rId15"/>
    <p:sldId id="266" r:id="rId16"/>
    <p:sldId id="267" r:id="rId17"/>
    <p:sldId id="268" r:id="rId18"/>
    <p:sldId id="269" r:id="rId19"/>
    <p:sldId id="271" r:id="rId20"/>
    <p:sldId id="270" r:id="rId21"/>
    <p:sldId id="281" r:id="rId22"/>
    <p:sldId id="277" r:id="rId23"/>
    <p:sldId id="279" r:id="rId24"/>
    <p:sldId id="285" r:id="rId25"/>
    <p:sldId id="280" r:id="rId26"/>
    <p:sldId id="282" r:id="rId27"/>
    <p:sldId id="283" r:id="rId28"/>
    <p:sldId id="284" r:id="rId29"/>
    <p:sldId id="286" r:id="rId30"/>
    <p:sldId id="287" r:id="rId31"/>
    <p:sldId id="289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05"/>
    <p:restoredTop sz="94674"/>
  </p:normalViewPr>
  <p:slideViewPr>
    <p:cSldViewPr snapToGrid="0" snapToObjects="1">
      <p:cViewPr varScale="1">
        <p:scale>
          <a:sx n="103" d="100"/>
          <a:sy n="103" d="100"/>
        </p:scale>
        <p:origin x="19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87F-6E4D-EF42-9C17-D20BF66830EC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C0C-8F8A-7747-B73A-46BDB496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6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87F-6E4D-EF42-9C17-D20BF66830EC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C0C-8F8A-7747-B73A-46BDB496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5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87F-6E4D-EF42-9C17-D20BF66830EC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C0C-8F8A-7747-B73A-46BDB496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37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87F-6E4D-EF42-9C17-D20BF66830EC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C0C-8F8A-7747-B73A-46BDB496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1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87F-6E4D-EF42-9C17-D20BF66830EC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C0C-8F8A-7747-B73A-46BDB496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9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87F-6E4D-EF42-9C17-D20BF66830EC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C0C-8F8A-7747-B73A-46BDB496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87F-6E4D-EF42-9C17-D20BF66830EC}" type="datetimeFigureOut">
              <a:rPr lang="en-US" smtClean="0"/>
              <a:t>9/2/20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C0C-8F8A-7747-B73A-46BDB496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2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87F-6E4D-EF42-9C17-D20BF66830EC}" type="datetimeFigureOut">
              <a:rPr lang="en-US" smtClean="0"/>
              <a:t>9/2/20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C0C-8F8A-7747-B73A-46BDB496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9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87F-6E4D-EF42-9C17-D20BF66830EC}" type="datetimeFigureOut">
              <a:rPr lang="en-US" smtClean="0"/>
              <a:t>9/2/20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C0C-8F8A-7747-B73A-46BDB496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2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87F-6E4D-EF42-9C17-D20BF66830EC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C0C-8F8A-7747-B73A-46BDB496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68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987F-6E4D-EF42-9C17-D20BF66830EC}" type="datetimeFigureOut">
              <a:rPr lang="en-US" smtClean="0"/>
              <a:t>9/2/20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C0C-8F8A-7747-B73A-46BDB496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987F-6E4D-EF42-9C17-D20BF66830EC}" type="datetimeFigureOut">
              <a:rPr lang="en-US" smtClean="0"/>
              <a:t>9/2/20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EFC0C-8F8A-7747-B73A-46BDB4969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54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50008D-AB9F-524C-9D2A-B8746B8860CB}"/>
              </a:ext>
            </a:extLst>
          </p:cNvPr>
          <p:cNvSpPr/>
          <p:nvPr/>
        </p:nvSpPr>
        <p:spPr>
          <a:xfrm>
            <a:off x="508571" y="1385518"/>
            <a:ext cx="8039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, sans-serif"/>
              </a:rPr>
              <a:t> </a:t>
            </a:r>
            <a:r>
              <a:rPr lang="en-US" sz="3600" dirty="0">
                <a:latin typeface="arial, sans-serif"/>
              </a:rPr>
              <a:t>Dr. </a:t>
            </a:r>
            <a:r>
              <a:rPr lang="en-US" sz="3600" dirty="0" err="1">
                <a:latin typeface="Arial" panose="020B0604020202020204" pitchFamily="34" charset="0"/>
              </a:rPr>
              <a:t>Chanh</a:t>
            </a:r>
            <a:r>
              <a:rPr lang="en-US" sz="3600" dirty="0">
                <a:latin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</a:rPr>
              <a:t>Kieu</a:t>
            </a:r>
            <a:r>
              <a:rPr lang="en-US" sz="3600" dirty="0">
                <a:latin typeface="Arial" panose="020B0604020202020204" pitchFamily="34" charset="0"/>
              </a:rPr>
              <a:t> from Indiana University, who will be presenting on 'Tropical cyclone intensity forecast improvement: approaches and challenges'.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4760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3D3BB3-D6A2-4B40-9D7C-8B398971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21"/>
            <a:ext cx="9144000" cy="68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9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C89DA-2249-0143-81B1-989F9BA24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07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5356E-C766-EB40-BE6F-D713AB4B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29"/>
            <a:ext cx="9144000" cy="684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85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F9FA1-7F57-164B-80FF-3A36F7F2D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39"/>
            <a:ext cx="9144000" cy="68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70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8C694E-137F-174F-AE4F-0C6043A42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21"/>
            <a:ext cx="9144000" cy="680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9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7B6B13-B3F8-1A4C-9955-0EF1C7ECD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9"/>
            <a:ext cx="9144000" cy="68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4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23DB6B-8932-D94D-8134-1471439EF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0"/>
            <a:ext cx="9144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34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8EECA-4C76-B94E-87C4-9E5D6C053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2"/>
            <a:ext cx="9144000" cy="682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05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6E073-BE98-B646-ADC0-5E50BBA76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7"/>
            <a:ext cx="9144000" cy="68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98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2E12A-7A3F-4948-835B-3C474D88C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60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AB2411-DB58-A345-A748-14933F51B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31"/>
            <a:ext cx="9144000" cy="682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51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FF1D5-5CBB-2C4E-8418-F9830FD79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80"/>
            <a:ext cx="9144000" cy="684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18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1F7D6-09B8-1541-9827-4BDB073D6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339"/>
            <a:ext cx="9144000" cy="680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78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D71EC-AAFC-6645-9EAD-BD2DB1ABB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0" y="0"/>
            <a:ext cx="91188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258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8A1E8-B22A-F744-AC8C-8FBE89031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30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2902C-FB8D-5943-A275-35AAF0D8F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39"/>
            <a:ext cx="9144000" cy="681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19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C0D97-2129-2345-964C-B01FBEC60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" y="0"/>
            <a:ext cx="9114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14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D8D2E9-8FA0-394F-800C-9B3B4E67F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1"/>
            <a:ext cx="9144000" cy="67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50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772FA-A77E-194C-A3E8-64519D1F5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60"/>
            <a:ext cx="9144000" cy="68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66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057330-0795-1A4F-AD2A-184339627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"/>
            <a:ext cx="9144000" cy="68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44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52D8A-5334-2F42-9211-9058A5422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6"/>
            <a:ext cx="9144000" cy="683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2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B1923D-A4DA-7C4E-8BEF-5962D5BC1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7"/>
            <a:ext cx="9144000" cy="68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281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8D1E13-7B41-0547-B1F5-4178FC90C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"/>
            <a:ext cx="9144000" cy="68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46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B41621-8676-4E48-AAEC-DCDA521F7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"/>
            <a:ext cx="9144000" cy="68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05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91AD5E-9F6C-934D-B017-5A17AB2B2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1"/>
            <a:ext cx="9144000" cy="681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372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F4520B-4114-7C4D-80FE-9FDCC4A5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01"/>
            <a:ext cx="9144000" cy="679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12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3B1F13-A7A6-D248-9170-B02A969F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4"/>
            <a:ext cx="9144000" cy="68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C41C5-5325-2F42-AAAB-40CAC1709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6"/>
            <a:ext cx="9144000" cy="683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9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C33802-453C-8045-A56E-67C5EB11F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8" y="0"/>
            <a:ext cx="9110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2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E1143-7196-1547-B7D6-A103E4C25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5"/>
            <a:ext cx="9144000" cy="684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7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0D23C-67AF-A944-A338-977A7D66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4"/>
            <a:ext cx="9144000" cy="682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70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24</Words>
  <Application>Microsoft Macintosh PowerPoint</Application>
  <PresentationFormat>On-screen Show (4:3)</PresentationFormat>
  <Paragraphs>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arial, sans-serif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1</cp:revision>
  <dcterms:created xsi:type="dcterms:W3CDTF">2020-09-02T19:14:17Z</dcterms:created>
  <dcterms:modified xsi:type="dcterms:W3CDTF">2020-09-02T19:20:20Z</dcterms:modified>
</cp:coreProperties>
</file>