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F2A1-D72B-1748-8E2B-4C061DCDC695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5D3E-C5F3-5047-A21F-8F4E3C24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15768B-412E-E440-B9FE-7AEDE3EB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223"/>
            <a:ext cx="9144000" cy="5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9794B-754A-8C46-A564-9126A95F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191"/>
            <a:ext cx="9144000" cy="51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881C4-5F9D-9449-A9B7-0FE2E7C6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014"/>
            <a:ext cx="9144000" cy="51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1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2FB1C-B5B4-5A47-AD3D-FB972735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828"/>
            <a:ext cx="9144000" cy="51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E3307-56A7-2A47-8FEE-5FCB2C11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578"/>
            <a:ext cx="9144000" cy="5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E37C6-AF7F-774E-8E9F-2C521BF0D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014"/>
            <a:ext cx="9144000" cy="51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913A5-A064-8643-9567-1B016B51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276"/>
            <a:ext cx="9144000" cy="51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7D14A-102F-2B40-ACFD-74C251F0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074"/>
            <a:ext cx="9144000" cy="50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6F133-D3C4-1B41-B264-F57B9467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014"/>
            <a:ext cx="9144000" cy="51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5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B9D4F-074F-5843-B867-A7D327F1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02"/>
            <a:ext cx="9144000" cy="51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A01E9-F01C-174D-B5EF-06340D50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616"/>
            <a:ext cx="9144000" cy="51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F517C-EB3F-784A-B3D7-F7FB4D35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906"/>
            <a:ext cx="9144000" cy="51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2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FE1EF-F44A-8E43-8611-53E596C7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800"/>
            <a:ext cx="9144000" cy="50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537EE-4FB1-9449-AE10-29CB75C0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808"/>
            <a:ext cx="9144000" cy="51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5</cp:revision>
  <dcterms:created xsi:type="dcterms:W3CDTF">2020-07-22T19:14:32Z</dcterms:created>
  <dcterms:modified xsi:type="dcterms:W3CDTF">2020-08-03T14:02:22Z</dcterms:modified>
</cp:coreProperties>
</file>