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938A-4124-2140-A8DB-10CA86D9608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AC00-D7CD-B141-9994-D3843374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B9F39-839E-234A-B2E1-6DA6DE68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324"/>
            <a:ext cx="9144000" cy="52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B4D7E-5D69-104F-A7DD-E85F1E18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032"/>
            <a:ext cx="9144000" cy="51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A40E3-5C17-E74D-8528-2075CFFC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952"/>
            <a:ext cx="9144000" cy="50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72DFF-53AD-BF4A-85D1-4FE65E67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72"/>
            <a:ext cx="9144000" cy="51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A94CE-CFDD-CE47-A049-7DE5919B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702"/>
            <a:ext cx="9144000" cy="51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1</cp:revision>
  <dcterms:created xsi:type="dcterms:W3CDTF">2020-07-22T19:08:29Z</dcterms:created>
  <dcterms:modified xsi:type="dcterms:W3CDTF">2020-07-22T19:16:25Z</dcterms:modified>
</cp:coreProperties>
</file>