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2" r:id="rId3"/>
    <p:sldId id="266" r:id="rId4"/>
    <p:sldId id="258" r:id="rId5"/>
    <p:sldId id="267" r:id="rId6"/>
    <p:sldId id="257" r:id="rId7"/>
    <p:sldId id="260" r:id="rId8"/>
    <p:sldId id="268" r:id="rId9"/>
    <p:sldId id="269" r:id="rId10"/>
    <p:sldId id="270" r:id="rId11"/>
    <p:sldId id="271" r:id="rId12"/>
    <p:sldId id="264" r:id="rId13"/>
    <p:sldId id="273" r:id="rId14"/>
    <p:sldId id="274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7"/>
    <p:restoredTop sz="96443"/>
  </p:normalViewPr>
  <p:slideViewPr>
    <p:cSldViewPr snapToGrid="0" snapToObjects="1">
      <p:cViewPr varScale="1">
        <p:scale>
          <a:sx n="133" d="100"/>
          <a:sy n="133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6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0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3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68CA0-8F63-E340-91CF-D5404DCE4F9D}" type="datetimeFigureOut">
              <a:rPr lang="en-US" smtClean="0"/>
              <a:t>6/18/20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C1BD-BBAF-CE40-AE9B-47CF82E19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C3DD8A-951E-5E49-BF4D-BCF060693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337" y="3474720"/>
            <a:ext cx="4359663" cy="3383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C07A9C-2669-2A4D-B4BB-0133E62DC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720"/>
            <a:ext cx="4432525" cy="3383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DFE921-8F55-7D46-8712-CE0A45F08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80" y="0"/>
            <a:ext cx="4427220" cy="33832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991E66B-757B-F74C-B4A2-98F9079C5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2148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7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0F93F-41B6-1946-AF43-F1153929E9FA}"/>
              </a:ext>
            </a:extLst>
          </p:cNvPr>
          <p:cNvSpPr txBox="1"/>
          <p:nvPr/>
        </p:nvSpPr>
        <p:spPr>
          <a:xfrm>
            <a:off x="351793" y="92967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2020/06/01 – 2020/06/04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49388B-AAF1-A64E-9DAC-2124979F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21" t="32486" r="5275" b="20207"/>
          <a:stretch/>
        </p:blipFill>
        <p:spPr>
          <a:xfrm>
            <a:off x="0" y="445162"/>
            <a:ext cx="3255666" cy="288387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D411733-4702-DE49-B003-5404F21B5F81}"/>
              </a:ext>
            </a:extLst>
          </p:cNvPr>
          <p:cNvSpPr/>
          <p:nvPr/>
        </p:nvSpPr>
        <p:spPr>
          <a:xfrm>
            <a:off x="1225903" y="1034978"/>
            <a:ext cx="271306" cy="231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11EC9-B445-0B41-8F1D-5180796856F2}"/>
              </a:ext>
            </a:extLst>
          </p:cNvPr>
          <p:cNvCxnSpPr>
            <a:cxnSpLocks/>
          </p:cNvCxnSpPr>
          <p:nvPr/>
        </p:nvCxnSpPr>
        <p:spPr>
          <a:xfrm>
            <a:off x="1401744" y="591875"/>
            <a:ext cx="0" cy="2590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C92E710-393C-6541-B844-2E77A345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0" y="180871"/>
            <a:ext cx="3480563" cy="338328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A6394F-FCBF-9B4A-817C-DDDFA5849911}"/>
              </a:ext>
            </a:extLst>
          </p:cNvPr>
          <p:cNvCxnSpPr>
            <a:cxnSpLocks/>
          </p:cNvCxnSpPr>
          <p:nvPr/>
        </p:nvCxnSpPr>
        <p:spPr>
          <a:xfrm>
            <a:off x="1698162" y="442129"/>
            <a:ext cx="0" cy="286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FE73718-0DD0-374D-8455-EFF9440EA42F}"/>
              </a:ext>
            </a:extLst>
          </p:cNvPr>
          <p:cNvSpPr/>
          <p:nvPr/>
        </p:nvSpPr>
        <p:spPr>
          <a:xfrm>
            <a:off x="1597793" y="1356526"/>
            <a:ext cx="100369" cy="1004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A8B300-FAC7-9E42-B280-D02F70788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75" y="3378468"/>
            <a:ext cx="2878864" cy="3383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2B01A8-7C7E-AE4D-B806-DC5EA6609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5052" y="0"/>
            <a:ext cx="2798948" cy="33832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D15A97-8045-1C4A-89D6-35983D6611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709" y="3474720"/>
            <a:ext cx="2874291" cy="33832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8333BA-1F8B-C548-A713-92E90DDFEC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507" y="0"/>
            <a:ext cx="289159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8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9AF99-F72F-D041-8CC9-FE0DE840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0" y="180871"/>
            <a:ext cx="3480563" cy="33832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E2812E-1634-6A49-A435-A37B47D16DF9}"/>
              </a:ext>
            </a:extLst>
          </p:cNvPr>
          <p:cNvCxnSpPr>
            <a:cxnSpLocks/>
          </p:cNvCxnSpPr>
          <p:nvPr/>
        </p:nvCxnSpPr>
        <p:spPr>
          <a:xfrm>
            <a:off x="1698162" y="442129"/>
            <a:ext cx="0" cy="286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9E0BE6D-B2BB-2243-8055-FD77EADBB125}"/>
              </a:ext>
            </a:extLst>
          </p:cNvPr>
          <p:cNvSpPr/>
          <p:nvPr/>
        </p:nvSpPr>
        <p:spPr>
          <a:xfrm>
            <a:off x="1637985" y="1617782"/>
            <a:ext cx="100369" cy="1004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AD2FD-30D6-1845-8840-7E1755659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0" r="1"/>
          <a:stretch/>
        </p:blipFill>
        <p:spPr>
          <a:xfrm>
            <a:off x="6294922" y="3474720"/>
            <a:ext cx="2849078" cy="3383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DF3C33-D569-0B4C-938D-DCC6D2EBE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3400" y="115503"/>
            <a:ext cx="2870483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B44DC8-6C97-314B-A0C2-F9353BFAC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623" y="96252"/>
            <a:ext cx="2820377" cy="3383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029DA-8A01-D745-8F81-5B0302170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8763" y="3474720"/>
            <a:ext cx="297631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2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663E40-D149-D74F-B3B3-D9224ABC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09" y="3474720"/>
            <a:ext cx="4359663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ABC2C-7F20-0F46-AD63-E7D94F233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239"/>
            <a:ext cx="4440555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0453C5-B8A7-5141-9936-3907F315F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446" y="0"/>
            <a:ext cx="447656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2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F53D95-8F9B-0D46-97E3-25D00988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0" y="0"/>
            <a:ext cx="4297680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2AE65-4830-D344-BCA2-E5BB8C8CD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3839" y="3397718"/>
            <a:ext cx="4506050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E268AC-29B9-E145-AFDB-1CDF11581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26178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4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EA1619-B753-264A-BC4C-A74697E5F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3" y="92911"/>
            <a:ext cx="4439598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5FFF85-262D-4F45-B44F-A443838F2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955" y="103137"/>
            <a:ext cx="434350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5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AC8ED1-6AE0-E048-8918-437E4B0CB44D}"/>
              </a:ext>
            </a:extLst>
          </p:cNvPr>
          <p:cNvSpPr/>
          <p:nvPr/>
        </p:nvSpPr>
        <p:spPr>
          <a:xfrm>
            <a:off x="1511166" y="170000"/>
            <a:ext cx="5634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www.ifremer.fr</a:t>
            </a:r>
            <a:r>
              <a:rPr lang="en-US" dirty="0"/>
              <a:t>/</a:t>
            </a:r>
            <a:r>
              <a:rPr lang="en-US" dirty="0" err="1"/>
              <a:t>erddap</a:t>
            </a:r>
            <a:r>
              <a:rPr lang="en-US" dirty="0"/>
              <a:t>/</a:t>
            </a:r>
            <a:r>
              <a:rPr lang="en-US" dirty="0" err="1"/>
              <a:t>tabledap</a:t>
            </a:r>
            <a:r>
              <a:rPr lang="en-US" dirty="0"/>
              <a:t>/</a:t>
            </a:r>
            <a:r>
              <a:rPr lang="en-US" dirty="0" err="1"/>
              <a:t>ArgoFloats.html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6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45BA30-756B-AD4E-A24A-88A14D699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4297680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0E8428-02A2-7A4E-9934-A44695DB1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4720"/>
            <a:ext cx="4324325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0E263-37EB-484E-9FDA-CA6FFDC51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455" y="79513"/>
            <a:ext cx="4500834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036A3-CB4F-0144-933D-64663A9F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6881" y="3474720"/>
            <a:ext cx="4308043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73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03C971-974A-EF47-8454-C790C7F9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4" y="79513"/>
            <a:ext cx="4500834" cy="3383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197A56-8E2A-894B-A121-76964488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837" y="3474720"/>
            <a:ext cx="4294450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10F0A1-A1D2-DB4A-BF8F-084C86206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74720"/>
            <a:ext cx="4308043" cy="33832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6951BB-4816-D746-ADFC-DC94CF006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029" y="100772"/>
            <a:ext cx="427242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411679-8EE7-A844-8A4F-A8953536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79" y="3439896"/>
            <a:ext cx="3979944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7CEBB1-8BB2-DE48-A65D-B3D47BAE4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53" y="3425148"/>
            <a:ext cx="4238294" cy="3383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8BBA0C-51E8-754D-A5DF-9D09FCFD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99" y="0"/>
            <a:ext cx="4521482" cy="33832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E263EA-5F03-1347-A013-BA4D5871DE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870" y="14748"/>
            <a:ext cx="464413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7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B8BB9E-A1F3-2B41-B9D4-B8A15545B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542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B0E5DD-8BD3-3048-8441-03E41216B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8" y="86583"/>
            <a:ext cx="3802912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0CDE4-657C-A142-B663-DAE24F75B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298" y="86583"/>
            <a:ext cx="4196316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9D7E3-E4C3-9F46-9EDD-61E8F52D3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298" y="3469863"/>
            <a:ext cx="4209430" cy="33832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A931F1-699A-3149-8AB4-574E69C2CD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39" y="3469863"/>
            <a:ext cx="420943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3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41A6B-6CAC-9E43-84D7-7C0DBE14A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558" y="48904"/>
            <a:ext cx="4238294" cy="33832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FEC4F4D-464F-3540-A462-2621056BD868}"/>
              </a:ext>
            </a:extLst>
          </p:cNvPr>
          <p:cNvCxnSpPr>
            <a:cxnSpLocks/>
          </p:cNvCxnSpPr>
          <p:nvPr/>
        </p:nvCxnSpPr>
        <p:spPr>
          <a:xfrm>
            <a:off x="3808316" y="351694"/>
            <a:ext cx="0" cy="286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9147797-C8E1-6546-821B-4F35228E8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566" y="3474720"/>
            <a:ext cx="4368286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1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0F93F-41B6-1946-AF43-F1153929E9FA}"/>
              </a:ext>
            </a:extLst>
          </p:cNvPr>
          <p:cNvSpPr txBox="1"/>
          <p:nvPr/>
        </p:nvSpPr>
        <p:spPr>
          <a:xfrm>
            <a:off x="351793" y="92967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2020/06/01 – 2020/06/04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49388B-AAF1-A64E-9DAC-2124979F6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21" t="32486" r="5275" b="20207"/>
          <a:stretch/>
        </p:blipFill>
        <p:spPr>
          <a:xfrm>
            <a:off x="0" y="445162"/>
            <a:ext cx="3255666" cy="288387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D411733-4702-DE49-B003-5404F21B5F81}"/>
              </a:ext>
            </a:extLst>
          </p:cNvPr>
          <p:cNvSpPr/>
          <p:nvPr/>
        </p:nvSpPr>
        <p:spPr>
          <a:xfrm>
            <a:off x="1225903" y="1034978"/>
            <a:ext cx="271306" cy="231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011EC9-B445-0B41-8F1D-5180796856F2}"/>
              </a:ext>
            </a:extLst>
          </p:cNvPr>
          <p:cNvCxnSpPr>
            <a:cxnSpLocks/>
          </p:cNvCxnSpPr>
          <p:nvPr/>
        </p:nvCxnSpPr>
        <p:spPr>
          <a:xfrm>
            <a:off x="1401744" y="591875"/>
            <a:ext cx="0" cy="25904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C92E710-393C-6541-B844-2E77A3450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00" y="180871"/>
            <a:ext cx="3480563" cy="338328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A6394F-FCBF-9B4A-817C-DDDFA5849911}"/>
              </a:ext>
            </a:extLst>
          </p:cNvPr>
          <p:cNvCxnSpPr>
            <a:cxnSpLocks/>
          </p:cNvCxnSpPr>
          <p:nvPr/>
        </p:nvCxnSpPr>
        <p:spPr>
          <a:xfrm>
            <a:off x="1698162" y="442129"/>
            <a:ext cx="0" cy="286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4FE73718-0DD0-374D-8455-EFF9440EA42F}"/>
              </a:ext>
            </a:extLst>
          </p:cNvPr>
          <p:cNvSpPr/>
          <p:nvPr/>
        </p:nvSpPr>
        <p:spPr>
          <a:xfrm>
            <a:off x="1597793" y="1356526"/>
            <a:ext cx="100369" cy="1004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4EE8A8-08C2-1949-80B1-E1E115268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0" r="878"/>
          <a:stretch/>
        </p:blipFill>
        <p:spPr>
          <a:xfrm>
            <a:off x="6291468" y="109330"/>
            <a:ext cx="2745096" cy="3383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E7EEA9-FAB6-E443-A384-67DFF33E7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327" y="109330"/>
            <a:ext cx="2807774" cy="3383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D0C18-DC97-3E49-94F3-05A41A46F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858" y="3474720"/>
            <a:ext cx="2843142" cy="3383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C1B42B-3B9C-0045-B2A8-01EADD6315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2345" y="3474720"/>
            <a:ext cx="286040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9AF99-F72F-D041-8CC9-FE0DE840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0" y="180871"/>
            <a:ext cx="3480563" cy="338328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E2812E-1634-6A49-A435-A37B47D16DF9}"/>
              </a:ext>
            </a:extLst>
          </p:cNvPr>
          <p:cNvCxnSpPr>
            <a:cxnSpLocks/>
          </p:cNvCxnSpPr>
          <p:nvPr/>
        </p:nvCxnSpPr>
        <p:spPr>
          <a:xfrm>
            <a:off x="1698162" y="442129"/>
            <a:ext cx="0" cy="28637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9E0BE6D-B2BB-2243-8055-FD77EADBB125}"/>
              </a:ext>
            </a:extLst>
          </p:cNvPr>
          <p:cNvSpPr/>
          <p:nvPr/>
        </p:nvSpPr>
        <p:spPr>
          <a:xfrm>
            <a:off x="1637985" y="1617782"/>
            <a:ext cx="100369" cy="100475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4D8465-0CEC-B84A-81D9-546838A4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46" y="3522845"/>
            <a:ext cx="2865554" cy="33832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07440A-7D3A-6840-AAC3-47F79D529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627" y="109331"/>
            <a:ext cx="2821351" cy="33832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1F3427-1799-024C-BDC8-CD8858053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376" y="3474720"/>
            <a:ext cx="2964166" cy="338328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EB9829-5E0C-B44B-B4F7-AC9004CF5F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5"/>
          <a:stretch/>
        </p:blipFill>
        <p:spPr>
          <a:xfrm>
            <a:off x="6339310" y="139148"/>
            <a:ext cx="2804690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43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21791</TotalTime>
  <Words>21</Words>
  <Application>Microsoft Macintosh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64</cp:revision>
  <dcterms:created xsi:type="dcterms:W3CDTF">2020-06-04T18:10:24Z</dcterms:created>
  <dcterms:modified xsi:type="dcterms:W3CDTF">2020-06-22T20:46:09Z</dcterms:modified>
</cp:coreProperties>
</file>