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2"/>
    <p:restoredTop sz="94674"/>
  </p:normalViewPr>
  <p:slideViewPr>
    <p:cSldViewPr snapToGrid="0" snapToObjects="1">
      <p:cViewPr varScale="1">
        <p:scale>
          <a:sx n="94" d="100"/>
          <a:sy n="94" d="100"/>
        </p:scale>
        <p:origin x="208" y="8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94A0C6-14CA-C34C-912F-A450FF046B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DCD9DE-0ED8-8E48-8A9F-A2E777DE50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5A777A-04C2-0946-B292-49ABA5B89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A29613-3AAA-E74B-8D5A-D84360031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DC23F6-FED2-1F47-A243-A1586399C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2230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FF0E9-A7CC-D543-B9AF-A1DF8DDF24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2A3F2D-D122-954F-B212-369519DAA9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C4700-1AE8-514A-8571-8384938A8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E4CDAD-CA70-B642-8078-746140CB3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26A443-5311-E143-8483-5D49A3AF6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903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28CABF-759D-3645-A477-7787CEEA58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97CDE8-1DDC-D64C-9C02-E4FBFF2A67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BDBE68-9BD4-8C4E-B9E7-640E84456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852978-ECFA-B549-9616-D3ABAB7595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60E5AA-0502-EE42-85F9-81CADCC3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48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729D2-9CB2-E149-BFDF-1FA7F6815E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BC131D-A4AB-6D4F-AF1C-F33C6CD691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02A015-0225-3C43-AC5C-4B2D96B84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49B4E2-B057-FD45-AE88-32388E1E3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2BD4B-CF9C-8A47-85DD-C76537936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0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C3167A-C17E-3346-9262-0A0B4E2A57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139596-7263-774C-8EEF-F40DF1F464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0A8F9-52E1-FC4F-920C-78C810275B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77B352-3AA9-CA45-B2EE-0FD639DA7C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966BDDC-F4F3-E64A-8451-3C0798C0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631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5C9CFA-E2AD-BC44-9D75-F488DFAC89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E2C31-D913-654C-91E3-20641E3ACE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0F50EC7-96C0-BB42-B5ED-57801EBB7E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201479-DBCE-3C40-9285-CD25C57325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D596CF-6616-0343-BC08-44FA8BF72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F10AC7-356A-9D47-A61B-69BA4DA04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014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D6B10-AFDD-734E-A58F-9835DD2F54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F61E1E-B28E-8348-BDED-73E45E0026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D9D11E-AC90-0C4F-A178-894C4BD9E3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98D8388-F811-C94A-8540-576F7EC002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680EFA5-3998-B647-AF95-7B35777312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B42B911-AA0B-794A-9571-4459C0AAE7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292558-C651-3E44-92FC-69EF3861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CFC62E-41F6-E44D-83AF-DBBFB1E2BA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9799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B6875-9883-664D-833A-61BB071C6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8BFF468-9D12-BB4A-96C8-2C663D03C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2889CD-760D-5C42-A7F5-C07AAE4889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9EBACCF-92D6-6343-B891-814DD0738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61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1B2116-B030-5347-8830-22721A1B1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C67C07-554E-C849-9474-01323E8EC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3B9BBC7-FEF5-4E4B-9600-949BDCAD1A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183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40982-3D04-3D48-BA8B-592CFCD454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E17DDD-FA7B-0947-9454-A04DC500C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C0B99F-69C3-1F40-BB4F-E61D6548B6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328605-C73D-334E-AD5E-0EF6B696A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3668D-6E50-4948-BFB5-F989D07C2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24AB57-94A3-454F-AE70-D723958CE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3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4AC396-5DD2-4F43-B250-96554EBDD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36A80CB-5C40-D64F-BEF7-F2B49FE1F3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47B66-C3CD-9849-84BF-B95FD7519E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126272-C4B2-9943-BD1A-7086795247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BEAB4B-707F-F34F-AC47-4D0A4D441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422D263-00EB-AD42-BCA7-9D7A0538A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25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96299D-73D4-5E43-9086-65AEB2BA2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3421D0-ED62-EC4B-8146-58899E300A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A9A31-9535-D94B-8D53-3D161C4D1C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FA1C7D-BA4C-394D-8381-995F575B267D}" type="datetimeFigureOut">
              <a:rPr lang="en-US" smtClean="0"/>
              <a:t>5/9/19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FDBE2-A750-1A45-AABC-D66270A02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99A0DF-988C-0240-B6F2-6DE34466F5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151A0-B911-E546-A0A9-4AF91779A6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0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Time_window_gliders_hurric_season_2018.png" descr="Time_window_gliders_hurric_season_20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61526" y="741699"/>
            <a:ext cx="6854510" cy="5632772"/>
          </a:xfrm>
          <a:prstGeom prst="rect">
            <a:avLst/>
          </a:prstGeom>
          <a:ln w="12700">
            <a:miter lim="400000"/>
          </a:ln>
        </p:spPr>
      </p:pic>
      <p:sp>
        <p:nvSpPr>
          <p:cNvPr id="122" name="Gliders in IOOS Glider DAC during Hurricane Season 2018"/>
          <p:cNvSpPr txBox="1"/>
          <p:nvPr/>
        </p:nvSpPr>
        <p:spPr>
          <a:xfrm>
            <a:off x="2518008" y="105254"/>
            <a:ext cx="6339877" cy="3967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35719" tIns="35719" rIns="35719" bIns="35719" anchor="ctr">
            <a:spAutoFit/>
          </a:bodyPr>
          <a:lstStyle>
            <a:lvl1pPr>
              <a:defRPr sz="3000"/>
            </a:lvl1pPr>
          </a:lstStyle>
          <a:p>
            <a:r>
              <a:rPr sz="2109"/>
              <a:t>Gliders in IOOS Glider DAC during Hurricane Season 2018</a:t>
            </a:r>
          </a:p>
        </p:txBody>
      </p:sp>
    </p:spTree>
    <p:extLst>
      <p:ext uri="{BB962C8B-B14F-4D97-AF65-F5344CB8AC3E}">
        <p14:creationId xmlns:p14="http://schemas.microsoft.com/office/powerpoint/2010/main" val="3656979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4" name="Number_profiles_hurric_season_2018.png" descr="Number_profiles_hurric_season_20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84066" y="401893"/>
            <a:ext cx="7623868" cy="630450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90568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Number_days_hurric_season_2018.png" descr="Number_days_hurric_season_2018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14251" y="475715"/>
            <a:ext cx="7563499" cy="6254584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7724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D7B97FF-954D-FA48-B63D-F6D2D141E2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50635" y="0"/>
            <a:ext cx="829073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701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9</Words>
  <Application>Microsoft Macintosh PowerPoint</Application>
  <PresentationFormat>Widescreen</PresentationFormat>
  <Paragraphs>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2019-03-08T14:50:50Z</dcterms:created>
  <dcterms:modified xsi:type="dcterms:W3CDTF">2019-05-09T18:10:11Z</dcterms:modified>
</cp:coreProperties>
</file>