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9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 showGuides="1">
      <p:cViewPr varScale="1">
        <p:scale>
          <a:sx n="125" d="100"/>
          <a:sy n="125" d="100"/>
        </p:scale>
        <p:origin x="5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0285-9D6C-4E4E-9EFA-2103A7754D6C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6318-32F8-E345-9F19-10A6E96C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DA6497-0FC3-A646-9BE8-72408BEE08E1}"/>
              </a:ext>
            </a:extLst>
          </p:cNvPr>
          <p:cNvSpPr txBox="1"/>
          <p:nvPr/>
        </p:nvSpPr>
        <p:spPr>
          <a:xfrm>
            <a:off x="1911779" y="5879133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123335 </a:t>
            </a:r>
          </a:p>
          <a:p>
            <a:r>
              <a:rPr lang="en-US" sz="2400" dirty="0"/>
              <a:t>Total number of Argo profiles =     17264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1160-ACA1-4C46-ADBD-E9947E1DACD7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33BDF-3458-BD4C-929C-F8D8C340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098"/>
            <a:ext cx="9072882" cy="46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205A8-1C23-4D45-9718-0704842744D2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103511 </a:t>
            </a:r>
          </a:p>
          <a:p>
            <a:r>
              <a:rPr lang="en-US" sz="2400" dirty="0"/>
              <a:t>Total number of Argo profiles =     13164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43670-BE77-004C-84B7-6BD6354B8641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2019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CB858-6659-BC4A-8D7D-C02C903E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" y="1212318"/>
            <a:ext cx="9067024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6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5E2D74-0569-C241-A672-188BC864F693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183377 </a:t>
            </a:r>
          </a:p>
          <a:p>
            <a:r>
              <a:rPr lang="en-US" sz="2400" dirty="0"/>
              <a:t>Total number of Argo profiles =       9025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F1D91-45F7-FB4A-B0BB-9CA78CC5501B}"/>
              </a:ext>
            </a:extLst>
          </p:cNvPr>
          <p:cNvSpPr txBox="1"/>
          <p:nvPr/>
        </p:nvSpPr>
        <p:spPr>
          <a:xfrm>
            <a:off x="1592462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Glider Tracks and ARGO Floats </a:t>
            </a:r>
          </a:p>
          <a:p>
            <a:pPr algn="ctr"/>
            <a:r>
              <a:rPr lang="en-US" sz="3200" dirty="0"/>
              <a:t>During the 2020 Hurricane Season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8B0EC-FFA5-9240-B3F9-1988810C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1202436"/>
            <a:ext cx="904748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73336-16D6-F44D-B11A-4CD515B0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3545840"/>
            <a:ext cx="48006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21725-E936-694B-8E97-8FCF6DDE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1759"/>
            <a:ext cx="4947098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5134D-C786-3540-B947-819C90506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85" y="124460"/>
            <a:ext cx="46609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72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7</cp:revision>
  <dcterms:created xsi:type="dcterms:W3CDTF">2020-12-04T16:16:21Z</dcterms:created>
  <dcterms:modified xsi:type="dcterms:W3CDTF">2020-12-04T17:13:02Z</dcterms:modified>
</cp:coreProperties>
</file>