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3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0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0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8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0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5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8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0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84F6-3143-E849-B36B-B0978679A696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2D47D-8DA8-5E40-A8B3-F56D9D1BE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4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C61BDA9-FE16-204E-9533-80A6A919F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6810"/>
            <a:ext cx="4510420" cy="5486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6B57C1-E5DD-174F-B34A-71A7209B6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730" y="850604"/>
            <a:ext cx="4628270" cy="5486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999D71-D87B-1C47-88FD-F78FFDDC94E9}"/>
              </a:ext>
            </a:extLst>
          </p:cNvPr>
          <p:cNvSpPr txBox="1"/>
          <p:nvPr/>
        </p:nvSpPr>
        <p:spPr>
          <a:xfrm>
            <a:off x="1701210" y="85060"/>
            <a:ext cx="6383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Fixed Z-</a:t>
            </a:r>
            <a:r>
              <a:rPr lang="en-US" sz="3200" dirty="0" err="1"/>
              <a:t>leves</a:t>
            </a:r>
            <a:r>
              <a:rPr lang="en-US" sz="3200" dirty="0"/>
              <a:t> (no native vertical grid!)</a:t>
            </a:r>
          </a:p>
        </p:txBody>
      </p:sp>
    </p:spTree>
    <p:extLst>
      <p:ext uri="{BB962C8B-B14F-4D97-AF65-F5344CB8AC3E}">
        <p14:creationId xmlns:p14="http://schemas.microsoft.com/office/powerpoint/2010/main" val="144954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9A4A29-2714-7548-AB33-F3BB10282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52" y="818707"/>
            <a:ext cx="4242581" cy="5029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66E233-DDED-584A-BF2A-E0577C3C8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3370" y="797442"/>
            <a:ext cx="429289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9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7BF8BC-DF55-B64A-8206-1C58885D6E48}"/>
              </a:ext>
            </a:extLst>
          </p:cNvPr>
          <p:cNvSpPr txBox="1"/>
          <p:nvPr/>
        </p:nvSpPr>
        <p:spPr>
          <a:xfrm>
            <a:off x="3721395" y="244549"/>
            <a:ext cx="1511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GOFS 3.1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D69F24-525B-D04F-A413-0E669B8B7049}"/>
              </a:ext>
            </a:extLst>
          </p:cNvPr>
          <p:cNvSpPr/>
          <p:nvPr/>
        </p:nvSpPr>
        <p:spPr>
          <a:xfrm>
            <a:off x="754911" y="902962"/>
            <a:ext cx="81020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GOFS 3.1 has 41 layers in the vertical. Most of the original 32 layers are retained, with the additional 9 layers all located near the surface such that at least the top 14 layers are always sigma-z levels so that water shallower than 84 m is always in fixed depth coordinates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The “sigma-z” setup has also been modified such that the top layer is 1 m thick everywhere as this simplifies layer 1 temperature's association with SST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effectLst/>
                <a:latin typeface="Helvetica" pitchFamily="2" charset="0"/>
              </a:rPr>
              <a:t>NRL runs archv2ncdf3z on the resulting file using the “NAVO” (</a:t>
            </a:r>
            <a:r>
              <a:rPr lang="en-US" b="0" i="0" u="none" strike="noStrike" dirty="0" err="1">
                <a:effectLst/>
                <a:latin typeface="Helvetica" pitchFamily="2" charset="0"/>
              </a:rPr>
              <a:t>NetCDF</a:t>
            </a:r>
            <a:r>
              <a:rPr lang="en-US" b="0" i="0" u="none" strike="noStrike" dirty="0">
                <a:effectLst/>
                <a:latin typeface="Helvetica" pitchFamily="2" charset="0"/>
              </a:rPr>
              <a:t>) output type (interpolated to 40 standard levels). Only five fields are provided: SSH, zonal velocity, meridional velocity, temperature, and salinity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Helvetica" pitchFamily="2" charset="0"/>
            </a:endParaRPr>
          </a:p>
          <a:p>
            <a:r>
              <a:rPr lang="en-US" b="0" i="0" u="none" strike="noStrike" dirty="0">
                <a:effectLst/>
                <a:latin typeface="Helvetica" pitchFamily="2" charset="0"/>
              </a:rPr>
              <a:t>Note: I realized today that </a:t>
            </a:r>
            <a:r>
              <a:rPr lang="en-US" dirty="0">
                <a:latin typeface="Helvetica" pitchFamily="2" charset="0"/>
              </a:rPr>
              <a:t>t</a:t>
            </a:r>
            <a:r>
              <a:rPr lang="en-US" b="0" i="0" u="none" strike="noStrike" dirty="0">
                <a:effectLst/>
                <a:latin typeface="Helvetica" pitchFamily="2" charset="0"/>
              </a:rPr>
              <a:t>hey do provide the native ab HYCOM files.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7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A24A25-72C5-5D4C-B0BE-B53DD9156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62489"/>
            <a:ext cx="9144000" cy="16955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D345B1-4F57-6F49-99AE-998A6142F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75" y="212651"/>
            <a:ext cx="7942521" cy="50417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A484454-B986-804E-B5F4-E798196201D0}"/>
              </a:ext>
            </a:extLst>
          </p:cNvPr>
          <p:cNvSpPr/>
          <p:nvPr/>
        </p:nvSpPr>
        <p:spPr>
          <a:xfrm>
            <a:off x="5613992" y="584789"/>
            <a:ext cx="382772" cy="4125434"/>
          </a:xfrm>
          <a:prstGeom prst="rect">
            <a:avLst/>
          </a:prstGeom>
          <a:solidFill>
            <a:srgbClr val="4472C4">
              <a:alpha val="2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59AC03-E4E2-3741-AFAF-0F37F0022218}"/>
              </a:ext>
            </a:extLst>
          </p:cNvPr>
          <p:cNvSpPr/>
          <p:nvPr/>
        </p:nvSpPr>
        <p:spPr>
          <a:xfrm>
            <a:off x="7446337" y="577702"/>
            <a:ext cx="382772" cy="4125434"/>
          </a:xfrm>
          <a:prstGeom prst="rect">
            <a:avLst/>
          </a:prstGeom>
          <a:solidFill>
            <a:srgbClr val="4472C4">
              <a:alpha val="2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666ECE-CE4A-9B45-9399-78164448AC76}"/>
              </a:ext>
            </a:extLst>
          </p:cNvPr>
          <p:cNvSpPr txBox="1"/>
          <p:nvPr/>
        </p:nvSpPr>
        <p:spPr>
          <a:xfrm>
            <a:off x="1371600" y="2041451"/>
            <a:ext cx="1462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- </a:t>
            </a:r>
            <a:r>
              <a:rPr lang="en-US" dirty="0" err="1"/>
              <a:t>obs</a:t>
            </a:r>
            <a:r>
              <a:rPr lang="en-US" dirty="0"/>
              <a:t> 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8C00B-4956-814C-B4A0-0E96993AC79A}"/>
              </a:ext>
            </a:extLst>
          </p:cNvPr>
          <p:cNvSpPr txBox="1"/>
          <p:nvPr/>
        </p:nvSpPr>
        <p:spPr>
          <a:xfrm>
            <a:off x="4752754" y="95693"/>
            <a:ext cx="309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GOFS 3.1 under estimates MLD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560621-0D2E-A849-9CC4-CD8D6B7E2E69}"/>
              </a:ext>
            </a:extLst>
          </p:cNvPr>
          <p:cNvCxnSpPr>
            <a:cxnSpLocks/>
          </p:cNvCxnSpPr>
          <p:nvPr/>
        </p:nvCxnSpPr>
        <p:spPr>
          <a:xfrm flipH="1">
            <a:off x="6007395" y="329610"/>
            <a:ext cx="563526" cy="1488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1911E6F-3FD8-B443-A3D9-388D33E52257}"/>
              </a:ext>
            </a:extLst>
          </p:cNvPr>
          <p:cNvCxnSpPr>
            <a:cxnSpLocks/>
          </p:cNvCxnSpPr>
          <p:nvPr/>
        </p:nvCxnSpPr>
        <p:spPr>
          <a:xfrm>
            <a:off x="6645350" y="372140"/>
            <a:ext cx="776176" cy="1499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34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F5EF7-6C7A-444A-B3F4-2DF1B4C35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7528"/>
            <a:ext cx="9144000" cy="42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58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157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Aristizabal Vargas</dc:creator>
  <cp:lastModifiedBy>Maria Aristizabal Vargas</cp:lastModifiedBy>
  <cp:revision>8</cp:revision>
  <dcterms:created xsi:type="dcterms:W3CDTF">2020-07-06T17:22:49Z</dcterms:created>
  <dcterms:modified xsi:type="dcterms:W3CDTF">2020-07-06T18:43:14Z</dcterms:modified>
</cp:coreProperties>
</file>