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9" r:id="rId2"/>
    <p:sldId id="261" r:id="rId3"/>
    <p:sldId id="260" r:id="rId4"/>
    <p:sldId id="257" r:id="rId5"/>
    <p:sldId id="258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79"/>
    <p:restoredTop sz="96443"/>
  </p:normalViewPr>
  <p:slideViewPr>
    <p:cSldViewPr snapToGrid="0" snapToObjects="1" showGuides="1">
      <p:cViewPr varScale="1">
        <p:scale>
          <a:sx n="129" d="100"/>
          <a:sy n="129" d="100"/>
        </p:scale>
        <p:origin x="200" y="2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863F9-EB16-E248-A8F9-16D7C44938A9}" type="datetimeFigureOut">
              <a:rPr lang="en-US" smtClean="0"/>
              <a:t>4/27/20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0A0E-80F6-354B-BD11-3C28450CC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772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863F9-EB16-E248-A8F9-16D7C44938A9}" type="datetimeFigureOut">
              <a:rPr lang="en-US" smtClean="0"/>
              <a:t>4/27/20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0A0E-80F6-354B-BD11-3C28450CC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986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863F9-EB16-E248-A8F9-16D7C44938A9}" type="datetimeFigureOut">
              <a:rPr lang="en-US" smtClean="0"/>
              <a:t>4/27/20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0A0E-80F6-354B-BD11-3C28450CC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29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863F9-EB16-E248-A8F9-16D7C44938A9}" type="datetimeFigureOut">
              <a:rPr lang="en-US" smtClean="0"/>
              <a:t>4/27/20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0A0E-80F6-354B-BD11-3C28450CC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684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863F9-EB16-E248-A8F9-16D7C44938A9}" type="datetimeFigureOut">
              <a:rPr lang="en-US" smtClean="0"/>
              <a:t>4/27/20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0A0E-80F6-354B-BD11-3C28450CC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796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863F9-EB16-E248-A8F9-16D7C44938A9}" type="datetimeFigureOut">
              <a:rPr lang="en-US" smtClean="0"/>
              <a:t>4/27/20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0A0E-80F6-354B-BD11-3C28450CC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44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863F9-EB16-E248-A8F9-16D7C44938A9}" type="datetimeFigureOut">
              <a:rPr lang="en-US" smtClean="0"/>
              <a:t>4/27/20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0A0E-80F6-354B-BD11-3C28450CC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852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863F9-EB16-E248-A8F9-16D7C44938A9}" type="datetimeFigureOut">
              <a:rPr lang="en-US" smtClean="0"/>
              <a:t>4/27/20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0A0E-80F6-354B-BD11-3C28450CC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11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863F9-EB16-E248-A8F9-16D7C44938A9}" type="datetimeFigureOut">
              <a:rPr lang="en-US" smtClean="0"/>
              <a:t>4/27/20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0A0E-80F6-354B-BD11-3C28450CC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210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863F9-EB16-E248-A8F9-16D7C44938A9}" type="datetimeFigureOut">
              <a:rPr lang="en-US" smtClean="0"/>
              <a:t>4/27/20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0A0E-80F6-354B-BD11-3C28450CC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223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863F9-EB16-E248-A8F9-16D7C44938A9}" type="datetimeFigureOut">
              <a:rPr lang="en-US" smtClean="0"/>
              <a:t>4/27/20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0A0E-80F6-354B-BD11-3C28450CC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427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863F9-EB16-E248-A8F9-16D7C44938A9}" type="datetimeFigureOut">
              <a:rPr lang="en-US" smtClean="0"/>
              <a:t>4/27/20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90A0E-80F6-354B-BD11-3C28450CC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883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F8A06F-759C-FC46-895C-ABA944F8B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64" y="887325"/>
            <a:ext cx="8881669" cy="57816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5DFA2C-7FB9-5347-9FDE-EA0E7A1DA64F}"/>
              </a:ext>
            </a:extLst>
          </p:cNvPr>
          <p:cNvSpPr txBox="1"/>
          <p:nvPr/>
        </p:nvSpPr>
        <p:spPr>
          <a:xfrm>
            <a:off x="2319458" y="147145"/>
            <a:ext cx="45050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Hurricane Florence Best Track</a:t>
            </a:r>
          </a:p>
        </p:txBody>
      </p:sp>
    </p:spTree>
    <p:extLst>
      <p:ext uri="{BB962C8B-B14F-4D97-AF65-F5344CB8AC3E}">
        <p14:creationId xmlns:p14="http://schemas.microsoft.com/office/powerpoint/2010/main" val="2324626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CA64A10-D28C-AD46-9F23-2E2018201F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241" y="552888"/>
            <a:ext cx="5351517" cy="63051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F7D0D54-11C7-174D-B899-87C3EF226ADD}"/>
              </a:ext>
            </a:extLst>
          </p:cNvPr>
          <p:cNvSpPr txBox="1"/>
          <p:nvPr/>
        </p:nvSpPr>
        <p:spPr>
          <a:xfrm>
            <a:off x="3489435" y="115613"/>
            <a:ext cx="2406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Bass-20180808</a:t>
            </a:r>
          </a:p>
        </p:txBody>
      </p:sp>
    </p:spTree>
    <p:extLst>
      <p:ext uri="{BB962C8B-B14F-4D97-AF65-F5344CB8AC3E}">
        <p14:creationId xmlns:p14="http://schemas.microsoft.com/office/powerpoint/2010/main" val="3264114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43C813-D423-1B47-AA21-E05AE9D09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948" y="2298086"/>
            <a:ext cx="7911284" cy="44884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0597F3-AECC-044A-8A08-E32B8D725E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073"/>
          <a:stretch/>
        </p:blipFill>
        <p:spPr>
          <a:xfrm>
            <a:off x="497405" y="138736"/>
            <a:ext cx="8149189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035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2D480A1-1A6F-B14C-B287-06E9E921F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3E6A8F3-F6FC-C54B-81F4-21CC42066A2A}"/>
              </a:ext>
            </a:extLst>
          </p:cNvPr>
          <p:cNvSpPr txBox="1"/>
          <p:nvPr/>
        </p:nvSpPr>
        <p:spPr>
          <a:xfrm>
            <a:off x="1445118" y="115613"/>
            <a:ext cx="62537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Temperature Increments from GOFS 3.1/NCODA </a:t>
            </a:r>
          </a:p>
          <a:p>
            <a:pPr algn="ctr"/>
            <a:r>
              <a:rPr lang="en-US" sz="2400" dirty="0"/>
              <a:t>on Sep. 11/2018</a:t>
            </a:r>
          </a:p>
        </p:txBody>
      </p:sp>
    </p:spTree>
    <p:extLst>
      <p:ext uri="{BB962C8B-B14F-4D97-AF65-F5344CB8AC3E}">
        <p14:creationId xmlns:p14="http://schemas.microsoft.com/office/powerpoint/2010/main" val="2767102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emp_increment_Atlant_0.0_2018_9_11.png" descr="temp_increment_Atlant_0.0_2018_9_11.png">
            <a:extLst>
              <a:ext uri="{FF2B5EF4-FFF2-40B4-BE49-F238E27FC236}">
                <a16:creationId xmlns:a16="http://schemas.microsoft.com/office/drawing/2014/main" id="{086E5C78-0FD7-4640-998D-9C9032D7A9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5047" y="290787"/>
            <a:ext cx="4401669" cy="3035344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temp_increment_Atlant_60.0_2018_9_11.png" descr="temp_increment_Atlant_60.0_2018_9_11.png">
            <a:extLst>
              <a:ext uri="{FF2B5EF4-FFF2-40B4-BE49-F238E27FC236}">
                <a16:creationId xmlns:a16="http://schemas.microsoft.com/office/drawing/2014/main" id="{BFEF7556-105D-2848-AEF5-0656D087A0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87452" y="339471"/>
            <a:ext cx="4362503" cy="3008336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3C17B70-749C-554A-82A5-2F2C6E15247C}"/>
              </a:ext>
            </a:extLst>
          </p:cNvPr>
          <p:cNvSpPr/>
          <p:nvPr/>
        </p:nvSpPr>
        <p:spPr>
          <a:xfrm>
            <a:off x="333390" y="3641183"/>
            <a:ext cx="85081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Temperature increments from NCODA  (provided by Pat Hogan) on 2018-09-11 at 0 m (top left figure) and at 60 m (top right figure)</a:t>
            </a:r>
          </a:p>
          <a:p>
            <a:r>
              <a:rPr lang="en-US" dirty="0"/>
              <a:t>Black dots: position of Argo floats profiles on 2018-09-11</a:t>
            </a:r>
          </a:p>
          <a:p>
            <a:r>
              <a:rPr lang="en-US" dirty="0"/>
              <a:t>Open black circles: mean position of glider tracks on 2018-09-11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060504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EF2AB7-3E1C-9845-9F6E-4159AC306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0" y="508000"/>
            <a:ext cx="7581900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9590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1662</TotalTime>
  <Words>66</Words>
  <Application>Microsoft Macintosh PowerPoint</Application>
  <PresentationFormat>On-screen Show (4:3)</PresentationFormat>
  <Paragraphs>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Maria Aristizabal Vargas</cp:lastModifiedBy>
  <cp:revision>5</cp:revision>
  <dcterms:created xsi:type="dcterms:W3CDTF">2020-04-08T14:34:50Z</dcterms:created>
  <dcterms:modified xsi:type="dcterms:W3CDTF">2020-04-28T16:03:24Z</dcterms:modified>
</cp:coreProperties>
</file>