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0" r:id="rId3"/>
    <p:sldId id="262" r:id="rId4"/>
    <p:sldId id="265" r:id="rId5"/>
    <p:sldId id="266" r:id="rId6"/>
    <p:sldId id="263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9"/>
    <p:restoredTop sz="96443"/>
  </p:normalViewPr>
  <p:slideViewPr>
    <p:cSldViewPr snapToGrid="0" snapToObjects="1">
      <p:cViewPr varScale="1">
        <p:scale>
          <a:sx n="129" d="100"/>
          <a:sy n="129" d="100"/>
        </p:scale>
        <p:origin x="2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6CB-5A35-7641-BB2F-470CF3A76C67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E40E-CB85-1F44-BD5B-B8623DAE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4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6CB-5A35-7641-BB2F-470CF3A76C67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E40E-CB85-1F44-BD5B-B8623DAE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8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6CB-5A35-7641-BB2F-470CF3A76C67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E40E-CB85-1F44-BD5B-B8623DAE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2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6CB-5A35-7641-BB2F-470CF3A76C67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E40E-CB85-1F44-BD5B-B8623DAE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6CB-5A35-7641-BB2F-470CF3A76C67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E40E-CB85-1F44-BD5B-B8623DAE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5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6CB-5A35-7641-BB2F-470CF3A76C67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E40E-CB85-1F44-BD5B-B8623DAE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6CB-5A35-7641-BB2F-470CF3A76C67}" type="datetimeFigureOut">
              <a:rPr lang="en-US" smtClean="0"/>
              <a:t>7/21/20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E40E-CB85-1F44-BD5B-B8623DAE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8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6CB-5A35-7641-BB2F-470CF3A76C67}" type="datetimeFigureOut">
              <a:rPr lang="en-US" smtClean="0"/>
              <a:t>7/21/20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E40E-CB85-1F44-BD5B-B8623DAE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1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6CB-5A35-7641-BB2F-470CF3A76C67}" type="datetimeFigureOut">
              <a:rPr lang="en-US" smtClean="0"/>
              <a:t>7/21/20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E40E-CB85-1F44-BD5B-B8623DAE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1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6CB-5A35-7641-BB2F-470CF3A76C67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E40E-CB85-1F44-BD5B-B8623DAE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6CB-5A35-7641-BB2F-470CF3A76C67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E40E-CB85-1F44-BD5B-B8623DAE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9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76CB-5A35-7641-BB2F-470CF3A76C67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E40E-CB85-1F44-BD5B-B8623DAE5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A76C9A-FA3D-D244-9D17-62AE285C1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26" y="369604"/>
            <a:ext cx="4939748" cy="60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0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9BDC6B-A4CD-E44F-A485-067429067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40" y="0"/>
            <a:ext cx="2691114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5DFF62-1FE8-0248-B7EC-8E6191214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537" y="949360"/>
            <a:ext cx="2691114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986D8D-6D7D-4F4A-8295-835A26F20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634" y="1903953"/>
            <a:ext cx="2691114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4F7676-9B0A-424F-800C-36DF3436F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732" y="2858547"/>
            <a:ext cx="2691114" cy="1143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04A2B7-4CC8-424A-BB53-0DC79D047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828" y="3813141"/>
            <a:ext cx="2691114" cy="114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A0834C-0AB2-5141-88B1-A5868EF29C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927" y="4757686"/>
            <a:ext cx="2691114" cy="114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FDC186-164B-A548-B8B1-4CF5F26B79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976" y="5704952"/>
            <a:ext cx="2691114" cy="1143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1D1C08-888E-794E-8B64-4329D8820FCF}"/>
              </a:ext>
            </a:extLst>
          </p:cNvPr>
          <p:cNvCxnSpPr>
            <a:cxnSpLocks/>
          </p:cNvCxnSpPr>
          <p:nvPr/>
        </p:nvCxnSpPr>
        <p:spPr>
          <a:xfrm>
            <a:off x="2994404" y="110532"/>
            <a:ext cx="0" cy="648118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C65C55F-BDFB-1242-A6C2-B1B3238E16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1011" y="0"/>
            <a:ext cx="2739342" cy="1143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7E1212-B845-C34E-A417-B185710E5B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1060" y="949360"/>
            <a:ext cx="2739342" cy="1143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749C5A-C52C-A84C-8018-2E6A079935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1109" y="1903954"/>
            <a:ext cx="2739342" cy="1143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6F5CF89-EF0F-6C4F-B637-4F485F39B7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1156" y="2858547"/>
            <a:ext cx="2739342" cy="1143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B606E11-D291-424C-A092-8B5883A8E2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1156" y="3803093"/>
            <a:ext cx="2739342" cy="1143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BBC4241-0312-1F4C-B231-6B3C7F0C26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1156" y="4757687"/>
            <a:ext cx="2739342" cy="1143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C7DD181-8853-E745-B11A-EF71E121E1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91206" y="5704952"/>
            <a:ext cx="2739342" cy="11430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AC1F681-27C3-344A-BC5B-8594B43A8D67}"/>
              </a:ext>
            </a:extLst>
          </p:cNvPr>
          <p:cNvCxnSpPr>
            <a:cxnSpLocks/>
          </p:cNvCxnSpPr>
          <p:nvPr/>
        </p:nvCxnSpPr>
        <p:spPr>
          <a:xfrm>
            <a:off x="5397629" y="102164"/>
            <a:ext cx="0" cy="648118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375C1E-DE29-8C4A-9490-C81C608AEE7C}"/>
              </a:ext>
            </a:extLst>
          </p:cNvPr>
          <p:cNvSpPr txBox="1"/>
          <p:nvPr/>
        </p:nvSpPr>
        <p:spPr>
          <a:xfrm>
            <a:off x="278296" y="43732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</a:t>
            </a:r>
          </a:p>
          <a:p>
            <a:r>
              <a:rPr lang="en-US" dirty="0"/>
              <a:t>July 12</a:t>
            </a:r>
          </a:p>
        </p:txBody>
      </p:sp>
    </p:spTree>
    <p:extLst>
      <p:ext uri="{BB962C8B-B14F-4D97-AF65-F5344CB8AC3E}">
        <p14:creationId xmlns:p14="http://schemas.microsoft.com/office/powerpoint/2010/main" val="66025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5DFF62-1FE8-0248-B7EC-8E6191214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76" y="159024"/>
            <a:ext cx="3014048" cy="1280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986D8D-6D7D-4F4A-8295-835A26F20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51" y="1228091"/>
            <a:ext cx="3014048" cy="1280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4F7676-9B0A-424F-800C-36DF3436F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611" y="2292016"/>
            <a:ext cx="3014048" cy="12801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04A2B7-4CC8-424A-BB53-0DC79D047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767" y="3355940"/>
            <a:ext cx="3014048" cy="1280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A0834C-0AB2-5141-88B1-A5868EF29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928" y="4419755"/>
            <a:ext cx="3014048" cy="128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FDC186-164B-A548-B8B1-4CF5F26B79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0915" y="5476352"/>
            <a:ext cx="3014048" cy="1280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85256-53EF-E24E-9568-CF2E842DE0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1391" y="248477"/>
            <a:ext cx="3017520" cy="1134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94B9A6-F796-3B46-84BE-F87E1DB31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1330" y="1287850"/>
            <a:ext cx="3017520" cy="1131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41322E-D5DB-9B4B-BB11-57A203D289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1269" y="2332931"/>
            <a:ext cx="3017520" cy="1130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0C3775-214B-FE48-A876-5D396545D6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1390" y="3377618"/>
            <a:ext cx="3017520" cy="11359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6BD8AA-F7F0-3D4F-AE1E-29238B6152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1269" y="4422270"/>
            <a:ext cx="3017520" cy="11680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807865E-9304-3344-A0FE-F896908352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1330" y="5488285"/>
            <a:ext cx="3017520" cy="12713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32782F2-1788-1A46-B93B-3EF16C32EBB0}"/>
              </a:ext>
            </a:extLst>
          </p:cNvPr>
          <p:cNvSpPr txBox="1"/>
          <p:nvPr/>
        </p:nvSpPr>
        <p:spPr>
          <a:xfrm>
            <a:off x="278296" y="43732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</a:t>
            </a:r>
          </a:p>
          <a:p>
            <a:r>
              <a:rPr lang="en-US" dirty="0"/>
              <a:t>July 12</a:t>
            </a:r>
          </a:p>
        </p:txBody>
      </p:sp>
    </p:spTree>
    <p:extLst>
      <p:ext uri="{BB962C8B-B14F-4D97-AF65-F5344CB8AC3E}">
        <p14:creationId xmlns:p14="http://schemas.microsoft.com/office/powerpoint/2010/main" val="356960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8F274E-78EE-A84A-AC4E-1E2563C5AF93}"/>
              </a:ext>
            </a:extLst>
          </p:cNvPr>
          <p:cNvSpPr txBox="1"/>
          <p:nvPr/>
        </p:nvSpPr>
        <p:spPr>
          <a:xfrm>
            <a:off x="278296" y="43732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</a:t>
            </a:r>
          </a:p>
          <a:p>
            <a:r>
              <a:rPr lang="en-US" dirty="0"/>
              <a:t>July 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AA48D-7169-3C4D-AFBF-D60EA58F2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91" y="0"/>
            <a:ext cx="2691114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B8198F-F5C4-1B43-8131-2AAA5FF14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691" y="940076"/>
            <a:ext cx="2691114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F61174-EE66-C045-87B8-874AA61AF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265" y="1894233"/>
            <a:ext cx="2691114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04DED5-2572-4B48-A19E-88ABB2F2C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204" y="2848390"/>
            <a:ext cx="2691114" cy="114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4637DB-A38A-D049-82D5-450E7C5CA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206" y="3802546"/>
            <a:ext cx="2691114" cy="1143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F25B48-36CF-084D-A5A9-3B9A3B853E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6021" y="4746764"/>
            <a:ext cx="2691114" cy="1143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E19CE1-5ADF-364F-A870-0664B959E5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6023" y="5710858"/>
            <a:ext cx="2691114" cy="1143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88BCB6-7ED7-AF46-BEB3-CE033A975E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3956" y="0"/>
            <a:ext cx="2739342" cy="1143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93B7AD-5478-3140-8E1C-362D49F3FC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3957" y="950016"/>
            <a:ext cx="2739342" cy="1143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CBF390-443A-8848-81A7-AC19B0F4AE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3956" y="1904172"/>
            <a:ext cx="2739342" cy="1143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6820AA-6A4A-AB46-AA24-48265CB1A9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3896" y="2858328"/>
            <a:ext cx="2739342" cy="1143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0CD27E-0FEA-1E4B-B713-C64B42EB36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3896" y="3812484"/>
            <a:ext cx="2739342" cy="1143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0DB341D-90BE-074D-B7CA-78934F9D71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3835" y="4766641"/>
            <a:ext cx="2739342" cy="1143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9FC85B0-C2E8-D04F-83F0-C9D39D36AB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63773" y="5724939"/>
            <a:ext cx="273934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3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986D8D-6D7D-4F4A-8295-835A26F20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34" y="5584"/>
            <a:ext cx="2691114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4F7676-9B0A-424F-800C-36DF3436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732" y="960178"/>
            <a:ext cx="2691114" cy="1143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04A2B7-4CC8-424A-BB53-0DC79D047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828" y="1914772"/>
            <a:ext cx="2691114" cy="114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A0834C-0AB2-5141-88B1-A5868EF29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927" y="2859317"/>
            <a:ext cx="2691114" cy="114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FDC186-164B-A548-B8B1-4CF5F26B7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976" y="3806583"/>
            <a:ext cx="2691114" cy="1143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75C1E-DE29-8C4A-9490-C81C608AEE7C}"/>
              </a:ext>
            </a:extLst>
          </p:cNvPr>
          <p:cNvSpPr txBox="1"/>
          <p:nvPr/>
        </p:nvSpPr>
        <p:spPr>
          <a:xfrm>
            <a:off x="278296" y="43732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</a:t>
            </a:r>
          </a:p>
          <a:p>
            <a:r>
              <a:rPr lang="en-US" dirty="0"/>
              <a:t>July 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A451F5-7750-A241-BF39-CB8D894C0B56}"/>
              </a:ext>
            </a:extLst>
          </p:cNvPr>
          <p:cNvSpPr txBox="1"/>
          <p:nvPr/>
        </p:nvSpPr>
        <p:spPr>
          <a:xfrm>
            <a:off x="4343391" y="43732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</a:t>
            </a:r>
          </a:p>
          <a:p>
            <a:r>
              <a:rPr lang="en-US" dirty="0"/>
              <a:t>July 15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752CD0-6A8A-BD4B-99EF-60AB045E4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1786" y="0"/>
            <a:ext cx="2691114" cy="1143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96EDB2-4F97-B443-B1A0-BEB150FA18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1786" y="950015"/>
            <a:ext cx="2691114" cy="1143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A4076E-7627-1744-BCD1-DFE77E978E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1726" y="1894233"/>
            <a:ext cx="2691114" cy="1143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5BE35E-2D48-E742-96CC-BB2CE63D14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1604" y="2848390"/>
            <a:ext cx="2691114" cy="1143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D4154FD-CDC5-3440-BA49-2D11CED4BB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1484" y="3802546"/>
            <a:ext cx="269111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1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24A2F98-4C5C-2845-B858-4696D83E9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74720"/>
            <a:ext cx="8001000" cy="3383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5967A1-A0CE-3447-B63E-F41EF7EE1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8" y="0"/>
            <a:ext cx="8001000" cy="34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7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228FAF-91B8-EE42-9244-98B647242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1" y="0"/>
            <a:ext cx="8001000" cy="3435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77E739-415A-F949-BA33-B9E7B55B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9" y="3416229"/>
            <a:ext cx="8001000" cy="34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37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11499</TotalTime>
  <Words>15</Words>
  <Application>Microsoft Macintosh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26</cp:revision>
  <dcterms:created xsi:type="dcterms:W3CDTF">2020-07-13T14:17:25Z</dcterms:created>
  <dcterms:modified xsi:type="dcterms:W3CDTF">2020-07-22T14:36:34Z</dcterms:modified>
</cp:coreProperties>
</file>