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661" r:id="rId2"/>
    <p:sldId id="666" r:id="rId3"/>
    <p:sldId id="665" r:id="rId4"/>
    <p:sldId id="664" r:id="rId5"/>
    <p:sldId id="667" r:id="rId6"/>
    <p:sldId id="668" r:id="rId7"/>
    <p:sldId id="658" r:id="rId8"/>
    <p:sldId id="663" r:id="rId9"/>
    <p:sldId id="660" r:id="rId10"/>
    <p:sldId id="257" r:id="rId11"/>
    <p:sldId id="659" r:id="rId12"/>
    <p:sldId id="656" r:id="rId13"/>
    <p:sldId id="6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4"/>
    <p:restoredTop sz="96443"/>
  </p:normalViewPr>
  <p:slideViewPr>
    <p:cSldViewPr snapToGrid="0" snapToObjects="1">
      <p:cViewPr varScale="1">
        <p:scale>
          <a:sx n="84" d="100"/>
          <a:sy n="84" d="100"/>
        </p:scale>
        <p:origin x="184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946C-A05C-AB41-A3FF-5A290AABD17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C5FA-15F3-EE47-83C0-FC9B86BB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4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946C-A05C-AB41-A3FF-5A290AABD17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C5FA-15F3-EE47-83C0-FC9B86BB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0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946C-A05C-AB41-A3FF-5A290AABD17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C5FA-15F3-EE47-83C0-FC9B86BB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946C-A05C-AB41-A3FF-5A290AABD17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C5FA-15F3-EE47-83C0-FC9B86BB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0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946C-A05C-AB41-A3FF-5A290AABD17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C5FA-15F3-EE47-83C0-FC9B86BB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946C-A05C-AB41-A3FF-5A290AABD17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C5FA-15F3-EE47-83C0-FC9B86BB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9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946C-A05C-AB41-A3FF-5A290AABD17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C5FA-15F3-EE47-83C0-FC9B86BB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9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946C-A05C-AB41-A3FF-5A290AABD17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C5FA-15F3-EE47-83C0-FC9B86BB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2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946C-A05C-AB41-A3FF-5A290AABD17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C5FA-15F3-EE47-83C0-FC9B86BB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946C-A05C-AB41-A3FF-5A290AABD17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C5FA-15F3-EE47-83C0-FC9B86BB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946C-A05C-AB41-A3FF-5A290AABD17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C5FA-15F3-EE47-83C0-FC9B86BB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5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2946C-A05C-AB41-A3FF-5A290AABD17A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9C5FA-15F3-EE47-83C0-FC9B86BB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8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D83EC6-CE39-A948-9142-39949157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DFC94-8669-B244-B074-930DC6F4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0"/>
            <a:ext cx="365760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8F17F-2C9D-7144-9F39-6528D1D83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0"/>
            <a:ext cx="36576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89EEA-FA55-5249-BC5E-3FC9FC0CB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01318"/>
            <a:ext cx="365760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8379E-5FA0-044A-A24C-107E0D912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3301318"/>
            <a:ext cx="36576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59D59B-D92B-2E4A-8AD0-6EEF6275A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3301318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3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0C1A4-B7F5-5442-9EB6-9C86D837A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3" y="242486"/>
            <a:ext cx="3359979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C3D70A-C60A-604D-A4FE-6D656B8BC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786" y="242486"/>
            <a:ext cx="3359383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D626CB-01F0-B941-9CC1-8B60502A4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7" y="3483359"/>
            <a:ext cx="3471955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D62AB8-23DD-7E44-A28C-5A0DD5B66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280" y="245699"/>
            <a:ext cx="3493528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893758-7DAA-6D43-AC24-72386E40B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7521" y="3483359"/>
            <a:ext cx="3452648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A526B-C8CA-9649-BA82-E178255B47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101" y="3483359"/>
            <a:ext cx="341863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1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B60F98-8EBE-6745-BEE2-5902AFC5D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64" y="109331"/>
            <a:ext cx="3267378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FE3A18-D7C5-CB45-A685-EDF59EC1E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593" y="109331"/>
            <a:ext cx="3360121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D872B5-2A54-484B-A393-FEBE804FD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806" y="109331"/>
            <a:ext cx="3392129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75A2D6-6B85-274F-BC7E-38FB82062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32589"/>
            <a:ext cx="329301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08019-F680-4046-92E6-CC8CE9169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593" y="3432589"/>
            <a:ext cx="3483805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00CC33-AC2F-B240-9C04-0DAC18547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9680" y="3432589"/>
            <a:ext cx="332225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0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22AC71-A558-464C-8243-914566A28178}"/>
              </a:ext>
            </a:extLst>
          </p:cNvPr>
          <p:cNvSpPr txBox="1"/>
          <p:nvPr/>
        </p:nvSpPr>
        <p:spPr>
          <a:xfrm>
            <a:off x="432856" y="70338"/>
            <a:ext cx="8611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Temperature response following Dorian’s eye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367158A-50EA-4C4E-9B2B-96B660FEB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56" y="748602"/>
            <a:ext cx="7183120" cy="182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1A0835-E0A0-8044-A7FB-84F5F5CC5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89" y="2189284"/>
            <a:ext cx="7068312" cy="16196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F791DDE-71FB-F54B-B1B9-8D568E940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60" y="3596056"/>
            <a:ext cx="7187184" cy="16468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F7D301D-AF48-034C-86C6-CAE9C2C00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61" y="5031714"/>
            <a:ext cx="7187184" cy="164685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F822D68-D703-724A-8F71-B311F8DEE305}"/>
              </a:ext>
            </a:extLst>
          </p:cNvPr>
          <p:cNvSpPr/>
          <p:nvPr/>
        </p:nvSpPr>
        <p:spPr>
          <a:xfrm>
            <a:off x="2230734" y="2434213"/>
            <a:ext cx="291403" cy="1092758"/>
          </a:xfrm>
          <a:prstGeom prst="rect">
            <a:avLst/>
          </a:prstGeom>
          <a:solidFill>
            <a:srgbClr val="A6A6A6">
              <a:alpha val="52941"/>
            </a:srgbClr>
          </a:solidFill>
          <a:ln>
            <a:solidFill>
              <a:srgbClr val="BFBFB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0D31D3-74B4-4E42-A20A-9827CAB82E93}"/>
              </a:ext>
            </a:extLst>
          </p:cNvPr>
          <p:cNvSpPr/>
          <p:nvPr/>
        </p:nvSpPr>
        <p:spPr>
          <a:xfrm>
            <a:off x="2202264" y="3862754"/>
            <a:ext cx="291403" cy="1092758"/>
          </a:xfrm>
          <a:prstGeom prst="rect">
            <a:avLst/>
          </a:prstGeom>
          <a:solidFill>
            <a:srgbClr val="A6A6A6">
              <a:alpha val="52941"/>
            </a:srgbClr>
          </a:solidFill>
          <a:ln>
            <a:solidFill>
              <a:srgbClr val="BFBFB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868B45-00F3-8846-8390-75EEF873B157}"/>
              </a:ext>
            </a:extLst>
          </p:cNvPr>
          <p:cNvSpPr/>
          <p:nvPr/>
        </p:nvSpPr>
        <p:spPr>
          <a:xfrm>
            <a:off x="2203939" y="5291294"/>
            <a:ext cx="291403" cy="1109506"/>
          </a:xfrm>
          <a:prstGeom prst="rect">
            <a:avLst/>
          </a:prstGeom>
          <a:solidFill>
            <a:srgbClr val="A6A6A6">
              <a:alpha val="52941"/>
            </a:srgbClr>
          </a:solidFill>
          <a:ln>
            <a:solidFill>
              <a:srgbClr val="BFBFB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9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5DC1A-A7B6-9740-8890-C093FEEE39D5}"/>
              </a:ext>
            </a:extLst>
          </p:cNvPr>
          <p:cNvSpPr txBox="1"/>
          <p:nvPr/>
        </p:nvSpPr>
        <p:spPr>
          <a:xfrm>
            <a:off x="432856" y="70338"/>
            <a:ext cx="8443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Temperature respond following Dorian’s eye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8E97AF-3BFD-ED48-A18E-D4653744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" y="1251588"/>
            <a:ext cx="9043516" cy="17276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87ECEC-C9CA-484E-B046-B9F8F8C2D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79" y="2728895"/>
            <a:ext cx="9144000" cy="1706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2C215E-96DA-654A-9E95-C9F4F7C50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1" y="4211423"/>
            <a:ext cx="9113856" cy="17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9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BA181-65FE-DE49-A607-13336C658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98" y="3446114"/>
            <a:ext cx="5894754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81A0B0-B330-C54C-86FA-9AEFDF4C8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138511"/>
            <a:ext cx="5979150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70A980-9A6E-5F43-948D-A53899A36A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500" t="36667" b="41250"/>
          <a:stretch/>
        </p:blipFill>
        <p:spPr>
          <a:xfrm>
            <a:off x="1027718" y="4541520"/>
            <a:ext cx="274320" cy="807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D67C14-4DA4-4044-B805-11A35686F4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500" t="36667" b="41250"/>
          <a:stretch/>
        </p:blipFill>
        <p:spPr>
          <a:xfrm>
            <a:off x="1027718" y="1341120"/>
            <a:ext cx="274320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3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96980-C03D-1241-BDAF-20359D41D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38" y="3485442"/>
            <a:ext cx="5903717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E74ACB-BFDC-114A-9DC9-0B53C8886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38" y="144780"/>
            <a:ext cx="5974081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47A2F1-2B7F-984D-A217-984FB1A3C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500" t="36667" b="41250"/>
          <a:stretch/>
        </p:blipFill>
        <p:spPr>
          <a:xfrm>
            <a:off x="1027718" y="4541520"/>
            <a:ext cx="274320" cy="807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7B86F-FB31-B14F-9F74-6D513E4CA5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500" t="36667" b="41250"/>
          <a:stretch/>
        </p:blipFill>
        <p:spPr>
          <a:xfrm>
            <a:off x="1027718" y="1341120"/>
            <a:ext cx="274320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5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FA5B7-5F03-D24A-A3DE-A5CE5E415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40" y="3545840"/>
            <a:ext cx="5936672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1E4055-D9A0-814C-863B-B4A7A7D77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48" y="148528"/>
            <a:ext cx="5905255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24B325-F98E-FF4B-B27A-022E6085F8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500" t="36667" b="41250"/>
          <a:stretch/>
        </p:blipFill>
        <p:spPr>
          <a:xfrm>
            <a:off x="1317278" y="4541520"/>
            <a:ext cx="274320" cy="807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CCA563-DB89-A64B-BBA0-7FF71A9912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500" t="36667" b="41250"/>
          <a:stretch/>
        </p:blipFill>
        <p:spPr>
          <a:xfrm>
            <a:off x="1317278" y="1341120"/>
            <a:ext cx="274320" cy="8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5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DB298-6408-8942-B3F9-9BEE5FA1A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62" y="3545029"/>
            <a:ext cx="5770418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0CF5FF-6AB5-DD4D-9812-260D452A0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61" y="96711"/>
            <a:ext cx="595162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3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5DC1A-A7B6-9740-8890-C093FEEE39D5}"/>
              </a:ext>
            </a:extLst>
          </p:cNvPr>
          <p:cNvSpPr txBox="1"/>
          <p:nvPr/>
        </p:nvSpPr>
        <p:spPr>
          <a:xfrm>
            <a:off x="432856" y="70338"/>
            <a:ext cx="8443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Temperature respond following Dorian’s eye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8E97AF-3BFD-ED48-A18E-D4653744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" y="1251588"/>
            <a:ext cx="9043516" cy="17276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87ECEC-C9CA-484E-B046-B9F8F8C2D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79" y="2728895"/>
            <a:ext cx="9144000" cy="1706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2C215E-96DA-654A-9E95-C9F4F7C50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1" y="4211423"/>
            <a:ext cx="9113856" cy="17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D83EC6-CE39-A948-9142-39949157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" y="1630018"/>
            <a:ext cx="3657600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DFC94-8669-B244-B074-930DC6F4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30018"/>
            <a:ext cx="365760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8F17F-2C9D-7144-9F39-6528D1D83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630018"/>
            <a:ext cx="3657600" cy="365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0F09CC-C231-BD44-BF40-34A9F7F6F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1" y="4536221"/>
            <a:ext cx="2800597" cy="2286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B42CD9-0053-CD4D-A1F5-C37A654BC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283" y="4517112"/>
            <a:ext cx="2815074" cy="2286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2E8131-2E89-FD46-8350-68038631C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50" y="0"/>
            <a:ext cx="2868804" cy="2286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F8C1B0-9A47-614E-B9C2-5A5581628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0244" y="17118"/>
            <a:ext cx="2835039" cy="2286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7BB50D5-EEC9-C941-ACBB-0949C1E3E2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8476" y="48044"/>
            <a:ext cx="2848708" cy="2286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434263-E0A5-5D4E-A930-16FC71D13E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3338" y="4536221"/>
            <a:ext cx="285999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7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D83EC6-CE39-A948-9142-39949157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9" y="4320206"/>
            <a:ext cx="27432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DFC94-8669-B244-B074-930DC6F4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604" y="4333460"/>
            <a:ext cx="27432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8F17F-2C9D-7144-9F39-6528D1D83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859" y="4333460"/>
            <a:ext cx="2743200" cy="2743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11E8E0-209A-3045-8522-5FFA94BC9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2801713" cy="2286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FCBBEC-F74E-8D47-A2A3-C65D0BBD5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" y="2292627"/>
            <a:ext cx="2817744" cy="228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7D5A71-6E25-7648-9C44-38A7ED9BA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1714" y="13254"/>
            <a:ext cx="2826236" cy="2286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0A80F4-32DC-A343-AF81-946C533691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873" y="2279373"/>
            <a:ext cx="2833077" cy="2286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0E644F-6742-A14F-AC91-55BA4867BF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0654" y="13254"/>
            <a:ext cx="2789611" cy="2286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AB86D4-4B78-134E-9489-2B09CCF1A2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0904" y="2279373"/>
            <a:ext cx="280936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5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589EEA-FA55-5249-BC5E-3FC9FC0C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" y="4329336"/>
            <a:ext cx="27432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8379E-5FA0-044A-A24C-107E0D912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619" y="4329336"/>
            <a:ext cx="2743200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59D59B-D92B-2E4A-8AD0-6EEF6275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999" y="4329336"/>
            <a:ext cx="2743200" cy="2743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66B0D1-A85A-D845-A827-CA40C765F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9" y="0"/>
            <a:ext cx="2838824" cy="228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4F1B84-7BCC-254C-B04C-B1C5F2164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9" y="2286000"/>
            <a:ext cx="2808941" cy="228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3FAD6F-34A3-414C-893A-6CD6D480F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718" y="0"/>
            <a:ext cx="2826508" cy="2286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923EF1-23DF-AE46-9FE7-68A2AABABE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8502" y="2286000"/>
            <a:ext cx="2777987" cy="2286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2A21CB-0C54-4045-BEF9-DDBA5505D5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7548" y="0"/>
            <a:ext cx="2821858" cy="2286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224D20-C462-2440-AE9E-2FE26DEFBA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7928" y="2286000"/>
            <a:ext cx="279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6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11480</TotalTime>
  <Words>15</Words>
  <Application>Microsoft Macintosh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32</cp:revision>
  <dcterms:created xsi:type="dcterms:W3CDTF">2020-05-15T20:27:55Z</dcterms:created>
  <dcterms:modified xsi:type="dcterms:W3CDTF">2020-05-29T18:36:00Z</dcterms:modified>
</cp:coreProperties>
</file>