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62" r:id="rId3"/>
    <p:sldId id="258" r:id="rId4"/>
    <p:sldId id="261" r:id="rId5"/>
    <p:sldId id="266" r:id="rId6"/>
    <p:sldId id="259" r:id="rId7"/>
    <p:sldId id="263" r:id="rId8"/>
    <p:sldId id="264" r:id="rId9"/>
    <p:sldId id="260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806"/>
    <p:restoredTop sz="96405"/>
  </p:normalViewPr>
  <p:slideViewPr>
    <p:cSldViewPr snapToGrid="0" snapToObjects="1">
      <p:cViewPr varScale="1">
        <p:scale>
          <a:sx n="122" d="100"/>
          <a:sy n="122" d="100"/>
        </p:scale>
        <p:origin x="200" y="3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58FEE-CCD6-1C43-AA4E-581AFE0050C7}" type="datetimeFigureOut">
              <a:rPr lang="en-US" smtClean="0"/>
              <a:t>10/8/20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96D83-3444-9241-8A01-65F98C0B7F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345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58FEE-CCD6-1C43-AA4E-581AFE0050C7}" type="datetimeFigureOut">
              <a:rPr lang="en-US" smtClean="0"/>
              <a:t>10/8/20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96D83-3444-9241-8A01-65F98C0B7F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155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58FEE-CCD6-1C43-AA4E-581AFE0050C7}" type="datetimeFigureOut">
              <a:rPr lang="en-US" smtClean="0"/>
              <a:t>10/8/20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96D83-3444-9241-8A01-65F98C0B7F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851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58FEE-CCD6-1C43-AA4E-581AFE0050C7}" type="datetimeFigureOut">
              <a:rPr lang="en-US" smtClean="0"/>
              <a:t>10/8/20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96D83-3444-9241-8A01-65F98C0B7F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55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58FEE-CCD6-1C43-AA4E-581AFE0050C7}" type="datetimeFigureOut">
              <a:rPr lang="en-US" smtClean="0"/>
              <a:t>10/8/20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96D83-3444-9241-8A01-65F98C0B7F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438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58FEE-CCD6-1C43-AA4E-581AFE0050C7}" type="datetimeFigureOut">
              <a:rPr lang="en-US" smtClean="0"/>
              <a:t>10/8/20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96D83-3444-9241-8A01-65F98C0B7F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284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58FEE-CCD6-1C43-AA4E-581AFE0050C7}" type="datetimeFigureOut">
              <a:rPr lang="en-US" smtClean="0"/>
              <a:t>10/8/20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96D83-3444-9241-8A01-65F98C0B7F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543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58FEE-CCD6-1C43-AA4E-581AFE0050C7}" type="datetimeFigureOut">
              <a:rPr lang="en-US" smtClean="0"/>
              <a:t>10/8/20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96D83-3444-9241-8A01-65F98C0B7F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620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58FEE-CCD6-1C43-AA4E-581AFE0050C7}" type="datetimeFigureOut">
              <a:rPr lang="en-US" smtClean="0"/>
              <a:t>10/8/20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96D83-3444-9241-8A01-65F98C0B7F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313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58FEE-CCD6-1C43-AA4E-581AFE0050C7}" type="datetimeFigureOut">
              <a:rPr lang="en-US" smtClean="0"/>
              <a:t>10/8/20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96D83-3444-9241-8A01-65F98C0B7F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350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58FEE-CCD6-1C43-AA4E-581AFE0050C7}" type="datetimeFigureOut">
              <a:rPr lang="en-US" smtClean="0"/>
              <a:t>10/8/20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96D83-3444-9241-8A01-65F98C0B7F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855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558FEE-CCD6-1C43-AA4E-581AFE0050C7}" type="datetimeFigureOut">
              <a:rPr lang="en-US" smtClean="0"/>
              <a:t>10/8/20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D96D83-3444-9241-8A01-65F98C0B7F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988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E2B6FE7-7078-204F-BB7D-7CCA0D349C5D}"/>
              </a:ext>
            </a:extLst>
          </p:cNvPr>
          <p:cNvSpPr txBox="1"/>
          <p:nvPr/>
        </p:nvSpPr>
        <p:spPr>
          <a:xfrm>
            <a:off x="3287949" y="-77821"/>
            <a:ext cx="26691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Delta Oct 2020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2AA564-F899-8540-83FB-DF78697A7A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2235" y="637521"/>
            <a:ext cx="6716003" cy="5914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4454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2B7C465-4F7F-1548-A935-C305DB78F9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3464"/>
            <a:ext cx="3646550" cy="36576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4FA33C3-7FCC-3A4E-9575-2122243323F0}"/>
              </a:ext>
            </a:extLst>
          </p:cNvPr>
          <p:cNvSpPr txBox="1"/>
          <p:nvPr/>
        </p:nvSpPr>
        <p:spPr>
          <a:xfrm>
            <a:off x="1280707" y="-102141"/>
            <a:ext cx="69277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Glider Observations on the path of Delta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14C0A7C-FC56-784D-8D4F-61C55A9E86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3509" y="478924"/>
            <a:ext cx="4535129" cy="16002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2EBEB11-79B7-FD46-ABFC-9A2FD08525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1425" y="2018965"/>
            <a:ext cx="4535129" cy="16002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B0330EB-42F3-3A46-A972-AE9FC6DC59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12533" y="3604795"/>
            <a:ext cx="4535129" cy="16002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40FE041-761B-7446-98C1-CED53C7BE9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96490" y="5257800"/>
            <a:ext cx="4535129" cy="16002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10AB6B5-AC4F-7845-80BB-0DBA65F3AB67}"/>
              </a:ext>
            </a:extLst>
          </p:cNvPr>
          <p:cNvSpPr txBox="1"/>
          <p:nvPr/>
        </p:nvSpPr>
        <p:spPr>
          <a:xfrm>
            <a:off x="6079958" y="3978442"/>
            <a:ext cx="5036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35.4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29614B6-6687-2841-A86E-88BD136177B0}"/>
              </a:ext>
            </a:extLst>
          </p:cNvPr>
          <p:cNvSpPr txBox="1"/>
          <p:nvPr/>
        </p:nvSpPr>
        <p:spPr>
          <a:xfrm>
            <a:off x="4531896" y="2446421"/>
            <a:ext cx="5036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35.4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D06545-B8E4-6D49-8F61-1D9E692C35F1}"/>
              </a:ext>
            </a:extLst>
          </p:cNvPr>
          <p:cNvSpPr txBox="1"/>
          <p:nvPr/>
        </p:nvSpPr>
        <p:spPr>
          <a:xfrm>
            <a:off x="5975684" y="5638800"/>
            <a:ext cx="5036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35.4</a:t>
            </a:r>
          </a:p>
        </p:txBody>
      </p:sp>
    </p:spTree>
    <p:extLst>
      <p:ext uri="{BB962C8B-B14F-4D97-AF65-F5344CB8AC3E}">
        <p14:creationId xmlns:p14="http://schemas.microsoft.com/office/powerpoint/2010/main" val="10886183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D178A89-582A-984F-99BE-7316D0C597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268" y="1061666"/>
            <a:ext cx="4277177" cy="376325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2C59F78-CD6F-9B4B-81CA-A83431518509}"/>
              </a:ext>
            </a:extLst>
          </p:cNvPr>
          <p:cNvSpPr txBox="1"/>
          <p:nvPr/>
        </p:nvSpPr>
        <p:spPr>
          <a:xfrm>
            <a:off x="2568102" y="252919"/>
            <a:ext cx="42076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Delta Cycle 2020100618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29E63BD-1FD6-FF40-9121-B253DE4A5E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8696" y="1400781"/>
            <a:ext cx="4252936" cy="2793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5916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DE3E110-18F2-BD45-AA55-64E7BEDB49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182" y="138386"/>
            <a:ext cx="4142111" cy="3200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4B226D5-DE92-8946-BE5C-AEF55BC721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5880" y="109263"/>
            <a:ext cx="4329530" cy="32004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C75FF41-D7F7-6840-B3A1-F3FA5EFC71BF}"/>
              </a:ext>
            </a:extLst>
          </p:cNvPr>
          <p:cNvSpPr txBox="1"/>
          <p:nvPr/>
        </p:nvSpPr>
        <p:spPr>
          <a:xfrm>
            <a:off x="2175641" y="714704"/>
            <a:ext cx="4299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26</a:t>
            </a:r>
            <a:r>
              <a:rPr lang="en-US" sz="1400" b="1" baseline="30000" dirty="0">
                <a:solidFill>
                  <a:schemeClr val="bg1"/>
                </a:solidFill>
              </a:rPr>
              <a:t>o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C78A46C-D4EE-CF4E-A19A-576BE33917FF}"/>
              </a:ext>
            </a:extLst>
          </p:cNvPr>
          <p:cNvSpPr txBox="1"/>
          <p:nvPr/>
        </p:nvSpPr>
        <p:spPr>
          <a:xfrm>
            <a:off x="6385034" y="698938"/>
            <a:ext cx="4299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26</a:t>
            </a:r>
            <a:r>
              <a:rPr lang="en-US" sz="1400" b="1" baseline="30000" dirty="0">
                <a:solidFill>
                  <a:schemeClr val="bg1"/>
                </a:solidFill>
              </a:rPr>
              <a:t>o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8627938-0212-2845-93FC-CC710E3F10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8860" y="3447393"/>
            <a:ext cx="4144662" cy="32004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A46E695-5939-6543-9ACC-2C9C7A8757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1449" y="3413891"/>
            <a:ext cx="4238171" cy="32004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2F48F58-6CDE-5044-A45D-D4FEA4C8399C}"/>
              </a:ext>
            </a:extLst>
          </p:cNvPr>
          <p:cNvSpPr txBox="1"/>
          <p:nvPr/>
        </p:nvSpPr>
        <p:spPr>
          <a:xfrm>
            <a:off x="2180898" y="3978166"/>
            <a:ext cx="4299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26</a:t>
            </a:r>
            <a:r>
              <a:rPr lang="en-US" sz="1400" baseline="30000" dirty="0">
                <a:solidFill>
                  <a:schemeClr val="bg1"/>
                </a:solidFill>
              </a:rPr>
              <a:t>o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86AABED-D854-C945-8DC5-86FEFD00E793}"/>
              </a:ext>
            </a:extLst>
          </p:cNvPr>
          <p:cNvSpPr txBox="1"/>
          <p:nvPr/>
        </p:nvSpPr>
        <p:spPr>
          <a:xfrm>
            <a:off x="6421821" y="3993930"/>
            <a:ext cx="4299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26</a:t>
            </a:r>
            <a:r>
              <a:rPr lang="en-US" sz="1400" baseline="30000" dirty="0">
                <a:solidFill>
                  <a:schemeClr val="bg1"/>
                </a:solidFill>
              </a:rPr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1394131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5A9E8C7-FEC2-5B4A-B374-7BC7E548E9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2796" y="98954"/>
            <a:ext cx="3888146" cy="3200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FCBCDFF-920B-EA41-B78C-74BD217ACB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98" y="79903"/>
            <a:ext cx="3907070" cy="32004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65431A2-4482-1548-B216-FB8B6C01F30D}"/>
              </a:ext>
            </a:extLst>
          </p:cNvPr>
          <p:cNvSpPr txBox="1"/>
          <p:nvPr/>
        </p:nvSpPr>
        <p:spPr>
          <a:xfrm>
            <a:off x="2349061" y="898634"/>
            <a:ext cx="4299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26</a:t>
            </a:r>
            <a:r>
              <a:rPr lang="en-US" sz="1400" baseline="30000" dirty="0"/>
              <a:t>o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1D2A91-3C73-6F42-8B5D-F9DB6F614C2F}"/>
              </a:ext>
            </a:extLst>
          </p:cNvPr>
          <p:cNvSpPr txBox="1"/>
          <p:nvPr/>
        </p:nvSpPr>
        <p:spPr>
          <a:xfrm>
            <a:off x="6705599" y="882868"/>
            <a:ext cx="4299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26</a:t>
            </a:r>
            <a:r>
              <a:rPr lang="en-US" sz="1400" baseline="30000" dirty="0"/>
              <a:t>o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E292DAD-801C-B34F-B905-F374D297EE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7324" y="3454181"/>
            <a:ext cx="3799227" cy="32004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BA5A7D9-747D-E043-983E-6651C3D929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8877" y="3510893"/>
            <a:ext cx="3797985" cy="32004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4BB894F-4E12-E64D-B8FD-A84F130D9913}"/>
              </a:ext>
            </a:extLst>
          </p:cNvPr>
          <p:cNvSpPr txBox="1"/>
          <p:nvPr/>
        </p:nvSpPr>
        <p:spPr>
          <a:xfrm>
            <a:off x="2312275" y="4309241"/>
            <a:ext cx="4299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26</a:t>
            </a:r>
            <a:r>
              <a:rPr lang="en-US" sz="1400" baseline="30000" dirty="0"/>
              <a:t>o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DBD2965-C5AD-D241-972D-49FC1AC14764}"/>
              </a:ext>
            </a:extLst>
          </p:cNvPr>
          <p:cNvSpPr txBox="1"/>
          <p:nvPr/>
        </p:nvSpPr>
        <p:spPr>
          <a:xfrm>
            <a:off x="6668813" y="4293475"/>
            <a:ext cx="4299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26</a:t>
            </a:r>
            <a:r>
              <a:rPr lang="en-US" sz="1400" baseline="30000" dirty="0"/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7484018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1445166-5B49-0543-B09B-59A107460B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447" y="3527534"/>
            <a:ext cx="3879937" cy="3200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0ABB3E8-F5B6-CA41-AC8B-2B751380B7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508" y="3513740"/>
            <a:ext cx="3654650" cy="3200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3D9ADCA-0379-D645-AB42-F1C5F1FC75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957" y="157655"/>
            <a:ext cx="3808683" cy="3200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7740140-48D4-6142-9E1C-8F98563464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7316" y="138167"/>
            <a:ext cx="3970737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8210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34EA5CE-ABF0-AB44-BED6-DB9FF27162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13" b="-1"/>
          <a:stretch/>
        </p:blipFill>
        <p:spPr>
          <a:xfrm>
            <a:off x="313718" y="223736"/>
            <a:ext cx="4070744" cy="316784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C5993DF-51A9-0249-B34C-A01B30426C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1489" y="119775"/>
            <a:ext cx="414254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9845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B4CD45F-F727-3E43-B7ED-EFD1A0050FF3}"/>
              </a:ext>
            </a:extLst>
          </p:cNvPr>
          <p:cNvSpPr txBox="1"/>
          <p:nvPr/>
        </p:nvSpPr>
        <p:spPr>
          <a:xfrm>
            <a:off x="1280707" y="-102141"/>
            <a:ext cx="69277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Glider Observations on the path of Delta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C60C01A-40A4-1F4C-8691-CDE8F8F2C5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3" y="838944"/>
            <a:ext cx="3547098" cy="3657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D52C910-6D2C-E141-99CB-7113C0B229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7026" y="536576"/>
            <a:ext cx="4454013" cy="1600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087B343-E707-9448-8085-D76BF11E7E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8451" y="2122488"/>
            <a:ext cx="4454013" cy="1600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0A08DEA-51F1-F34E-A6E9-E2C3580772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22739" y="3665538"/>
            <a:ext cx="4454013" cy="1600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12F9CAC-15C8-3A40-B101-F3F3E9CA49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94176" y="5257800"/>
            <a:ext cx="4454013" cy="16002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DBD6147-000F-7C4D-A298-853F9CEA8B63}"/>
              </a:ext>
            </a:extLst>
          </p:cNvPr>
          <p:cNvSpPr txBox="1"/>
          <p:nvPr/>
        </p:nvSpPr>
        <p:spPr>
          <a:xfrm>
            <a:off x="6622347" y="951739"/>
            <a:ext cx="4299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26</a:t>
            </a:r>
            <a:r>
              <a:rPr lang="en-US" sz="1400" baseline="30000" dirty="0"/>
              <a:t>o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8F80BE2-EFD7-2E4F-9EDD-260D5F3CAF59}"/>
              </a:ext>
            </a:extLst>
          </p:cNvPr>
          <p:cNvSpPr txBox="1"/>
          <p:nvPr/>
        </p:nvSpPr>
        <p:spPr>
          <a:xfrm>
            <a:off x="6582242" y="2531887"/>
            <a:ext cx="4299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26</a:t>
            </a:r>
            <a:r>
              <a:rPr lang="en-US" sz="1400" baseline="30000" dirty="0"/>
              <a:t>o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B343524-81B8-FB42-BE38-D68B59104A01}"/>
              </a:ext>
            </a:extLst>
          </p:cNvPr>
          <p:cNvSpPr txBox="1"/>
          <p:nvPr/>
        </p:nvSpPr>
        <p:spPr>
          <a:xfrm>
            <a:off x="6646410" y="4087971"/>
            <a:ext cx="4299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26</a:t>
            </a:r>
            <a:r>
              <a:rPr lang="en-US" sz="1400" baseline="30000" dirty="0"/>
              <a:t>o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1A077FD-9213-7542-BD9A-08C63FB5DEC4}"/>
              </a:ext>
            </a:extLst>
          </p:cNvPr>
          <p:cNvSpPr txBox="1"/>
          <p:nvPr/>
        </p:nvSpPr>
        <p:spPr>
          <a:xfrm>
            <a:off x="6694536" y="5756350"/>
            <a:ext cx="4299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26</a:t>
            </a:r>
            <a:r>
              <a:rPr lang="en-US" sz="1400" baseline="30000" dirty="0"/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42851068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B4CD45F-F727-3E43-B7ED-EFD1A0050FF3}"/>
              </a:ext>
            </a:extLst>
          </p:cNvPr>
          <p:cNvSpPr txBox="1"/>
          <p:nvPr/>
        </p:nvSpPr>
        <p:spPr>
          <a:xfrm>
            <a:off x="1280707" y="-102141"/>
            <a:ext cx="69277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Glider Observations on the path of Delta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C60C01A-40A4-1F4C-8691-CDE8F8F2C5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3" y="838944"/>
            <a:ext cx="3547098" cy="36576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1D68415-4F21-EA42-B0C0-5398D9409B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1900" y="3551238"/>
            <a:ext cx="4535129" cy="16002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9EC1D3D-5E7D-B245-91CE-B4C4D1FE70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9049" y="5137150"/>
            <a:ext cx="4535129" cy="1600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8A97BEB-F6D8-6F44-9CF5-D2B287DF86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5383" y="398713"/>
            <a:ext cx="4535129" cy="1600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7E408B5-3DA9-F34D-9A08-CEDFE60832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71425" y="1954798"/>
            <a:ext cx="4535129" cy="16002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E4CACBB-022E-3547-A01C-9D798128ADE6}"/>
              </a:ext>
            </a:extLst>
          </p:cNvPr>
          <p:cNvSpPr txBox="1"/>
          <p:nvPr/>
        </p:nvSpPr>
        <p:spPr>
          <a:xfrm>
            <a:off x="7251032" y="802105"/>
            <a:ext cx="5036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35.4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69A2F2E-047B-CE47-A37E-9A295DC96D70}"/>
              </a:ext>
            </a:extLst>
          </p:cNvPr>
          <p:cNvSpPr txBox="1"/>
          <p:nvPr/>
        </p:nvSpPr>
        <p:spPr>
          <a:xfrm>
            <a:off x="4740443" y="2334126"/>
            <a:ext cx="5036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35.4</a:t>
            </a:r>
          </a:p>
        </p:txBody>
      </p:sp>
    </p:spTree>
    <p:extLst>
      <p:ext uri="{BB962C8B-B14F-4D97-AF65-F5344CB8AC3E}">
        <p14:creationId xmlns:p14="http://schemas.microsoft.com/office/powerpoint/2010/main" val="38598781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F8AE17A-983C-D04C-92F9-90585D6A6FDF}"/>
              </a:ext>
            </a:extLst>
          </p:cNvPr>
          <p:cNvSpPr txBox="1"/>
          <p:nvPr/>
        </p:nvSpPr>
        <p:spPr>
          <a:xfrm>
            <a:off x="1280707" y="-102141"/>
            <a:ext cx="69277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Glider Observations on the path of Delta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2295B7-9A52-824F-874E-519A839CBF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672" y="843675"/>
            <a:ext cx="3646550" cy="3657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E44B34E-1C09-4742-9BB2-387B25BD42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8973" y="474498"/>
            <a:ext cx="4454013" cy="1600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7BF0712-F03D-9C49-BF4C-77541D6112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3570" y="2035008"/>
            <a:ext cx="4454013" cy="1600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17FCC82-9B77-AE4D-BD1E-834DFB938D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8462" y="3613772"/>
            <a:ext cx="4454013" cy="1600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86BD6E0-0F0D-2B40-9791-222B215E34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09012" y="5257800"/>
            <a:ext cx="4454013" cy="16002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6671A37-E438-EB40-9E0E-9E4954A6C293}"/>
              </a:ext>
            </a:extLst>
          </p:cNvPr>
          <p:cNvSpPr txBox="1"/>
          <p:nvPr/>
        </p:nvSpPr>
        <p:spPr>
          <a:xfrm>
            <a:off x="6622347" y="951739"/>
            <a:ext cx="4299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26</a:t>
            </a:r>
            <a:r>
              <a:rPr lang="en-US" sz="1400" baseline="30000" dirty="0"/>
              <a:t>o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C7EE861-8A98-084B-9411-8485045E6F51}"/>
              </a:ext>
            </a:extLst>
          </p:cNvPr>
          <p:cNvSpPr txBox="1"/>
          <p:nvPr/>
        </p:nvSpPr>
        <p:spPr>
          <a:xfrm>
            <a:off x="6582242" y="2531887"/>
            <a:ext cx="4299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26</a:t>
            </a:r>
            <a:r>
              <a:rPr lang="en-US" sz="1400" baseline="30000" dirty="0"/>
              <a:t>o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9759886-A00E-B64C-BE6B-233A48C6B9B3}"/>
              </a:ext>
            </a:extLst>
          </p:cNvPr>
          <p:cNvSpPr txBox="1"/>
          <p:nvPr/>
        </p:nvSpPr>
        <p:spPr>
          <a:xfrm>
            <a:off x="6646410" y="4087971"/>
            <a:ext cx="4299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26</a:t>
            </a:r>
            <a:r>
              <a:rPr lang="en-US" sz="1400" baseline="30000" dirty="0"/>
              <a:t>o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8208D00-AC94-3941-8CCA-3472815F4C48}"/>
              </a:ext>
            </a:extLst>
          </p:cNvPr>
          <p:cNvSpPr txBox="1"/>
          <p:nvPr/>
        </p:nvSpPr>
        <p:spPr>
          <a:xfrm>
            <a:off x="6694536" y="5756350"/>
            <a:ext cx="4299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26</a:t>
            </a:r>
            <a:r>
              <a:rPr lang="en-US" sz="1400" baseline="30000" dirty="0"/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41679138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444</TotalTime>
  <Words>55</Words>
  <Application>Microsoft Macintosh PowerPoint</Application>
  <PresentationFormat>On-screen Show (4:3)</PresentationFormat>
  <Paragraphs>27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 Aristizabal Vargas</dc:creator>
  <cp:lastModifiedBy>Maria Aristizabal Vargas</cp:lastModifiedBy>
  <cp:revision>18</cp:revision>
  <dcterms:created xsi:type="dcterms:W3CDTF">2020-10-07T19:33:14Z</dcterms:created>
  <dcterms:modified xsi:type="dcterms:W3CDTF">2020-10-08T19:52:21Z</dcterms:modified>
</cp:coreProperties>
</file>