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580" r:id="rId2"/>
    <p:sldId id="607" r:id="rId3"/>
    <p:sldId id="608" r:id="rId4"/>
    <p:sldId id="601" r:id="rId5"/>
    <p:sldId id="616" r:id="rId6"/>
    <p:sldId id="610" r:id="rId7"/>
    <p:sldId id="611" r:id="rId8"/>
    <p:sldId id="612" r:id="rId9"/>
    <p:sldId id="617" r:id="rId10"/>
    <p:sldId id="494" r:id="rId11"/>
    <p:sldId id="30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55E"/>
    <a:srgbClr val="4472C4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9"/>
    <p:restoredTop sz="96443"/>
  </p:normalViewPr>
  <p:slideViewPr>
    <p:cSldViewPr snapToGrid="0" snapToObjects="1" showGuides="1">
      <p:cViewPr varScale="1">
        <p:scale>
          <a:sx n="125" d="100"/>
          <a:sy n="125" d="100"/>
        </p:scale>
        <p:origin x="18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30DA0-5828-F744-94FD-57E4E0EB98E0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B491-10BC-B44D-9B2C-744F4A5B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5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ED5FE-8947-4743-B3B0-6CC04066E7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8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874AD-9A7D-4F4A-BC1D-AAFA4F3432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4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6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3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2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4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5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3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ECEE1-42F2-624F-A13D-D7794FD1D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C6944-F095-8A43-BE80-003C27B4D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1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8F870-56E8-7F46-BD01-0A482F966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3" t="8907" r="27576" b="2201"/>
          <a:stretch/>
        </p:blipFill>
        <p:spPr>
          <a:xfrm>
            <a:off x="2380479" y="1370443"/>
            <a:ext cx="4459242" cy="5335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7164A-EDCD-EE41-9FFF-54E598FE9F27}"/>
              </a:ext>
            </a:extLst>
          </p:cNvPr>
          <p:cNvSpPr txBox="1"/>
          <p:nvPr/>
        </p:nvSpPr>
        <p:spPr>
          <a:xfrm>
            <a:off x="1266092" y="-54240"/>
            <a:ext cx="71393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Evaluation of Initial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0BAD7-A163-154D-9F5A-6B18C78A0E71}"/>
              </a:ext>
            </a:extLst>
          </p:cNvPr>
          <p:cNvSpPr txBox="1"/>
          <p:nvPr/>
        </p:nvSpPr>
        <p:spPr>
          <a:xfrm>
            <a:off x="2829374" y="684372"/>
            <a:ext cx="3485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Cycle 2019/08/28/00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53FEE-B0CD-EB4B-891B-25D4BC477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838" y="4240296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6EC7A-8148-CE47-8E2A-B13C0FFF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410" y="129031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7EDDFF-5EDE-D444-AB68-95B51690F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10" y="1859562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B6403-CFE3-804A-B52F-B9FCFFF4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5" y="2467065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34836-B9CD-C945-A65E-AF49367BE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38" y="3671045"/>
            <a:ext cx="406400" cy="406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89F6A9-0188-8F4B-93F0-6ED10C92344C}"/>
              </a:ext>
            </a:extLst>
          </p:cNvPr>
          <p:cNvGrpSpPr/>
          <p:nvPr/>
        </p:nvGrpSpPr>
        <p:grpSpPr>
          <a:xfrm>
            <a:off x="6494721" y="5481279"/>
            <a:ext cx="406400" cy="406400"/>
            <a:chOff x="7465199" y="2389645"/>
            <a:chExt cx="406400" cy="406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C593BB-E01C-D249-A62B-DDF81C2D7E64}"/>
                </a:ext>
              </a:extLst>
            </p:cNvPr>
            <p:cNvSpPr/>
            <p:nvPr/>
          </p:nvSpPr>
          <p:spPr>
            <a:xfrm>
              <a:off x="7602276" y="2527712"/>
              <a:ext cx="116961" cy="1197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04FD70-9C15-2B48-A175-39056DF4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199" y="2389645"/>
              <a:ext cx="406400" cy="406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E593A7-F454-AF41-A698-DF144AD6F3C7}"/>
              </a:ext>
            </a:extLst>
          </p:cNvPr>
          <p:cNvGrpSpPr/>
          <p:nvPr/>
        </p:nvGrpSpPr>
        <p:grpSpPr>
          <a:xfrm>
            <a:off x="6172517" y="5050856"/>
            <a:ext cx="406400" cy="406400"/>
            <a:chOff x="7465199" y="2389645"/>
            <a:chExt cx="406400" cy="406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9F69A2-C7AA-3C45-9D75-4FD91CC02617}"/>
                </a:ext>
              </a:extLst>
            </p:cNvPr>
            <p:cNvSpPr/>
            <p:nvPr/>
          </p:nvSpPr>
          <p:spPr>
            <a:xfrm>
              <a:off x="7602276" y="2527712"/>
              <a:ext cx="116961" cy="1197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9E0E23-9DE3-1141-9357-49606B81B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199" y="2389645"/>
              <a:ext cx="4064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74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33731-EF55-2743-80AC-79F300389C6D}"/>
              </a:ext>
            </a:extLst>
          </p:cNvPr>
          <p:cNvSpPr txBox="1"/>
          <p:nvPr/>
        </p:nvSpPr>
        <p:spPr>
          <a:xfrm>
            <a:off x="1745745" y="11613"/>
            <a:ext cx="5129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SG665 Salinity at Deployment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694BF-3DE5-354D-9157-7E3760FD3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10"/>
          <a:stretch/>
        </p:blipFill>
        <p:spPr>
          <a:xfrm>
            <a:off x="422025" y="711200"/>
            <a:ext cx="1788160" cy="293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093ED-5FAB-5048-8E8B-6CAEE780F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71"/>
          <a:stretch/>
        </p:blipFill>
        <p:spPr>
          <a:xfrm>
            <a:off x="2433635" y="711200"/>
            <a:ext cx="1789596" cy="2936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4E2AD-8027-3C4E-BD34-2EC996C37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915"/>
          <a:stretch/>
        </p:blipFill>
        <p:spPr>
          <a:xfrm>
            <a:off x="4581252" y="711200"/>
            <a:ext cx="1862290" cy="3017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062C7C-8E82-714D-85D6-A562E3D528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90"/>
          <a:stretch/>
        </p:blipFill>
        <p:spPr>
          <a:xfrm>
            <a:off x="6404746" y="665342"/>
            <a:ext cx="1809955" cy="2976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ABD6EE-D090-714F-9911-874CD863B1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427"/>
          <a:stretch/>
        </p:blipFill>
        <p:spPr>
          <a:xfrm>
            <a:off x="272057" y="3667059"/>
            <a:ext cx="1920241" cy="3173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549C59-AAAA-564A-B821-FAFC1E1180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427"/>
          <a:stretch/>
        </p:blipFill>
        <p:spPr>
          <a:xfrm>
            <a:off x="2382186" y="3688080"/>
            <a:ext cx="1892495" cy="31278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7CFFC5-EE04-9F4A-855C-C1911E1879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308"/>
          <a:stretch/>
        </p:blipFill>
        <p:spPr>
          <a:xfrm>
            <a:off x="6348409" y="3667059"/>
            <a:ext cx="1922628" cy="3169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428E24-5EF2-DD4B-B7CC-335ABF8496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1765"/>
          <a:stretch/>
        </p:blipFill>
        <p:spPr>
          <a:xfrm>
            <a:off x="4464569" y="3722582"/>
            <a:ext cx="1883840" cy="3135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01A49-A48D-EE41-8692-B1892440F897}"/>
              </a:ext>
            </a:extLst>
          </p:cNvPr>
          <p:cNvSpPr txBox="1"/>
          <p:nvPr/>
        </p:nvSpPr>
        <p:spPr>
          <a:xfrm>
            <a:off x="1121779" y="235267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0C83B-30F9-D444-BF2D-972A1B5871D2}"/>
              </a:ext>
            </a:extLst>
          </p:cNvPr>
          <p:cNvSpPr txBox="1"/>
          <p:nvPr/>
        </p:nvSpPr>
        <p:spPr>
          <a:xfrm>
            <a:off x="3201913" y="235267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5AD9BC-6D9D-8A4C-AAAB-DCD35B0AE3D2}"/>
              </a:ext>
            </a:extLst>
          </p:cNvPr>
          <p:cNvSpPr txBox="1"/>
          <p:nvPr/>
        </p:nvSpPr>
        <p:spPr>
          <a:xfrm>
            <a:off x="5383428" y="239446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1DD50-F6B2-6B48-BCC1-B8EE64FA3949}"/>
              </a:ext>
            </a:extLst>
          </p:cNvPr>
          <p:cNvSpPr txBox="1"/>
          <p:nvPr/>
        </p:nvSpPr>
        <p:spPr>
          <a:xfrm>
            <a:off x="7206922" y="235053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BF936-8C23-A649-9C20-946A524A1009}"/>
              </a:ext>
            </a:extLst>
          </p:cNvPr>
          <p:cNvSpPr txBox="1"/>
          <p:nvPr/>
        </p:nvSpPr>
        <p:spPr>
          <a:xfrm>
            <a:off x="1121778" y="547104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16DEA7-26FB-A74C-9D73-7C30A4358184}"/>
              </a:ext>
            </a:extLst>
          </p:cNvPr>
          <p:cNvSpPr txBox="1"/>
          <p:nvPr/>
        </p:nvSpPr>
        <p:spPr>
          <a:xfrm>
            <a:off x="3229500" y="547258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02D07A-5FF6-834A-844D-F52CCD8A5BAE}"/>
              </a:ext>
            </a:extLst>
          </p:cNvPr>
          <p:cNvSpPr txBox="1"/>
          <p:nvPr/>
        </p:nvSpPr>
        <p:spPr>
          <a:xfrm>
            <a:off x="5358302" y="55221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403F31-EB50-0F48-9687-F7949152EC73}"/>
              </a:ext>
            </a:extLst>
          </p:cNvPr>
          <p:cNvSpPr txBox="1"/>
          <p:nvPr/>
        </p:nvSpPr>
        <p:spPr>
          <a:xfrm>
            <a:off x="7242142" y="55221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44190-DC53-EB4C-824F-E1956E497EEC}"/>
              </a:ext>
            </a:extLst>
          </p:cNvPr>
          <p:cNvSpPr txBox="1"/>
          <p:nvPr/>
        </p:nvSpPr>
        <p:spPr>
          <a:xfrm>
            <a:off x="761345" y="1025752"/>
            <a:ext cx="962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Large Salinity offset surface to 160 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147B2C-DDEA-BC40-8F73-CEDFB8D1930D}"/>
              </a:ext>
            </a:extLst>
          </p:cNvPr>
          <p:cNvSpPr txBox="1"/>
          <p:nvPr/>
        </p:nvSpPr>
        <p:spPr>
          <a:xfrm>
            <a:off x="6652599" y="3867032"/>
            <a:ext cx="962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Salinity Progressively Improves over 1 week period </a:t>
            </a:r>
          </a:p>
        </p:txBody>
      </p:sp>
    </p:spTree>
    <p:extLst>
      <p:ext uri="{BB962C8B-B14F-4D97-AF65-F5344CB8AC3E}">
        <p14:creationId xmlns:p14="http://schemas.microsoft.com/office/powerpoint/2010/main" val="3559558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D4536B-7A30-2E48-8D71-97921C830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83"/>
          <a:stretch/>
        </p:blipFill>
        <p:spPr>
          <a:xfrm>
            <a:off x="4733365" y="716969"/>
            <a:ext cx="3294528" cy="571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2FE91-3F13-6C47-87F5-CFE827397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692"/>
          <a:stretch/>
        </p:blipFill>
        <p:spPr>
          <a:xfrm>
            <a:off x="1012237" y="716969"/>
            <a:ext cx="3243292" cy="5683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136C0E-3E6F-7648-A731-9ADA7804CD8E}"/>
              </a:ext>
            </a:extLst>
          </p:cNvPr>
          <p:cNvSpPr txBox="1"/>
          <p:nvPr/>
        </p:nvSpPr>
        <p:spPr>
          <a:xfrm>
            <a:off x="1942049" y="4296798"/>
            <a:ext cx="10759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Jul 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49EEE-8155-0940-87BF-D71E5ACDD4F1}"/>
              </a:ext>
            </a:extLst>
          </p:cNvPr>
          <p:cNvSpPr txBox="1"/>
          <p:nvPr/>
        </p:nvSpPr>
        <p:spPr>
          <a:xfrm>
            <a:off x="5857094" y="4296798"/>
            <a:ext cx="10759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Jul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7820F-AEE6-2E4C-B888-3CCA9B1A6C5D}"/>
              </a:ext>
            </a:extLst>
          </p:cNvPr>
          <p:cNvSpPr txBox="1"/>
          <p:nvPr/>
        </p:nvSpPr>
        <p:spPr>
          <a:xfrm>
            <a:off x="1745745" y="11613"/>
            <a:ext cx="5129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SG665 Salinity at Deployment</a:t>
            </a:r>
          </a:p>
        </p:txBody>
      </p:sp>
    </p:spTree>
    <p:extLst>
      <p:ext uri="{BB962C8B-B14F-4D97-AF65-F5344CB8AC3E}">
        <p14:creationId xmlns:p14="http://schemas.microsoft.com/office/powerpoint/2010/main" val="324192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E5346-0766-9D45-B974-5A60F70A0363}"/>
              </a:ext>
            </a:extLst>
          </p:cNvPr>
          <p:cNvSpPr txBox="1"/>
          <p:nvPr/>
        </p:nvSpPr>
        <p:spPr>
          <a:xfrm>
            <a:off x="3175030" y="85611"/>
            <a:ext cx="303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SG665 vs Models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EA88B-71DE-FB4F-B4F9-476A720CD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8" y="797000"/>
            <a:ext cx="7272909" cy="1645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7EF95D-032B-2745-80C2-B3034D0C5FE4}"/>
              </a:ext>
            </a:extLst>
          </p:cNvPr>
          <p:cNvSpPr txBox="1"/>
          <p:nvPr/>
        </p:nvSpPr>
        <p:spPr>
          <a:xfrm>
            <a:off x="0" y="66508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Dorian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EDCE0C-ED5D-6048-B8D6-A09DEC8FA3CE}"/>
              </a:ext>
            </a:extLst>
          </p:cNvPr>
          <p:cNvCxnSpPr>
            <a:cxnSpLocks/>
          </p:cNvCxnSpPr>
          <p:nvPr/>
        </p:nvCxnSpPr>
        <p:spPr>
          <a:xfrm>
            <a:off x="838660" y="1066164"/>
            <a:ext cx="1341014" cy="411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6F552DF-A3DF-724F-ABBC-8142C65BC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" y="2213041"/>
            <a:ext cx="7142248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116B8-2662-E24B-A71A-24390C392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6" y="3671635"/>
            <a:ext cx="7167231" cy="1645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E99B17-1330-C744-BB72-B563B7120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18" y="5140871"/>
            <a:ext cx="7353719" cy="1664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6B92B-AEBD-7846-A03D-F827CA16BCA4}"/>
              </a:ext>
            </a:extLst>
          </p:cNvPr>
          <p:cNvSpPr txBox="1"/>
          <p:nvPr/>
        </p:nvSpPr>
        <p:spPr>
          <a:xfrm>
            <a:off x="5794744" y="2178931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Operational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910278-CFF9-7D48-8CF7-0B1C793E4C9E}"/>
              </a:ext>
            </a:extLst>
          </p:cNvPr>
          <p:cNvSpPr txBox="1"/>
          <p:nvPr/>
        </p:nvSpPr>
        <p:spPr>
          <a:xfrm>
            <a:off x="5752212" y="3640856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Experimental</a:t>
            </a:r>
          </a:p>
        </p:txBody>
      </p:sp>
    </p:spTree>
    <p:extLst>
      <p:ext uri="{BB962C8B-B14F-4D97-AF65-F5344CB8AC3E}">
        <p14:creationId xmlns:p14="http://schemas.microsoft.com/office/powerpoint/2010/main" val="347613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3EA88B-71DE-FB4F-B4F9-476A720C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" y="797000"/>
            <a:ext cx="7272909" cy="1645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7EF95D-032B-2745-80C2-B3034D0C5FE4}"/>
              </a:ext>
            </a:extLst>
          </p:cNvPr>
          <p:cNvSpPr txBox="1"/>
          <p:nvPr/>
        </p:nvSpPr>
        <p:spPr>
          <a:xfrm>
            <a:off x="0" y="66508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Dorian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EDCE0C-ED5D-6048-B8D6-A09DEC8FA3CE}"/>
              </a:ext>
            </a:extLst>
          </p:cNvPr>
          <p:cNvCxnSpPr>
            <a:cxnSpLocks/>
          </p:cNvCxnSpPr>
          <p:nvPr/>
        </p:nvCxnSpPr>
        <p:spPr>
          <a:xfrm>
            <a:off x="838660" y="1066164"/>
            <a:ext cx="1341014" cy="411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6F552DF-A3DF-724F-ABBC-8142C65B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18" y="2233361"/>
            <a:ext cx="7142248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116B8-2662-E24B-A71A-24390C39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26" y="3691955"/>
            <a:ext cx="7167231" cy="1645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E99B17-1330-C744-BB72-B563B7120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18" y="5161191"/>
            <a:ext cx="7353719" cy="1664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6B92B-AEBD-7846-A03D-F827CA16BCA4}"/>
              </a:ext>
            </a:extLst>
          </p:cNvPr>
          <p:cNvSpPr txBox="1"/>
          <p:nvPr/>
        </p:nvSpPr>
        <p:spPr>
          <a:xfrm>
            <a:off x="5794744" y="2178931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Operational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910278-CFF9-7D48-8CF7-0B1C793E4C9E}"/>
              </a:ext>
            </a:extLst>
          </p:cNvPr>
          <p:cNvSpPr txBox="1"/>
          <p:nvPr/>
        </p:nvSpPr>
        <p:spPr>
          <a:xfrm>
            <a:off x="5752212" y="3640856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Experimental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B68F4-7563-8C44-8BA5-2F5B5503D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482" y="665081"/>
            <a:ext cx="4241302" cy="61603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A2B02-24B8-6644-B447-956CDA785DF8}"/>
              </a:ext>
            </a:extLst>
          </p:cNvPr>
          <p:cNvCxnSpPr>
            <a:cxnSpLocks/>
          </p:cNvCxnSpPr>
          <p:nvPr/>
        </p:nvCxnSpPr>
        <p:spPr>
          <a:xfrm>
            <a:off x="2200940" y="3272232"/>
            <a:ext cx="1364248" cy="84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1DFA0A-0ED9-E34A-BAC5-E905B04C4494}"/>
              </a:ext>
            </a:extLst>
          </p:cNvPr>
          <p:cNvSpPr txBox="1"/>
          <p:nvPr/>
        </p:nvSpPr>
        <p:spPr>
          <a:xfrm>
            <a:off x="3175030" y="85611"/>
            <a:ext cx="303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SG665 vs Models</a:t>
            </a:r>
          </a:p>
        </p:txBody>
      </p:sp>
    </p:spTree>
    <p:extLst>
      <p:ext uri="{BB962C8B-B14F-4D97-AF65-F5344CB8AC3E}">
        <p14:creationId xmlns:p14="http://schemas.microsoft.com/office/powerpoint/2010/main" val="221118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3C995-8BB8-684A-A460-BE9861305223}"/>
              </a:ext>
            </a:extLst>
          </p:cNvPr>
          <p:cNvGrpSpPr/>
          <p:nvPr/>
        </p:nvGrpSpPr>
        <p:grpSpPr>
          <a:xfrm>
            <a:off x="900225" y="867458"/>
            <a:ext cx="7581015" cy="2666596"/>
            <a:chOff x="-1" y="3584260"/>
            <a:chExt cx="7581015" cy="26665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CC455C-8F7E-7541-8FD9-968073AC5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19322"/>
            <a:stretch/>
          </p:blipFill>
          <p:spPr>
            <a:xfrm>
              <a:off x="-1" y="3584260"/>
              <a:ext cx="7377193" cy="266659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3FF663-8060-3141-B975-1B775CF07694}"/>
                </a:ext>
              </a:extLst>
            </p:cNvPr>
            <p:cNvSpPr/>
            <p:nvPr/>
          </p:nvSpPr>
          <p:spPr>
            <a:xfrm>
              <a:off x="7173910" y="4104167"/>
              <a:ext cx="407104" cy="1360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9CEF994-6C40-514A-857B-06284DD8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19" t="15603" r="-1956" b="28164"/>
          <a:stretch/>
        </p:blipFill>
        <p:spPr>
          <a:xfrm>
            <a:off x="3582604" y="3731126"/>
            <a:ext cx="2216258" cy="1518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C21018-8FAE-904D-8F3C-7CBB95866B16}"/>
              </a:ext>
            </a:extLst>
          </p:cNvPr>
          <p:cNvSpPr txBox="1"/>
          <p:nvPr/>
        </p:nvSpPr>
        <p:spPr>
          <a:xfrm>
            <a:off x="3175030" y="85611"/>
            <a:ext cx="303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SG665 vs Models</a:t>
            </a:r>
          </a:p>
        </p:txBody>
      </p:sp>
    </p:spTree>
    <p:extLst>
      <p:ext uri="{BB962C8B-B14F-4D97-AF65-F5344CB8AC3E}">
        <p14:creationId xmlns:p14="http://schemas.microsoft.com/office/powerpoint/2010/main" val="403600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4E527-6514-6545-BDD4-FD639EF5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390" y="3768202"/>
            <a:ext cx="3439735" cy="2998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D7C39-A154-ED41-B5C6-0918FB2B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82" y="1047866"/>
            <a:ext cx="3260886" cy="2859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77119-C2E1-3544-9928-56CA5A581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213" y="757718"/>
            <a:ext cx="3326091" cy="289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4740D-4718-0D4D-B994-075A7B68C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34" y="3907286"/>
            <a:ext cx="3382981" cy="2966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0967AE-D874-C447-855C-3B38360B71E5}"/>
              </a:ext>
            </a:extLst>
          </p:cNvPr>
          <p:cNvSpPr txBox="1"/>
          <p:nvPr/>
        </p:nvSpPr>
        <p:spPr>
          <a:xfrm>
            <a:off x="1849516" y="62342"/>
            <a:ext cx="5792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are the models performing?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E063B-DA2E-DD49-8FB8-D39363CDBFE3}"/>
              </a:ext>
            </a:extLst>
          </p:cNvPr>
          <p:cNvSpPr txBox="1"/>
          <p:nvPr/>
        </p:nvSpPr>
        <p:spPr>
          <a:xfrm>
            <a:off x="3662320" y="607468"/>
            <a:ext cx="216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Taylor Diagrams</a:t>
            </a:r>
          </a:p>
        </p:txBody>
      </p:sp>
    </p:spTree>
    <p:extLst>
      <p:ext uri="{BB962C8B-B14F-4D97-AF65-F5344CB8AC3E}">
        <p14:creationId xmlns:p14="http://schemas.microsoft.com/office/powerpoint/2010/main" val="117352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55E58-18DD-334E-BBFF-15977A59D907}"/>
              </a:ext>
            </a:extLst>
          </p:cNvPr>
          <p:cNvSpPr txBox="1"/>
          <p:nvPr/>
        </p:nvSpPr>
        <p:spPr>
          <a:xfrm>
            <a:off x="3390851" y="79013"/>
            <a:ext cx="2674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Taylor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25436-305F-9E47-A611-3D640FC0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72" y="915315"/>
            <a:ext cx="4104290" cy="2052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EB295-7F99-4346-9328-AC2762B8E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9" t="11258"/>
          <a:stretch/>
        </p:blipFill>
        <p:spPr>
          <a:xfrm>
            <a:off x="4881137" y="978375"/>
            <a:ext cx="4262863" cy="2021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67757-E840-8544-B4C5-AF20654D5889}"/>
              </a:ext>
            </a:extLst>
          </p:cNvPr>
          <p:cNvSpPr txBox="1"/>
          <p:nvPr/>
        </p:nvSpPr>
        <p:spPr>
          <a:xfrm>
            <a:off x="6495064" y="52331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2A2F1-A7F0-494D-9A2E-92996272965A}"/>
              </a:ext>
            </a:extLst>
          </p:cNvPr>
          <p:cNvSpPr txBox="1"/>
          <p:nvPr/>
        </p:nvSpPr>
        <p:spPr>
          <a:xfrm>
            <a:off x="1591989" y="538558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Observations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3EFB24E0-4106-3344-8D17-9DEAB141F040}"/>
              </a:ext>
            </a:extLst>
          </p:cNvPr>
          <p:cNvSpPr/>
          <p:nvPr/>
        </p:nvSpPr>
        <p:spPr>
          <a:xfrm rot="16200000">
            <a:off x="2516676" y="2758416"/>
            <a:ext cx="199696" cy="400496"/>
          </a:xfrm>
          <a:prstGeom prst="lef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E62E9C2-7CD3-BF41-A5F8-8B427E44ADA4}"/>
              </a:ext>
            </a:extLst>
          </p:cNvPr>
          <p:cNvSpPr/>
          <p:nvPr/>
        </p:nvSpPr>
        <p:spPr>
          <a:xfrm rot="16200000">
            <a:off x="7023898" y="2761955"/>
            <a:ext cx="136634" cy="400496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485FC2-0460-064F-8D3F-9DCA80B6C7F1}"/>
              </a:ext>
            </a:extLst>
          </p:cNvPr>
          <p:cNvGrpSpPr/>
          <p:nvPr/>
        </p:nvGrpSpPr>
        <p:grpSpPr>
          <a:xfrm>
            <a:off x="1553041" y="3000040"/>
            <a:ext cx="5338926" cy="4929958"/>
            <a:chOff x="1553041" y="3000040"/>
            <a:chExt cx="5338926" cy="492995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A6A0C3B-7516-774F-8188-8A342D1C46A4}"/>
                </a:ext>
              </a:extLst>
            </p:cNvPr>
            <p:cNvGrpSpPr/>
            <p:nvPr/>
          </p:nvGrpSpPr>
          <p:grpSpPr>
            <a:xfrm>
              <a:off x="1553041" y="3000040"/>
              <a:ext cx="5338926" cy="4929958"/>
              <a:chOff x="1553041" y="3000040"/>
              <a:chExt cx="5338926" cy="49299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FD0ACAD-2D4B-5E43-9CA1-A3559E72879B}"/>
                  </a:ext>
                </a:extLst>
              </p:cNvPr>
              <p:cNvGrpSpPr/>
              <p:nvPr/>
            </p:nvGrpSpPr>
            <p:grpSpPr>
              <a:xfrm>
                <a:off x="1553041" y="3000040"/>
                <a:ext cx="5338926" cy="4929958"/>
                <a:chOff x="1156138" y="3013841"/>
                <a:chExt cx="5338926" cy="49299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88ACCA2-A3E7-C24C-9DB1-D009F54F4415}"/>
                    </a:ext>
                  </a:extLst>
                </p:cNvPr>
                <p:cNvGrpSpPr/>
                <p:nvPr/>
              </p:nvGrpSpPr>
              <p:grpSpPr>
                <a:xfrm>
                  <a:off x="1156138" y="3013841"/>
                  <a:ext cx="5338926" cy="4929958"/>
                  <a:chOff x="1219200" y="651035"/>
                  <a:chExt cx="5338926" cy="4929958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E1E34977-A547-D145-886D-773B977051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585873" y="651035"/>
                    <a:ext cx="3972253" cy="3320832"/>
                  </a:xfrm>
                  <a:prstGeom prst="rect">
                    <a:avLst/>
                  </a:prstGeom>
                </p:spPr>
              </p:pic>
              <p:sp>
                <p:nvSpPr>
                  <p:cNvPr id="9" name="Arc 8">
                    <a:extLst>
                      <a:ext uri="{FF2B5EF4-FFF2-40B4-BE49-F238E27FC236}">
                        <a16:creationId xmlns:a16="http://schemas.microsoft.com/office/drawing/2014/main" id="{16F57B63-51BD-8C4D-B1F0-9E10D30D6574}"/>
                      </a:ext>
                    </a:extLst>
                  </p:cNvPr>
                  <p:cNvSpPr/>
                  <p:nvPr/>
                </p:nvSpPr>
                <p:spPr>
                  <a:xfrm>
                    <a:off x="1219200" y="1707125"/>
                    <a:ext cx="3878318" cy="3873868"/>
                  </a:xfrm>
                  <a:prstGeom prst="arc">
                    <a:avLst>
                      <a:gd name="adj1" fmla="val 16200000"/>
                      <a:gd name="adj2" fmla="val 31489"/>
                    </a:avLst>
                  </a:prstGeom>
                  <a:ln w="19050">
                    <a:solidFill>
                      <a:srgbClr val="C0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Left Brace 13">
                  <a:extLst>
                    <a:ext uri="{FF2B5EF4-FFF2-40B4-BE49-F238E27FC236}">
                      <a16:creationId xmlns:a16="http://schemas.microsoft.com/office/drawing/2014/main" id="{07595A2D-5B7E-7D40-AC86-28700482B547}"/>
                    </a:ext>
                  </a:extLst>
                </p:cNvPr>
                <p:cNvSpPr/>
                <p:nvPr/>
              </p:nvSpPr>
              <p:spPr>
                <a:xfrm rot="16200000">
                  <a:off x="3709002" y="5563639"/>
                  <a:ext cx="309618" cy="1416382"/>
                </a:xfrm>
                <a:prstGeom prst="leftBrace">
                  <a:avLst>
                    <a:gd name="adj1" fmla="val 32095"/>
                    <a:gd name="adj2" fmla="val 50000"/>
                  </a:avLst>
                </a:prstGeom>
                <a:ln w="1905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Left Brace 15">
                  <a:extLst>
                    <a:ext uri="{FF2B5EF4-FFF2-40B4-BE49-F238E27FC236}">
                      <a16:creationId xmlns:a16="http://schemas.microsoft.com/office/drawing/2014/main" id="{B5B3B72A-5BF2-C540-AA63-5447C4802636}"/>
                    </a:ext>
                  </a:extLst>
                </p:cNvPr>
                <p:cNvSpPr/>
                <p:nvPr/>
              </p:nvSpPr>
              <p:spPr>
                <a:xfrm rot="16200000">
                  <a:off x="3808632" y="5532322"/>
                  <a:ext cx="515008" cy="1936644"/>
                </a:xfrm>
                <a:prstGeom prst="leftBrace">
                  <a:avLst>
                    <a:gd name="adj1" fmla="val 33333"/>
                    <a:gd name="adj2" fmla="val 53925"/>
                  </a:avLst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14160C6-5692-F143-8D71-2A7C49C9DE72}"/>
                  </a:ext>
                </a:extLst>
              </p:cNvPr>
              <p:cNvSpPr/>
              <p:nvPr/>
            </p:nvSpPr>
            <p:spPr>
              <a:xfrm>
                <a:off x="5527570" y="3000040"/>
                <a:ext cx="1314896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08E88C-9150-3B45-B4E0-3FCBF87D4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030" b="82035"/>
            <a:stretch/>
          </p:blipFill>
          <p:spPr>
            <a:xfrm>
              <a:off x="5319839" y="3208003"/>
              <a:ext cx="1031585" cy="596600"/>
            </a:xfrm>
            <a:prstGeom prst="rect">
              <a:avLst/>
            </a:prstGeom>
          </p:spPr>
        </p:pic>
      </p:grpSp>
      <p:sp>
        <p:nvSpPr>
          <p:cNvPr id="27" name="Curved Up Arrow 26">
            <a:extLst>
              <a:ext uri="{FF2B5EF4-FFF2-40B4-BE49-F238E27FC236}">
                <a16:creationId xmlns:a16="http://schemas.microsoft.com/office/drawing/2014/main" id="{93CA3F55-68D2-A641-9121-CD48C38AAC80}"/>
              </a:ext>
            </a:extLst>
          </p:cNvPr>
          <p:cNvSpPr/>
          <p:nvPr/>
        </p:nvSpPr>
        <p:spPr>
          <a:xfrm rot="4416032">
            <a:off x="733718" y="4215441"/>
            <a:ext cx="3262359" cy="1178793"/>
          </a:xfrm>
          <a:prstGeom prst="curvedUpArrow">
            <a:avLst>
              <a:gd name="adj1" fmla="val 1301"/>
              <a:gd name="adj2" fmla="val 15213"/>
              <a:gd name="adj3" fmla="val 9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7C076236-EE70-1742-8009-46290E3CB4C0}"/>
              </a:ext>
            </a:extLst>
          </p:cNvPr>
          <p:cNvSpPr/>
          <p:nvPr/>
        </p:nvSpPr>
        <p:spPr>
          <a:xfrm rot="17869273" flipH="1">
            <a:off x="4877578" y="4469492"/>
            <a:ext cx="3790961" cy="902856"/>
          </a:xfrm>
          <a:prstGeom prst="curvedUpArrow">
            <a:avLst>
              <a:gd name="adj1" fmla="val 1301"/>
              <a:gd name="adj2" fmla="val 15213"/>
              <a:gd name="adj3" fmla="val 943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2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55E58-18DD-334E-BBFF-15977A59D907}"/>
              </a:ext>
            </a:extLst>
          </p:cNvPr>
          <p:cNvSpPr txBox="1"/>
          <p:nvPr/>
        </p:nvSpPr>
        <p:spPr>
          <a:xfrm>
            <a:off x="3651259" y="93799"/>
            <a:ext cx="2674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Taylor Diagram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114974-786F-6C4F-9248-6FB8EABDF1C3}"/>
              </a:ext>
            </a:extLst>
          </p:cNvPr>
          <p:cNvGrpSpPr/>
          <p:nvPr/>
        </p:nvGrpSpPr>
        <p:grpSpPr>
          <a:xfrm>
            <a:off x="268538" y="953770"/>
            <a:ext cx="4303461" cy="3526790"/>
            <a:chOff x="268538" y="953770"/>
            <a:chExt cx="4303461" cy="35267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C37102E-744C-714E-9237-B3462EE4CC16}"/>
                </a:ext>
              </a:extLst>
            </p:cNvPr>
            <p:cNvGrpSpPr/>
            <p:nvPr/>
          </p:nvGrpSpPr>
          <p:grpSpPr>
            <a:xfrm>
              <a:off x="268538" y="953770"/>
              <a:ext cx="4303461" cy="3526790"/>
              <a:chOff x="268538" y="953770"/>
              <a:chExt cx="4303461" cy="352679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8CF9D2F-BF7C-B74A-B525-677BED690773}"/>
                  </a:ext>
                </a:extLst>
              </p:cNvPr>
              <p:cNvGrpSpPr/>
              <p:nvPr/>
            </p:nvGrpSpPr>
            <p:grpSpPr>
              <a:xfrm>
                <a:off x="268538" y="953770"/>
                <a:ext cx="4303461" cy="3526790"/>
                <a:chOff x="893379" y="853965"/>
                <a:chExt cx="3562350" cy="297815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209627C-8AF3-1044-9068-10BF83713416}"/>
                    </a:ext>
                  </a:extLst>
                </p:cNvPr>
                <p:cNvGrpSpPr/>
                <p:nvPr/>
              </p:nvGrpSpPr>
              <p:grpSpPr>
                <a:xfrm>
                  <a:off x="893379" y="853965"/>
                  <a:ext cx="3562350" cy="2978150"/>
                  <a:chOff x="893379" y="853965"/>
                  <a:chExt cx="3562350" cy="2978150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E1E34977-A547-D145-886D-773B977051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893379" y="853965"/>
                    <a:ext cx="3562350" cy="2978150"/>
                  </a:xfrm>
                  <a:prstGeom prst="rect">
                    <a:avLst/>
                  </a:prstGeom>
                </p:spPr>
              </p:pic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8C6F0053-4B39-A641-947D-E4CDDD25D0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18897" y="2522483"/>
                    <a:ext cx="2070537" cy="99848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058A81E-2577-8042-9C88-AD7F20FCF16C}"/>
                    </a:ext>
                  </a:extLst>
                </p:cNvPr>
                <p:cNvGrpSpPr/>
                <p:nvPr/>
              </p:nvGrpSpPr>
              <p:grpSpPr>
                <a:xfrm>
                  <a:off x="2268196" y="2933107"/>
                  <a:ext cx="572814" cy="685305"/>
                  <a:chOff x="1984420" y="3755094"/>
                  <a:chExt cx="572814" cy="685305"/>
                </a:xfrm>
              </p:grpSpPr>
              <p:sp>
                <p:nvSpPr>
                  <p:cNvPr id="14" name="Arc 13">
                    <a:extLst>
                      <a:ext uri="{FF2B5EF4-FFF2-40B4-BE49-F238E27FC236}">
                        <a16:creationId xmlns:a16="http://schemas.microsoft.com/office/drawing/2014/main" id="{285FEE7C-B305-D445-819B-78FCF0008065}"/>
                      </a:ext>
                    </a:extLst>
                  </p:cNvPr>
                  <p:cNvSpPr/>
                  <p:nvPr/>
                </p:nvSpPr>
                <p:spPr>
                  <a:xfrm rot="1985478">
                    <a:off x="1984420" y="3771898"/>
                    <a:ext cx="572814" cy="668501"/>
                  </a:xfrm>
                  <a:prstGeom prst="arc">
                    <a:avLst>
                      <a:gd name="adj1" fmla="val 16200000"/>
                      <a:gd name="adj2" fmla="val 791769"/>
                    </a:avLst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1F4FA831-81CA-BA48-993B-E42A9547A0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91517" y="3755094"/>
                    <a:ext cx="62648" cy="7702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431F177-D693-F84A-A024-B397AF8E1901}"/>
                  </a:ext>
                </a:extLst>
              </p:cNvPr>
              <p:cNvSpPr/>
              <p:nvPr/>
            </p:nvSpPr>
            <p:spPr>
              <a:xfrm>
                <a:off x="3246581" y="953770"/>
                <a:ext cx="1314896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741900-828A-ED4C-9AA5-BB72EC688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030" b="82035"/>
            <a:stretch/>
          </p:blipFill>
          <p:spPr>
            <a:xfrm>
              <a:off x="2730788" y="1070228"/>
              <a:ext cx="1031585" cy="5966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A99EE6-CE73-6E48-B3CB-20D1FF2713B5}"/>
              </a:ext>
            </a:extLst>
          </p:cNvPr>
          <p:cNvGrpSpPr/>
          <p:nvPr/>
        </p:nvGrpSpPr>
        <p:grpSpPr>
          <a:xfrm>
            <a:off x="4783001" y="786527"/>
            <a:ext cx="3507750" cy="2919016"/>
            <a:chOff x="4783001" y="786527"/>
            <a:chExt cx="3507750" cy="29190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4DBC9C-5773-6849-9401-ED9FC0A13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43" r="67207" b="64401"/>
            <a:stretch/>
          </p:blipFill>
          <p:spPr>
            <a:xfrm>
              <a:off x="4967666" y="786527"/>
              <a:ext cx="3323085" cy="26294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81FE05-B5A6-CD45-A8B0-70E708B62FCA}"/>
                </a:ext>
              </a:extLst>
            </p:cNvPr>
            <p:cNvSpPr txBox="1"/>
            <p:nvPr/>
          </p:nvSpPr>
          <p:spPr>
            <a:xfrm>
              <a:off x="6146050" y="3336211"/>
              <a:ext cx="1417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Observations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BDC63A-ACEE-DF44-AA2A-B89EF239B2B1}"/>
                </a:ext>
              </a:extLst>
            </p:cNvPr>
            <p:cNvSpPr txBox="1"/>
            <p:nvPr/>
          </p:nvSpPr>
          <p:spPr>
            <a:xfrm rot="16200000">
              <a:off x="4570763" y="1879065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Model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9E2F2-C8CC-2F45-8F50-4FEE07FF2A18}"/>
                </a:ext>
              </a:extLst>
            </p:cNvPr>
            <p:cNvSpPr txBox="1"/>
            <p:nvPr/>
          </p:nvSpPr>
          <p:spPr>
            <a:xfrm>
              <a:off x="5559972" y="1070228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 = 0.9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4E95B0-1AA0-D946-8CA8-86D8904524CC}"/>
              </a:ext>
            </a:extLst>
          </p:cNvPr>
          <p:cNvGrpSpPr/>
          <p:nvPr/>
        </p:nvGrpSpPr>
        <p:grpSpPr>
          <a:xfrm>
            <a:off x="4783002" y="3812127"/>
            <a:ext cx="3726041" cy="2943010"/>
            <a:chOff x="4783002" y="3812127"/>
            <a:chExt cx="3726041" cy="29430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6CE786-0C97-004E-AE86-ADC9894E8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124" t="68597" r="315" b="4008"/>
            <a:stretch/>
          </p:blipFill>
          <p:spPr>
            <a:xfrm>
              <a:off x="4967667" y="3812127"/>
              <a:ext cx="3541376" cy="2651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AEC8A0-E88D-6240-8103-146321984BF4}"/>
                </a:ext>
              </a:extLst>
            </p:cNvPr>
            <p:cNvSpPr txBox="1"/>
            <p:nvPr/>
          </p:nvSpPr>
          <p:spPr>
            <a:xfrm>
              <a:off x="6337749" y="6385805"/>
              <a:ext cx="1417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Observations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32D846-C38A-EC46-8F0D-47EB9DF636D2}"/>
                </a:ext>
              </a:extLst>
            </p:cNvPr>
            <p:cNvSpPr txBox="1"/>
            <p:nvPr/>
          </p:nvSpPr>
          <p:spPr>
            <a:xfrm rot="16200000">
              <a:off x="4570764" y="4953341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Model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60D678-0C1B-5F45-8421-9DA622A79D0F}"/>
                </a:ext>
              </a:extLst>
            </p:cNvPr>
            <p:cNvSpPr txBox="1"/>
            <p:nvPr/>
          </p:nvSpPr>
          <p:spPr>
            <a:xfrm>
              <a:off x="5469523" y="3989244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 = 0.1</a:t>
              </a:r>
            </a:p>
          </p:txBody>
        </p:sp>
      </p:grpSp>
      <p:sp>
        <p:nvSpPr>
          <p:cNvPr id="35" name="Curved Up Arrow 34">
            <a:extLst>
              <a:ext uri="{FF2B5EF4-FFF2-40B4-BE49-F238E27FC236}">
                <a16:creationId xmlns:a16="http://schemas.microsoft.com/office/drawing/2014/main" id="{9BF0A4C2-17CE-F844-B95A-630CBFC33324}"/>
              </a:ext>
            </a:extLst>
          </p:cNvPr>
          <p:cNvSpPr/>
          <p:nvPr/>
        </p:nvSpPr>
        <p:spPr>
          <a:xfrm rot="8830064">
            <a:off x="3019455" y="1411626"/>
            <a:ext cx="3057153" cy="542299"/>
          </a:xfrm>
          <a:prstGeom prst="curvedUpArrow">
            <a:avLst>
              <a:gd name="adj1" fmla="val 1301"/>
              <a:gd name="adj2" fmla="val 26608"/>
              <a:gd name="adj3" fmla="val 162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5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55E58-18DD-334E-BBFF-15977A59D907}"/>
              </a:ext>
            </a:extLst>
          </p:cNvPr>
          <p:cNvSpPr txBox="1"/>
          <p:nvPr/>
        </p:nvSpPr>
        <p:spPr>
          <a:xfrm>
            <a:off x="3651259" y="93799"/>
            <a:ext cx="2674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Taylor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923BE-9446-7947-8611-F783C2AE1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3" r="67207" b="64401"/>
          <a:stretch/>
        </p:blipFill>
        <p:spPr>
          <a:xfrm>
            <a:off x="5321917" y="614926"/>
            <a:ext cx="3323085" cy="26294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909B82-119D-D644-98E7-8F56BEAAE8AA}"/>
              </a:ext>
            </a:extLst>
          </p:cNvPr>
          <p:cNvGrpSpPr/>
          <p:nvPr/>
        </p:nvGrpSpPr>
        <p:grpSpPr>
          <a:xfrm>
            <a:off x="93988" y="1504031"/>
            <a:ext cx="5395411" cy="4663726"/>
            <a:chOff x="893379" y="680501"/>
            <a:chExt cx="3562350" cy="31516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E34977-A547-D145-886D-773B97705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379" y="853965"/>
              <a:ext cx="3562350" cy="29781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10D55D-7E52-1C49-89EF-0524A1D38740}"/>
                </a:ext>
              </a:extLst>
            </p:cNvPr>
            <p:cNvSpPr/>
            <p:nvPr/>
          </p:nvSpPr>
          <p:spPr>
            <a:xfrm>
              <a:off x="3140833" y="680501"/>
              <a:ext cx="1314896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95507-6E27-FF4D-A16B-77F512059E92}"/>
              </a:ext>
            </a:extLst>
          </p:cNvPr>
          <p:cNvCxnSpPr>
            <a:cxnSpLocks/>
          </p:cNvCxnSpPr>
          <p:nvPr/>
        </p:nvCxnSpPr>
        <p:spPr>
          <a:xfrm flipV="1">
            <a:off x="5780708" y="1230433"/>
            <a:ext cx="2270234" cy="163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DC87BA-99BB-F84B-970F-8ADB38CD30A2}"/>
              </a:ext>
            </a:extLst>
          </p:cNvPr>
          <p:cNvSpPr txBox="1"/>
          <p:nvPr/>
        </p:nvSpPr>
        <p:spPr>
          <a:xfrm>
            <a:off x="6389341" y="3244334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Observations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A8D95-24E9-F547-B79F-A5260C32F371}"/>
              </a:ext>
            </a:extLst>
          </p:cNvPr>
          <p:cNvSpPr txBox="1"/>
          <p:nvPr/>
        </p:nvSpPr>
        <p:spPr>
          <a:xfrm rot="16200000">
            <a:off x="4925014" y="174496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A22FF280-C8CB-264E-95CA-007594E830B1}"/>
              </a:ext>
            </a:extLst>
          </p:cNvPr>
          <p:cNvSpPr/>
          <p:nvPr/>
        </p:nvSpPr>
        <p:spPr>
          <a:xfrm>
            <a:off x="6338941" y="1849992"/>
            <a:ext cx="199696" cy="40049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E69D4FF2-7DF6-7A46-8B22-07F339415F44}"/>
              </a:ext>
            </a:extLst>
          </p:cNvPr>
          <p:cNvSpPr/>
          <p:nvPr/>
        </p:nvSpPr>
        <p:spPr>
          <a:xfrm rot="10800000">
            <a:off x="7100250" y="1910952"/>
            <a:ext cx="244424" cy="25312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FE9C64-EB4E-E943-8A27-A0992851738A}"/>
              </a:ext>
            </a:extLst>
          </p:cNvPr>
          <p:cNvCxnSpPr>
            <a:cxnSpLocks/>
          </p:cNvCxnSpPr>
          <p:nvPr/>
        </p:nvCxnSpPr>
        <p:spPr>
          <a:xfrm flipV="1">
            <a:off x="2806933" y="4617720"/>
            <a:ext cx="408707" cy="106680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EE306F1C-9C2F-8941-B5AE-E6236CA47501}"/>
              </a:ext>
            </a:extLst>
          </p:cNvPr>
          <p:cNvSpPr/>
          <p:nvPr/>
        </p:nvSpPr>
        <p:spPr>
          <a:xfrm rot="8440638">
            <a:off x="1849178" y="2766334"/>
            <a:ext cx="4811458" cy="762097"/>
          </a:xfrm>
          <a:prstGeom prst="curvedUpArrow">
            <a:avLst>
              <a:gd name="adj1" fmla="val 1301"/>
              <a:gd name="adj2" fmla="val 26608"/>
              <a:gd name="adj3" fmla="val 162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hord 29">
            <a:extLst>
              <a:ext uri="{FF2B5EF4-FFF2-40B4-BE49-F238E27FC236}">
                <a16:creationId xmlns:a16="http://schemas.microsoft.com/office/drawing/2014/main" id="{7DAEFA6F-EEF4-E949-AD7F-5ACFF1B2B7D6}"/>
              </a:ext>
            </a:extLst>
          </p:cNvPr>
          <p:cNvSpPr/>
          <p:nvPr/>
        </p:nvSpPr>
        <p:spPr>
          <a:xfrm rot="6799861">
            <a:off x="2379535" y="5279567"/>
            <a:ext cx="914400" cy="914400"/>
          </a:xfrm>
          <a:prstGeom prst="chord">
            <a:avLst>
              <a:gd name="adj1" fmla="val 4312891"/>
              <a:gd name="adj2" fmla="val 14493424"/>
            </a:avLst>
          </a:prstGeom>
          <a:solidFill>
            <a:schemeClr val="accent5">
              <a:lumMod val="40000"/>
              <a:lumOff val="60000"/>
              <a:alpha val="76078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D446A7E-779D-4147-B830-F7F4CD38C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30" b="82035"/>
          <a:stretch/>
        </p:blipFill>
        <p:spPr>
          <a:xfrm>
            <a:off x="2836456" y="1910952"/>
            <a:ext cx="1031585" cy="596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FBA28F4-362A-4F4A-97C4-7924581BD4FA}"/>
              </a:ext>
            </a:extLst>
          </p:cNvPr>
          <p:cNvSpPr txBox="1"/>
          <p:nvPr/>
        </p:nvSpPr>
        <p:spPr>
          <a:xfrm>
            <a:off x="5400551" y="5151120"/>
            <a:ext cx="2801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Accurate model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70DE0B-FEBB-6743-BE78-449F8BE3DC82}"/>
              </a:ext>
            </a:extLst>
          </p:cNvPr>
          <p:cNvCxnSpPr>
            <a:cxnSpLocks/>
          </p:cNvCxnSpPr>
          <p:nvPr/>
        </p:nvCxnSpPr>
        <p:spPr>
          <a:xfrm flipV="1">
            <a:off x="3041766" y="5517777"/>
            <a:ext cx="2310631" cy="225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88C02C2-428B-4D43-AFF3-BF9B6E014D46}"/>
              </a:ext>
            </a:extLst>
          </p:cNvPr>
          <p:cNvSpPr/>
          <p:nvPr/>
        </p:nvSpPr>
        <p:spPr>
          <a:xfrm rot="1273918">
            <a:off x="2553055" y="4493529"/>
            <a:ext cx="466377" cy="1171007"/>
          </a:xfrm>
          <a:prstGeom prst="leftBrace">
            <a:avLst>
              <a:gd name="adj1" fmla="val 40900"/>
              <a:gd name="adj2" fmla="val 51577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E5E4137-E7A1-204B-8653-9313B5B9826E}"/>
              </a:ext>
            </a:extLst>
          </p:cNvPr>
          <p:cNvSpPr/>
          <p:nvPr/>
        </p:nvSpPr>
        <p:spPr>
          <a:xfrm>
            <a:off x="2751438" y="5628574"/>
            <a:ext cx="153028" cy="140315"/>
          </a:xfrm>
          <a:prstGeom prst="ellipse">
            <a:avLst/>
          </a:prstGeom>
          <a:ln>
            <a:solidFill>
              <a:srgbClr val="1F3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88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4E527-6514-6545-BDD4-FD639EF5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390" y="3768202"/>
            <a:ext cx="3439735" cy="2998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D7C39-A154-ED41-B5C6-0918FB2B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82" y="1047866"/>
            <a:ext cx="3260886" cy="2859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77119-C2E1-3544-9928-56CA5A581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213" y="757718"/>
            <a:ext cx="3326091" cy="289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4740D-4718-0D4D-B994-075A7B68C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34" y="3907286"/>
            <a:ext cx="3382981" cy="2966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0967AE-D874-C447-855C-3B38360B71E5}"/>
              </a:ext>
            </a:extLst>
          </p:cNvPr>
          <p:cNvSpPr txBox="1"/>
          <p:nvPr/>
        </p:nvSpPr>
        <p:spPr>
          <a:xfrm>
            <a:off x="1849516" y="62342"/>
            <a:ext cx="5792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are the models performing?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E063B-DA2E-DD49-8FB8-D39363CDBFE3}"/>
              </a:ext>
            </a:extLst>
          </p:cNvPr>
          <p:cNvSpPr txBox="1"/>
          <p:nvPr/>
        </p:nvSpPr>
        <p:spPr>
          <a:xfrm>
            <a:off x="3662320" y="607468"/>
            <a:ext cx="216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Taylor Diagrams</a:t>
            </a:r>
          </a:p>
        </p:txBody>
      </p:sp>
    </p:spTree>
    <p:extLst>
      <p:ext uri="{BB962C8B-B14F-4D97-AF65-F5344CB8AC3E}">
        <p14:creationId xmlns:p14="http://schemas.microsoft.com/office/powerpoint/2010/main" val="56391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2656</TotalTime>
  <Words>103</Words>
  <Application>Microsoft Macintosh PowerPoint</Application>
  <PresentationFormat>On-screen Show (4:3)</PresentationFormat>
  <Paragraphs>45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</cp:revision>
  <dcterms:created xsi:type="dcterms:W3CDTF">2019-12-05T19:35:48Z</dcterms:created>
  <dcterms:modified xsi:type="dcterms:W3CDTF">2019-12-10T16:19:20Z</dcterms:modified>
</cp:coreProperties>
</file>