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281" r:id="rId3"/>
    <p:sldId id="300" r:id="rId4"/>
    <p:sldId id="287" r:id="rId5"/>
    <p:sldId id="301" r:id="rId6"/>
    <p:sldId id="4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64"/>
  </p:normalViewPr>
  <p:slideViewPr>
    <p:cSldViewPr snapToGrid="0" snapToObjects="1" showGuides="1">
      <p:cViewPr varScale="1">
        <p:scale>
          <a:sx n="122" d="100"/>
          <a:sy n="122" d="100"/>
        </p:scale>
        <p:origin x="29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2685A-6E07-8143-AED7-7857124F30EA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38DC-97C2-5E46-8C31-01F77BAB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aribbean"/>
          <p:cNvSpPr txBox="1"/>
          <p:nvPr/>
        </p:nvSpPr>
        <p:spPr>
          <a:xfrm>
            <a:off x="940273" y="231187"/>
            <a:ext cx="763015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Heat Transport through the </a:t>
            </a:r>
            <a:r>
              <a:rPr lang="en-US" sz="3200" dirty="0" err="1"/>
              <a:t>Anegada</a:t>
            </a:r>
            <a:r>
              <a:rPr lang="en-US" sz="3200" dirty="0"/>
              <a:t> Passage</a:t>
            </a:r>
            <a:endParaRPr sz="3200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887E8AB-098A-DB49-8718-3F4400A4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41" y="1034318"/>
            <a:ext cx="8278821" cy="55136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460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79CC2D-C897-0942-BFAC-07A434CF2256}"/>
              </a:ext>
            </a:extLst>
          </p:cNvPr>
          <p:cNvGrpSpPr/>
          <p:nvPr/>
        </p:nvGrpSpPr>
        <p:grpSpPr>
          <a:xfrm>
            <a:off x="5890587" y="2595221"/>
            <a:ext cx="3134337" cy="2277909"/>
            <a:chOff x="552254" y="431035"/>
            <a:chExt cx="5740400" cy="4302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B1B09F-296E-8E45-B25A-915FF2CA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003" b="-926"/>
            <a:stretch/>
          </p:blipFill>
          <p:spPr>
            <a:xfrm>
              <a:off x="552254" y="431035"/>
              <a:ext cx="5740400" cy="43027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663A25-CEAC-0549-8E2A-EE2C49761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81" t="15191" r="4050" b="57482"/>
            <a:stretch/>
          </p:blipFill>
          <p:spPr>
            <a:xfrm>
              <a:off x="4307627" y="722043"/>
              <a:ext cx="1817881" cy="1322267"/>
            </a:xfrm>
            <a:prstGeom prst="rect">
              <a:avLst/>
            </a:prstGeom>
          </p:spPr>
        </p:pic>
      </p:grpSp>
      <p:sp>
        <p:nvSpPr>
          <p:cNvPr id="254" name="Caribbean"/>
          <p:cNvSpPr txBox="1"/>
          <p:nvPr/>
        </p:nvSpPr>
        <p:spPr>
          <a:xfrm>
            <a:off x="661185" y="77982"/>
            <a:ext cx="758778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531" dirty="0"/>
              <a:t>Caribbean</a:t>
            </a:r>
            <a:r>
              <a:rPr lang="en-US" sz="2531" dirty="0"/>
              <a:t>: 200 M Depth Average Velocity 18 July -17 Sep</a:t>
            </a:r>
            <a:endParaRPr sz="253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5519F5-2D44-924A-8FE3-DAE739F5F7A5}"/>
              </a:ext>
            </a:extLst>
          </p:cNvPr>
          <p:cNvCxnSpPr>
            <a:cxnSpLocks/>
          </p:cNvCxnSpPr>
          <p:nvPr/>
        </p:nvCxnSpPr>
        <p:spPr>
          <a:xfrm flipV="1">
            <a:off x="5789589" y="3984809"/>
            <a:ext cx="1759122" cy="13971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48EFC0-99D7-B641-B179-542911BED605}"/>
              </a:ext>
            </a:extLst>
          </p:cNvPr>
          <p:cNvCxnSpPr>
            <a:cxnSpLocks/>
          </p:cNvCxnSpPr>
          <p:nvPr/>
        </p:nvCxnSpPr>
        <p:spPr>
          <a:xfrm>
            <a:off x="5751030" y="2107498"/>
            <a:ext cx="1836240" cy="145203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C6CD80-AB38-1146-9354-037853C1B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754" y="4883050"/>
            <a:ext cx="5780516" cy="1911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EBDDCE-EA90-CF48-B732-3DC8AD120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2" y="2733998"/>
            <a:ext cx="5750778" cy="1937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967AFD-8629-9942-88E6-84285C4B8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694" y="533046"/>
            <a:ext cx="5910576" cy="199916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46329F-B2AB-D845-B626-AEC18DA49449}"/>
              </a:ext>
            </a:extLst>
          </p:cNvPr>
          <p:cNvCxnSpPr>
            <a:cxnSpLocks/>
          </p:cNvCxnSpPr>
          <p:nvPr/>
        </p:nvCxnSpPr>
        <p:spPr>
          <a:xfrm>
            <a:off x="5675586" y="3761319"/>
            <a:ext cx="1673529" cy="117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194644-888F-F848-9E6A-6CBAC2404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42" y="532778"/>
            <a:ext cx="2339578" cy="6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0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FB6FE2-08B2-3D43-B12F-189972BEA0C9}"/>
              </a:ext>
            </a:extLst>
          </p:cNvPr>
          <p:cNvGrpSpPr/>
          <p:nvPr/>
        </p:nvGrpSpPr>
        <p:grpSpPr>
          <a:xfrm>
            <a:off x="409904" y="339340"/>
            <a:ext cx="7849358" cy="6303197"/>
            <a:chOff x="612259" y="165920"/>
            <a:chExt cx="7963697" cy="6511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CBA6C0-25A3-2F44-9B10-433BF00A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59" y="165920"/>
              <a:ext cx="7963697" cy="65113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C6AEE-1311-214B-95F3-866A64DC3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2264" y="2507947"/>
              <a:ext cx="1862704" cy="4732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83854C-4D8A-0A44-A942-84E6A1255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725" y="4212076"/>
              <a:ext cx="1669852" cy="4732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0D756E-286E-3143-B45C-25484F13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79" y="4350522"/>
              <a:ext cx="1669852" cy="4732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4E485B-04BD-DF43-A25E-CD9AB1DB0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510" y="2424986"/>
              <a:ext cx="1669852" cy="4732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973086-A30C-2045-AAF8-9F6E0D3A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6461" y="2451775"/>
              <a:ext cx="1473398" cy="4464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DFB322-D427-4846-8A2D-07F31508C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7271" y="4363917"/>
              <a:ext cx="1464469" cy="4464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A610FA-E3A7-6B45-B9B7-D9A7651F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6584" y="4221186"/>
              <a:ext cx="1634133" cy="44648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D9228B-345A-1A4C-9B4A-A67FA9B1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6549" y="2543845"/>
              <a:ext cx="1634133" cy="446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9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ross-channel Temperature Gradients"/>
          <p:cNvSpPr txBox="1"/>
          <p:nvPr/>
        </p:nvSpPr>
        <p:spPr>
          <a:xfrm>
            <a:off x="1388149" y="0"/>
            <a:ext cx="634879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3200" dirty="0"/>
              <a:t>Cross-channel Temperature Gradients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7C3FF9-735F-044E-B44D-516491489052}"/>
              </a:ext>
            </a:extLst>
          </p:cNvPr>
          <p:cNvGrpSpPr/>
          <p:nvPr/>
        </p:nvGrpSpPr>
        <p:grpSpPr>
          <a:xfrm>
            <a:off x="5907758" y="2632283"/>
            <a:ext cx="3134337" cy="2277909"/>
            <a:chOff x="552254" y="431035"/>
            <a:chExt cx="5740400" cy="43027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4AB40E-8F3E-064C-ABA3-A929D02ED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003" b="-926"/>
            <a:stretch/>
          </p:blipFill>
          <p:spPr>
            <a:xfrm>
              <a:off x="552254" y="431035"/>
              <a:ext cx="5740400" cy="43027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14B095-98E3-0E4C-8D7D-39E97E1D7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81" t="15191" r="4050" b="57482"/>
            <a:stretch/>
          </p:blipFill>
          <p:spPr>
            <a:xfrm>
              <a:off x="4307627" y="722043"/>
              <a:ext cx="1817881" cy="132226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CDC857-0C62-E646-9FA9-67820E6A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161" y="4842053"/>
            <a:ext cx="5824766" cy="2015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6501D6-2059-2B4A-90BD-16EC6BBF7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784" y="517919"/>
            <a:ext cx="5929520" cy="2052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E9283-4BCC-BA44-AA82-835D82173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8" y="2731817"/>
            <a:ext cx="5737991" cy="198591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81DC2B-BB19-1D40-8B1F-AC2E8930D845}"/>
              </a:ext>
            </a:extLst>
          </p:cNvPr>
          <p:cNvCxnSpPr>
            <a:cxnSpLocks/>
          </p:cNvCxnSpPr>
          <p:nvPr/>
        </p:nvCxnSpPr>
        <p:spPr>
          <a:xfrm flipV="1">
            <a:off x="6243145" y="3984809"/>
            <a:ext cx="1305566" cy="10286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625BB-37A1-F548-9B60-EC88DD75BA61}"/>
              </a:ext>
            </a:extLst>
          </p:cNvPr>
          <p:cNvCxnSpPr>
            <a:cxnSpLocks/>
          </p:cNvCxnSpPr>
          <p:nvPr/>
        </p:nvCxnSpPr>
        <p:spPr>
          <a:xfrm>
            <a:off x="6238304" y="2529041"/>
            <a:ext cx="1348966" cy="103049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F07EEB-529C-874A-B318-11FA2FED0EC5}"/>
              </a:ext>
            </a:extLst>
          </p:cNvPr>
          <p:cNvCxnSpPr>
            <a:cxnSpLocks/>
          </p:cNvCxnSpPr>
          <p:nvPr/>
        </p:nvCxnSpPr>
        <p:spPr>
          <a:xfrm>
            <a:off x="5785419" y="3773103"/>
            <a:ext cx="156369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245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rmal-Wind Balance Using ng487 and ng291"/>
          <p:cNvSpPr txBox="1"/>
          <p:nvPr/>
        </p:nvSpPr>
        <p:spPr>
          <a:xfrm>
            <a:off x="673926" y="80454"/>
            <a:ext cx="787234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/>
            </a:lvl1pPr>
          </a:lstStyle>
          <a:p>
            <a:r>
              <a:rPr sz="3200" dirty="0"/>
              <a:t>Thermal-Wind Balance Using ng487 and ng291</a:t>
            </a:r>
          </a:p>
        </p:txBody>
      </p:sp>
      <p:pic>
        <p:nvPicPr>
          <p:cNvPr id="132" name="thermal_wind_calculation_2018-08-23 12:00:00.png" descr="thermal_wind_calculation_2018-08-23 12:00: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425" y="3565340"/>
            <a:ext cx="3871769" cy="300673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4108435" y="5417842"/>
            <a:ext cx="835082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5" name="Shifted"/>
          <p:cNvSpPr txBox="1"/>
          <p:nvPr/>
        </p:nvSpPr>
        <p:spPr>
          <a:xfrm>
            <a:off x="4191091" y="4982326"/>
            <a:ext cx="73488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dirty="0"/>
              <a:t>Shifted</a:t>
            </a:r>
          </a:p>
        </p:txBody>
      </p:sp>
      <p:sp>
        <p:nvSpPr>
          <p:cNvPr id="136" name="Line"/>
          <p:cNvSpPr/>
          <p:nvPr/>
        </p:nvSpPr>
        <p:spPr>
          <a:xfrm>
            <a:off x="2101635" y="5458829"/>
            <a:ext cx="9042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7" name="Shift"/>
          <p:cNvSpPr txBox="1"/>
          <p:nvPr/>
        </p:nvSpPr>
        <p:spPr>
          <a:xfrm>
            <a:off x="2303666" y="5068707"/>
            <a:ext cx="50013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Shift</a:t>
            </a:r>
          </a:p>
        </p:txBody>
      </p:sp>
      <p:pic>
        <p:nvPicPr>
          <p:cNvPr id="138" name="thermal_wind_shifted_calculation_2018-08-23 12:00:00.png" descr="thermal_wind_shifted_calculation_2018-08-23 12: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8541" y="3653527"/>
            <a:ext cx="3871770" cy="30067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D1650A-1A50-E342-8EF0-7D8FF9F2CB46}"/>
              </a:ext>
            </a:extLst>
          </p:cNvPr>
          <p:cNvGrpSpPr/>
          <p:nvPr/>
        </p:nvGrpSpPr>
        <p:grpSpPr>
          <a:xfrm>
            <a:off x="2667790" y="645032"/>
            <a:ext cx="3716372" cy="2792940"/>
            <a:chOff x="552254" y="431035"/>
            <a:chExt cx="5740400" cy="43027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3A3128-8C5A-CA45-AEE4-17ADFFD50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003" b="-926"/>
            <a:stretch/>
          </p:blipFill>
          <p:spPr>
            <a:xfrm>
              <a:off x="552254" y="431035"/>
              <a:ext cx="5740400" cy="430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2078FB-EABF-0943-AB54-9995DEF48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281" t="15191" r="4050" b="57482"/>
            <a:stretch/>
          </p:blipFill>
          <p:spPr>
            <a:xfrm>
              <a:off x="4307627" y="722043"/>
              <a:ext cx="1817881" cy="132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94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1E2AD-A3D6-0847-B8AA-113CFB666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63"/>
          <a:stretch/>
        </p:blipFill>
        <p:spPr>
          <a:xfrm>
            <a:off x="1065119" y="832528"/>
            <a:ext cx="7156450" cy="2696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49DF-AE2C-8A4E-ADB7-4203AA5FA8A2}"/>
              </a:ext>
            </a:extLst>
          </p:cNvPr>
          <p:cNvSpPr txBox="1"/>
          <p:nvPr/>
        </p:nvSpPr>
        <p:spPr>
          <a:xfrm>
            <a:off x="998630" y="3663960"/>
            <a:ext cx="7222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After taking into account the vertical profile of velocity, </a:t>
            </a:r>
          </a:p>
          <a:p>
            <a:pPr algn="ctr"/>
            <a:r>
              <a:rPr lang="en-US" sz="2400" dirty="0"/>
              <a:t>the model heat transport through the channel has </a:t>
            </a:r>
          </a:p>
          <a:p>
            <a:pPr algn="ctr"/>
            <a:r>
              <a:rPr lang="en-US" sz="2400" dirty="0"/>
              <a:t>the opposite direction than the observed heat transport</a:t>
            </a:r>
          </a:p>
        </p:txBody>
      </p:sp>
    </p:spTree>
    <p:extLst>
      <p:ext uri="{BB962C8B-B14F-4D97-AF65-F5344CB8AC3E}">
        <p14:creationId xmlns:p14="http://schemas.microsoft.com/office/powerpoint/2010/main" val="91897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</Words>
  <Application>Microsoft Macintosh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2019-06-12T11:35:11Z</dcterms:created>
  <dcterms:modified xsi:type="dcterms:W3CDTF">2019-06-12T11:35:56Z</dcterms:modified>
</cp:coreProperties>
</file>