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79" r:id="rId2"/>
  </p:sldMasterIdLst>
  <p:sldIdLst>
    <p:sldId id="598" r:id="rId3"/>
    <p:sldId id="599" r:id="rId4"/>
    <p:sldId id="600" r:id="rId5"/>
    <p:sldId id="287" r:id="rId6"/>
    <p:sldId id="602" r:id="rId7"/>
    <p:sldId id="601" r:id="rId8"/>
    <p:sldId id="718" r:id="rId9"/>
    <p:sldId id="605" r:id="rId10"/>
    <p:sldId id="720" r:id="rId11"/>
    <p:sldId id="721" r:id="rId12"/>
    <p:sldId id="715" r:id="rId13"/>
    <p:sldId id="603" r:id="rId14"/>
    <p:sldId id="606" r:id="rId15"/>
    <p:sldId id="719" r:id="rId16"/>
    <p:sldId id="604" r:id="rId17"/>
    <p:sldId id="607" r:id="rId18"/>
    <p:sldId id="717"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6FFF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6443"/>
  </p:normalViewPr>
  <p:slideViewPr>
    <p:cSldViewPr snapToGrid="0" snapToObjects="1">
      <p:cViewPr varScale="1">
        <p:scale>
          <a:sx n="131" d="100"/>
          <a:sy n="131" d="100"/>
        </p:scale>
        <p:origin x="1624" y="1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6"/>
        <p:cNvGrpSpPr/>
        <p:nvPr/>
      </p:nvGrpSpPr>
      <p:grpSpPr>
        <a:xfrm>
          <a:off x="0" y="0"/>
          <a:ext cx="0" cy="0"/>
          <a:chOff x="0" y="0"/>
          <a:chExt cx="0" cy="0"/>
        </a:xfrm>
      </p:grpSpPr>
      <p:sp>
        <p:nvSpPr>
          <p:cNvPr id="7" name="Google Shape;7;p2"/>
          <p:cNvSpPr txBox="1">
            <a:spLocks noGrp="1"/>
          </p:cNvSpPr>
          <p:nvPr>
            <p:ph type="ctrTitle"/>
          </p:nvPr>
        </p:nvSpPr>
        <p:spPr>
          <a:xfrm>
            <a:off x="685800" y="1600200"/>
            <a:ext cx="7772400" cy="14700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8" name="Google Shape;8;p2"/>
          <p:cNvSpPr txBox="1">
            <a:spLocks noGrp="1"/>
          </p:cNvSpPr>
          <p:nvPr>
            <p:ph type="subTitle" idx="1"/>
          </p:nvPr>
        </p:nvSpPr>
        <p:spPr>
          <a:xfrm>
            <a:off x="1371600" y="3124200"/>
            <a:ext cx="6400800" cy="17529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Rockwell"/>
                <a:ea typeface="Rockwell"/>
                <a:cs typeface="Rockwell"/>
                <a:sym typeface="Rockwell"/>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Rockwell"/>
                <a:ea typeface="Rockwell"/>
                <a:cs typeface="Rockwell"/>
                <a:sym typeface="Rockwell"/>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Rockwell"/>
                <a:ea typeface="Rockwell"/>
                <a:cs typeface="Rockwell"/>
                <a:sym typeface="Rockwell"/>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8698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0" name="Google Shape;50;p1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1pPr>
            <a:lvl2pPr marR="0" lvl="1" algn="l" rtl="0">
              <a:spcBef>
                <a:spcPts val="560"/>
              </a:spcBef>
              <a:spcAft>
                <a:spcPts val="0"/>
              </a:spcAft>
              <a:buClr>
                <a:schemeClr val="dk2"/>
              </a:buClr>
              <a:buSzPts val="2800"/>
              <a:buFont typeface="Arial"/>
              <a:buNone/>
              <a:defRPr sz="2800" b="0" i="0" u="none" strike="noStrike" cap="none">
                <a:solidFill>
                  <a:schemeClr val="dk2"/>
                </a:solidFill>
                <a:latin typeface="Century Gothic"/>
                <a:ea typeface="Century Gothic"/>
                <a:cs typeface="Century Gothic"/>
                <a:sym typeface="Century Gothic"/>
              </a:defRPr>
            </a:lvl2pPr>
            <a:lvl3pPr marR="0" lvl="2" algn="l" rtl="0">
              <a:spcBef>
                <a:spcPts val="480"/>
              </a:spcBef>
              <a:spcAft>
                <a:spcPts val="0"/>
              </a:spcAft>
              <a:buClr>
                <a:schemeClr val="dk2"/>
              </a:buClr>
              <a:buSzPts val="2400"/>
              <a:buFont typeface="Courier New"/>
              <a:buNone/>
              <a:defRPr sz="2400" b="0" i="0" u="none" strike="noStrike" cap="none">
                <a:solidFill>
                  <a:schemeClr val="dk2"/>
                </a:solidFill>
                <a:latin typeface="Century Gothic"/>
                <a:ea typeface="Century Gothic"/>
                <a:cs typeface="Century Gothic"/>
                <a:sym typeface="Century Gothic"/>
              </a:defRPr>
            </a:lvl3pPr>
            <a:lvl4pPr marR="0" lvl="3"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4pPr>
            <a:lvl5pPr marR="0" lvl="4" algn="l" rtl="0">
              <a:spcBef>
                <a:spcPts val="400"/>
              </a:spcBef>
              <a:spcAft>
                <a:spcPts val="0"/>
              </a:spcAft>
              <a:buClr>
                <a:schemeClr val="dk2"/>
              </a:buClr>
              <a:buSzPts val="2000"/>
              <a:buFont typeface="Arial"/>
              <a:buNone/>
              <a:defRPr sz="2000" b="0" i="0" u="none" strike="noStrike" cap="none">
                <a:solidFill>
                  <a:schemeClr val="dk2"/>
                </a:solidFill>
                <a:latin typeface="Century Gothic"/>
                <a:ea typeface="Century Gothic"/>
                <a:cs typeface="Century Gothic"/>
                <a:sym typeface="Century Gothic"/>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1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189" lvl="0" indent="-228594" algn="l" rtl="0">
              <a:spcBef>
                <a:spcPts val="280"/>
              </a:spcBef>
              <a:spcAft>
                <a:spcPts val="0"/>
              </a:spcAft>
              <a:buClr>
                <a:schemeClr val="dk2"/>
              </a:buClr>
              <a:buSzPts val="1400"/>
              <a:buNone/>
              <a:defRPr sz="1400"/>
            </a:lvl1pPr>
            <a:lvl2pPr marL="914377" lvl="1" indent="-228594" algn="l" rtl="0">
              <a:spcBef>
                <a:spcPts val="240"/>
              </a:spcBef>
              <a:spcAft>
                <a:spcPts val="0"/>
              </a:spcAft>
              <a:buClr>
                <a:schemeClr val="dk2"/>
              </a:buClr>
              <a:buSzPts val="1200"/>
              <a:buNone/>
              <a:defRPr sz="1200"/>
            </a:lvl2pPr>
            <a:lvl3pPr marL="1371566" lvl="2" indent="-228594" algn="l" rtl="0">
              <a:spcBef>
                <a:spcPts val="200"/>
              </a:spcBef>
              <a:spcAft>
                <a:spcPts val="0"/>
              </a:spcAft>
              <a:buClr>
                <a:schemeClr val="dk2"/>
              </a:buClr>
              <a:buSzPts val="1000"/>
              <a:buNone/>
              <a:defRPr sz="1000"/>
            </a:lvl3pPr>
            <a:lvl4pPr marL="1828754" lvl="3" indent="-228594" algn="l" rtl="0">
              <a:spcBef>
                <a:spcPts val="180"/>
              </a:spcBef>
              <a:spcAft>
                <a:spcPts val="0"/>
              </a:spcAft>
              <a:buClr>
                <a:schemeClr val="dk2"/>
              </a:buClr>
              <a:buSzPts val="900"/>
              <a:buNone/>
              <a:defRPr sz="900"/>
            </a:lvl4pPr>
            <a:lvl5pPr marL="2285943" lvl="4" indent="-228594" algn="l" rtl="0">
              <a:spcBef>
                <a:spcPts val="180"/>
              </a:spcBef>
              <a:spcAft>
                <a:spcPts val="0"/>
              </a:spcAft>
              <a:buClr>
                <a:schemeClr val="dk2"/>
              </a:buClr>
              <a:buSzPts val="900"/>
              <a:buNone/>
              <a:defRPr sz="900"/>
            </a:lvl5pPr>
            <a:lvl6pPr marL="2743131" lvl="5" indent="-228594" algn="l" rtl="0">
              <a:spcBef>
                <a:spcPts val="180"/>
              </a:spcBef>
              <a:spcAft>
                <a:spcPts val="0"/>
              </a:spcAft>
              <a:buClr>
                <a:schemeClr val="dk1"/>
              </a:buClr>
              <a:buSzPts val="900"/>
              <a:buNone/>
              <a:defRPr sz="900"/>
            </a:lvl6pPr>
            <a:lvl7pPr marL="3200320" lvl="6" indent="-228594" algn="l" rtl="0">
              <a:spcBef>
                <a:spcPts val="180"/>
              </a:spcBef>
              <a:spcAft>
                <a:spcPts val="0"/>
              </a:spcAft>
              <a:buClr>
                <a:schemeClr val="dk1"/>
              </a:buClr>
              <a:buSzPts val="900"/>
              <a:buNone/>
              <a:defRPr sz="900"/>
            </a:lvl7pPr>
            <a:lvl8pPr marL="3657509" lvl="7" indent="-228594" algn="l" rtl="0">
              <a:spcBef>
                <a:spcPts val="180"/>
              </a:spcBef>
              <a:spcAft>
                <a:spcPts val="0"/>
              </a:spcAft>
              <a:buClr>
                <a:schemeClr val="dk1"/>
              </a:buClr>
              <a:buSzPts val="900"/>
              <a:buNone/>
              <a:defRPr sz="900"/>
            </a:lvl8pPr>
            <a:lvl9pPr marL="4114697" lvl="8" indent="-228594" algn="l" rtl="0">
              <a:spcBef>
                <a:spcPts val="180"/>
              </a:spcBef>
              <a:spcAft>
                <a:spcPts val="0"/>
              </a:spcAft>
              <a:buClr>
                <a:schemeClr val="dk1"/>
              </a:buClr>
              <a:buSzPts val="900"/>
              <a:buNone/>
              <a:defRPr sz="900"/>
            </a:lvl9pPr>
          </a:lstStyle>
          <a:p>
            <a:endParaRPr/>
          </a:p>
        </p:txBody>
      </p:sp>
      <p:sp>
        <p:nvSpPr>
          <p:cNvPr id="52" name="Google Shape;52;p13"/>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800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457200" y="609600"/>
            <a:ext cx="3008400" cy="825600"/>
          </a:xfrm>
          <a:prstGeom prst="rect">
            <a:avLst/>
          </a:prstGeom>
          <a:noFill/>
          <a:ln>
            <a:noFill/>
          </a:ln>
        </p:spPr>
        <p:txBody>
          <a:bodyPr spcFirstLastPara="1" wrap="square" lIns="91425" tIns="45700" rIns="91425" bIns="45700" anchor="b" anchorCtr="0"/>
          <a:lstStyle>
            <a:lvl1pPr lvl="0" algn="l" rtl="0">
              <a:spcBef>
                <a:spcPts val="0"/>
              </a:spcBef>
              <a:spcAft>
                <a:spcPts val="0"/>
              </a:spcAft>
              <a:buSzPts val="1400"/>
              <a:buNone/>
              <a:defRPr sz="2000" b="1">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3575050" y="609600"/>
            <a:ext cx="5111700" cy="5516700"/>
          </a:xfrm>
          <a:prstGeom prst="rect">
            <a:avLst/>
          </a:prstGeom>
          <a:noFill/>
          <a:ln>
            <a:noFill/>
          </a:ln>
        </p:spPr>
        <p:txBody>
          <a:bodyPr spcFirstLastPara="1" wrap="square" lIns="91425" tIns="45700" rIns="91425" bIns="45700" anchor="t" anchorCtr="0"/>
          <a:lstStyle>
            <a:lvl1pPr marL="457189" lvl="0" indent="-228594" algn="l" rtl="0">
              <a:spcBef>
                <a:spcPts val="560"/>
              </a:spcBef>
              <a:spcAft>
                <a:spcPts val="0"/>
              </a:spcAft>
              <a:buSzPts val="1400"/>
              <a:buNone/>
              <a:defRPr sz="2800"/>
            </a:lvl1pPr>
            <a:lvl2pPr marL="914377" lvl="1" indent="-380990" algn="l" rtl="0">
              <a:spcBef>
                <a:spcPts val="480"/>
              </a:spcBef>
              <a:spcAft>
                <a:spcPts val="0"/>
              </a:spcAft>
              <a:buClr>
                <a:schemeClr val="dk2"/>
              </a:buClr>
              <a:buSzPts val="2400"/>
              <a:buChar char="•"/>
              <a:defRPr sz="2400"/>
            </a:lvl2pPr>
            <a:lvl3pPr marL="1371566" lvl="2" indent="-355591" algn="l" rtl="0">
              <a:spcBef>
                <a:spcPts val="400"/>
              </a:spcBef>
              <a:spcAft>
                <a:spcPts val="0"/>
              </a:spcAft>
              <a:buClr>
                <a:schemeClr val="dk2"/>
              </a:buClr>
              <a:buSzPts val="2000"/>
              <a:buChar char="o"/>
              <a:defRPr sz="2000"/>
            </a:lvl3pPr>
            <a:lvl4pPr marL="1828754" lvl="3" indent="-330192" algn="l" rtl="0">
              <a:spcBef>
                <a:spcPts val="320"/>
              </a:spcBef>
              <a:spcAft>
                <a:spcPts val="0"/>
              </a:spcAft>
              <a:buClr>
                <a:schemeClr val="dk2"/>
              </a:buClr>
              <a:buSzPts val="1600"/>
              <a:buChar char="–"/>
              <a:defRPr sz="1600"/>
            </a:lvl4pPr>
            <a:lvl5pPr marL="2285943" lvl="4" indent="-330192" algn="l" rtl="0">
              <a:spcBef>
                <a:spcPts val="320"/>
              </a:spcBef>
              <a:spcAft>
                <a:spcPts val="0"/>
              </a:spcAft>
              <a:buClr>
                <a:schemeClr val="dk2"/>
              </a:buClr>
              <a:buSzPts val="1600"/>
              <a:buChar char="»"/>
              <a:defRPr sz="1600"/>
            </a:lvl5pPr>
            <a:lvl6pPr marL="2743131" lvl="5" indent="-355591" algn="l" rtl="0">
              <a:spcBef>
                <a:spcPts val="400"/>
              </a:spcBef>
              <a:spcAft>
                <a:spcPts val="0"/>
              </a:spcAft>
              <a:buClr>
                <a:schemeClr val="dk1"/>
              </a:buClr>
              <a:buSzPts val="2000"/>
              <a:buChar char="•"/>
              <a:defRPr sz="2000"/>
            </a:lvl6pPr>
            <a:lvl7pPr marL="3200320" lvl="6" indent="-355591" algn="l" rtl="0">
              <a:spcBef>
                <a:spcPts val="400"/>
              </a:spcBef>
              <a:spcAft>
                <a:spcPts val="0"/>
              </a:spcAft>
              <a:buClr>
                <a:schemeClr val="dk1"/>
              </a:buClr>
              <a:buSzPts val="2000"/>
              <a:buChar char="•"/>
              <a:defRPr sz="2000"/>
            </a:lvl7pPr>
            <a:lvl8pPr marL="3657509" lvl="7" indent="-355591" algn="l" rtl="0">
              <a:spcBef>
                <a:spcPts val="400"/>
              </a:spcBef>
              <a:spcAft>
                <a:spcPts val="0"/>
              </a:spcAft>
              <a:buClr>
                <a:schemeClr val="dk1"/>
              </a:buClr>
              <a:buSzPts val="2000"/>
              <a:buChar char="•"/>
              <a:defRPr sz="2000"/>
            </a:lvl8pPr>
            <a:lvl9pPr marL="4114697" lvl="8" indent="-355591" algn="l" rtl="0">
              <a:spcBef>
                <a:spcPts val="4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189" lvl="0" indent="-228594" algn="l" rtl="0">
              <a:spcBef>
                <a:spcPts val="280"/>
              </a:spcBef>
              <a:spcAft>
                <a:spcPts val="0"/>
              </a:spcAft>
              <a:buClr>
                <a:schemeClr val="dk2"/>
              </a:buClr>
              <a:buSzPts val="1400"/>
              <a:buNone/>
              <a:defRPr sz="1400"/>
            </a:lvl1pPr>
            <a:lvl2pPr marL="914377" lvl="1" indent="-228594" algn="l" rtl="0">
              <a:spcBef>
                <a:spcPts val="240"/>
              </a:spcBef>
              <a:spcAft>
                <a:spcPts val="0"/>
              </a:spcAft>
              <a:buClr>
                <a:schemeClr val="dk2"/>
              </a:buClr>
              <a:buSzPts val="1200"/>
              <a:buNone/>
              <a:defRPr sz="1200"/>
            </a:lvl2pPr>
            <a:lvl3pPr marL="1371566" lvl="2" indent="-228594" algn="l" rtl="0">
              <a:spcBef>
                <a:spcPts val="200"/>
              </a:spcBef>
              <a:spcAft>
                <a:spcPts val="0"/>
              </a:spcAft>
              <a:buClr>
                <a:schemeClr val="dk2"/>
              </a:buClr>
              <a:buSzPts val="1000"/>
              <a:buNone/>
              <a:defRPr sz="1000"/>
            </a:lvl3pPr>
            <a:lvl4pPr marL="1828754" lvl="3" indent="-228594" algn="l" rtl="0">
              <a:spcBef>
                <a:spcPts val="180"/>
              </a:spcBef>
              <a:spcAft>
                <a:spcPts val="0"/>
              </a:spcAft>
              <a:buClr>
                <a:schemeClr val="dk2"/>
              </a:buClr>
              <a:buSzPts val="900"/>
              <a:buNone/>
              <a:defRPr sz="900"/>
            </a:lvl4pPr>
            <a:lvl5pPr marL="2285943" lvl="4" indent="-228594" algn="l" rtl="0">
              <a:spcBef>
                <a:spcPts val="180"/>
              </a:spcBef>
              <a:spcAft>
                <a:spcPts val="0"/>
              </a:spcAft>
              <a:buClr>
                <a:schemeClr val="dk2"/>
              </a:buClr>
              <a:buSzPts val="900"/>
              <a:buNone/>
              <a:defRPr sz="900"/>
            </a:lvl5pPr>
            <a:lvl6pPr marL="2743131" lvl="5" indent="-228594" algn="l" rtl="0">
              <a:spcBef>
                <a:spcPts val="180"/>
              </a:spcBef>
              <a:spcAft>
                <a:spcPts val="0"/>
              </a:spcAft>
              <a:buClr>
                <a:schemeClr val="dk1"/>
              </a:buClr>
              <a:buSzPts val="900"/>
              <a:buNone/>
              <a:defRPr sz="900"/>
            </a:lvl6pPr>
            <a:lvl7pPr marL="3200320" lvl="6" indent="-228594" algn="l" rtl="0">
              <a:spcBef>
                <a:spcPts val="180"/>
              </a:spcBef>
              <a:spcAft>
                <a:spcPts val="0"/>
              </a:spcAft>
              <a:buClr>
                <a:schemeClr val="dk1"/>
              </a:buClr>
              <a:buSzPts val="900"/>
              <a:buNone/>
              <a:defRPr sz="900"/>
            </a:lvl7pPr>
            <a:lvl8pPr marL="3657509" lvl="7" indent="-228594" algn="l" rtl="0">
              <a:spcBef>
                <a:spcPts val="180"/>
              </a:spcBef>
              <a:spcAft>
                <a:spcPts val="0"/>
              </a:spcAft>
              <a:buClr>
                <a:schemeClr val="dk1"/>
              </a:buClr>
              <a:buSzPts val="900"/>
              <a:buNone/>
              <a:defRPr sz="900"/>
            </a:lvl8pPr>
            <a:lvl9pPr marL="4114697" lvl="8" indent="-228594" algn="l" rtl="0">
              <a:spcBef>
                <a:spcPts val="180"/>
              </a:spcBef>
              <a:spcAft>
                <a:spcPts val="0"/>
              </a:spcAft>
              <a:buClr>
                <a:schemeClr val="dk1"/>
              </a:buClr>
              <a:buSzPts val="900"/>
              <a:buNone/>
              <a:defRPr sz="900"/>
            </a:lvl9pPr>
          </a:lstStyle>
          <a:p>
            <a:endParaRPr/>
          </a:p>
        </p:txBody>
      </p:sp>
      <p:sp>
        <p:nvSpPr>
          <p:cNvPr id="58" name="Google Shape;58;p14"/>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9" name="Google Shape;59;p14"/>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054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31274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189" lvl="0" indent="-228594" algn="l" rtl="0">
              <a:spcBef>
                <a:spcPts val="480"/>
              </a:spcBef>
              <a:spcAft>
                <a:spcPts val="0"/>
              </a:spcAft>
              <a:buClr>
                <a:schemeClr val="dk2"/>
              </a:buClr>
              <a:buSzPts val="2400"/>
              <a:buNone/>
              <a:defRPr sz="2400" b="1"/>
            </a:lvl1pPr>
            <a:lvl2pPr marL="914377" lvl="1" indent="-228594" algn="l" rtl="0">
              <a:spcBef>
                <a:spcPts val="400"/>
              </a:spcBef>
              <a:spcAft>
                <a:spcPts val="0"/>
              </a:spcAft>
              <a:buClr>
                <a:schemeClr val="dk2"/>
              </a:buClr>
              <a:buSzPts val="2000"/>
              <a:buNone/>
              <a:defRPr sz="2000" b="1"/>
            </a:lvl2pPr>
            <a:lvl3pPr marL="1371566" lvl="2" indent="-228594" algn="l" rtl="0">
              <a:spcBef>
                <a:spcPts val="360"/>
              </a:spcBef>
              <a:spcAft>
                <a:spcPts val="0"/>
              </a:spcAft>
              <a:buClr>
                <a:schemeClr val="dk2"/>
              </a:buClr>
              <a:buSzPts val="1800"/>
              <a:buNone/>
              <a:defRPr sz="1800" b="1"/>
            </a:lvl3pPr>
            <a:lvl4pPr marL="1828754" lvl="3" indent="-228594" algn="l" rtl="0">
              <a:spcBef>
                <a:spcPts val="320"/>
              </a:spcBef>
              <a:spcAft>
                <a:spcPts val="0"/>
              </a:spcAft>
              <a:buClr>
                <a:schemeClr val="dk2"/>
              </a:buClr>
              <a:buSzPts val="1600"/>
              <a:buNone/>
              <a:defRPr sz="1600" b="1"/>
            </a:lvl4pPr>
            <a:lvl5pPr marL="2285943" lvl="4" indent="-228594" algn="l" rtl="0">
              <a:spcBef>
                <a:spcPts val="320"/>
              </a:spcBef>
              <a:spcAft>
                <a:spcPts val="0"/>
              </a:spcAft>
              <a:buClr>
                <a:schemeClr val="dk2"/>
              </a:buClr>
              <a:buSzPts val="1600"/>
              <a:buNone/>
              <a:defRPr sz="1600" b="1"/>
            </a:lvl5pPr>
            <a:lvl6pPr marL="2743131" lvl="5" indent="-228594" algn="l" rtl="0">
              <a:spcBef>
                <a:spcPts val="320"/>
              </a:spcBef>
              <a:spcAft>
                <a:spcPts val="0"/>
              </a:spcAft>
              <a:buClr>
                <a:schemeClr val="dk1"/>
              </a:buClr>
              <a:buSzPts val="1600"/>
              <a:buNone/>
              <a:defRPr sz="1600" b="1"/>
            </a:lvl6pPr>
            <a:lvl7pPr marL="3200320" lvl="6" indent="-228594" algn="l" rtl="0">
              <a:spcBef>
                <a:spcPts val="320"/>
              </a:spcBef>
              <a:spcAft>
                <a:spcPts val="0"/>
              </a:spcAft>
              <a:buClr>
                <a:schemeClr val="dk1"/>
              </a:buClr>
              <a:buSzPts val="1600"/>
              <a:buNone/>
              <a:defRPr sz="1600" b="1"/>
            </a:lvl7pPr>
            <a:lvl8pPr marL="3657509" lvl="7" indent="-228594" algn="l" rtl="0">
              <a:spcBef>
                <a:spcPts val="320"/>
              </a:spcBef>
              <a:spcAft>
                <a:spcPts val="0"/>
              </a:spcAft>
              <a:buClr>
                <a:schemeClr val="dk1"/>
              </a:buClr>
              <a:buSzPts val="1600"/>
              <a:buNone/>
              <a:defRPr sz="1600" b="1"/>
            </a:lvl8pPr>
            <a:lvl9pPr marL="4114697" lvl="8" indent="-228594" algn="l" rtl="0">
              <a:spcBef>
                <a:spcPts val="320"/>
              </a:spcBef>
              <a:spcAft>
                <a:spcPts val="0"/>
              </a:spcAft>
              <a:buClr>
                <a:schemeClr val="dk1"/>
              </a:buClr>
              <a:buSzPts val="1600"/>
              <a:buNone/>
              <a:defRPr sz="1600" b="1"/>
            </a:lvl9pPr>
          </a:lstStyle>
          <a:p>
            <a:endParaRPr/>
          </a:p>
        </p:txBody>
      </p:sp>
      <p:sp>
        <p:nvSpPr>
          <p:cNvPr id="67" name="Google Shape;67;p1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189" lvl="0" indent="-228594" algn="l" rtl="0">
              <a:spcBef>
                <a:spcPts val="480"/>
              </a:spcBef>
              <a:spcAft>
                <a:spcPts val="0"/>
              </a:spcAft>
              <a:buSzPts val="1400"/>
              <a:buNone/>
              <a:defRPr sz="2400"/>
            </a:lvl1pPr>
            <a:lvl2pPr marL="914377" lvl="1" indent="-355591" algn="l" rtl="0">
              <a:spcBef>
                <a:spcPts val="400"/>
              </a:spcBef>
              <a:spcAft>
                <a:spcPts val="0"/>
              </a:spcAft>
              <a:buClr>
                <a:schemeClr val="dk2"/>
              </a:buClr>
              <a:buSzPts val="2000"/>
              <a:buChar char="•"/>
              <a:defRPr sz="2000"/>
            </a:lvl2pPr>
            <a:lvl3pPr marL="1371566" lvl="2" indent="-342891" algn="l" rtl="0">
              <a:spcBef>
                <a:spcPts val="360"/>
              </a:spcBef>
              <a:spcAft>
                <a:spcPts val="0"/>
              </a:spcAft>
              <a:buClr>
                <a:schemeClr val="dk2"/>
              </a:buClr>
              <a:buSzPts val="1800"/>
              <a:buChar char="o"/>
              <a:defRPr sz="1800"/>
            </a:lvl3pPr>
            <a:lvl4pPr marL="1828754" lvl="3" indent="-330192" algn="l" rtl="0">
              <a:spcBef>
                <a:spcPts val="320"/>
              </a:spcBef>
              <a:spcAft>
                <a:spcPts val="0"/>
              </a:spcAft>
              <a:buClr>
                <a:schemeClr val="dk2"/>
              </a:buClr>
              <a:buSzPts val="1600"/>
              <a:buChar char="–"/>
              <a:defRPr sz="1600"/>
            </a:lvl4pPr>
            <a:lvl5pPr marL="2285943" lvl="4" indent="-330192" algn="l" rtl="0">
              <a:spcBef>
                <a:spcPts val="320"/>
              </a:spcBef>
              <a:spcAft>
                <a:spcPts val="0"/>
              </a:spcAft>
              <a:buClr>
                <a:schemeClr val="dk2"/>
              </a:buClr>
              <a:buSzPts val="1600"/>
              <a:buChar char="»"/>
              <a:defRPr sz="1600"/>
            </a:lvl5pPr>
            <a:lvl6pPr marL="2743131" lvl="5" indent="-330192" algn="l" rtl="0">
              <a:spcBef>
                <a:spcPts val="320"/>
              </a:spcBef>
              <a:spcAft>
                <a:spcPts val="0"/>
              </a:spcAft>
              <a:buClr>
                <a:schemeClr val="dk1"/>
              </a:buClr>
              <a:buSzPts val="1600"/>
              <a:buChar char="•"/>
              <a:defRPr sz="1600"/>
            </a:lvl6pPr>
            <a:lvl7pPr marL="3200320" lvl="6" indent="-330192" algn="l" rtl="0">
              <a:spcBef>
                <a:spcPts val="320"/>
              </a:spcBef>
              <a:spcAft>
                <a:spcPts val="0"/>
              </a:spcAft>
              <a:buClr>
                <a:schemeClr val="dk1"/>
              </a:buClr>
              <a:buSzPts val="1600"/>
              <a:buChar char="•"/>
              <a:defRPr sz="1600"/>
            </a:lvl7pPr>
            <a:lvl8pPr marL="3657509" lvl="7" indent="-330192" algn="l" rtl="0">
              <a:spcBef>
                <a:spcPts val="320"/>
              </a:spcBef>
              <a:spcAft>
                <a:spcPts val="0"/>
              </a:spcAft>
              <a:buClr>
                <a:schemeClr val="dk1"/>
              </a:buClr>
              <a:buSzPts val="1600"/>
              <a:buChar char="•"/>
              <a:defRPr sz="1600"/>
            </a:lvl8pPr>
            <a:lvl9pPr marL="4114697" lvl="8" indent="-330192" algn="l" rtl="0">
              <a:spcBef>
                <a:spcPts val="320"/>
              </a:spcBef>
              <a:spcAft>
                <a:spcPts val="0"/>
              </a:spcAft>
              <a:buClr>
                <a:schemeClr val="dk1"/>
              </a:buClr>
              <a:buSzPts val="1600"/>
              <a:buChar char="•"/>
              <a:defRPr sz="1600"/>
            </a:lvl9pPr>
          </a:lstStyle>
          <a:p>
            <a:endParaRPr/>
          </a:p>
        </p:txBody>
      </p:sp>
      <p:sp>
        <p:nvSpPr>
          <p:cNvPr id="68" name="Google Shape;68;p16"/>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189" lvl="0" indent="-228594" algn="l" rtl="0">
              <a:spcBef>
                <a:spcPts val="480"/>
              </a:spcBef>
              <a:spcAft>
                <a:spcPts val="0"/>
              </a:spcAft>
              <a:buClr>
                <a:schemeClr val="dk2"/>
              </a:buClr>
              <a:buSzPts val="2400"/>
              <a:buNone/>
              <a:defRPr sz="2400" b="1"/>
            </a:lvl1pPr>
            <a:lvl2pPr marL="914377" lvl="1" indent="-228594" algn="l" rtl="0">
              <a:spcBef>
                <a:spcPts val="400"/>
              </a:spcBef>
              <a:spcAft>
                <a:spcPts val="0"/>
              </a:spcAft>
              <a:buClr>
                <a:schemeClr val="dk2"/>
              </a:buClr>
              <a:buSzPts val="2000"/>
              <a:buNone/>
              <a:defRPr sz="2000" b="1"/>
            </a:lvl2pPr>
            <a:lvl3pPr marL="1371566" lvl="2" indent="-228594" algn="l" rtl="0">
              <a:spcBef>
                <a:spcPts val="360"/>
              </a:spcBef>
              <a:spcAft>
                <a:spcPts val="0"/>
              </a:spcAft>
              <a:buClr>
                <a:schemeClr val="dk2"/>
              </a:buClr>
              <a:buSzPts val="1800"/>
              <a:buNone/>
              <a:defRPr sz="1800" b="1"/>
            </a:lvl3pPr>
            <a:lvl4pPr marL="1828754" lvl="3" indent="-228594" algn="l" rtl="0">
              <a:spcBef>
                <a:spcPts val="320"/>
              </a:spcBef>
              <a:spcAft>
                <a:spcPts val="0"/>
              </a:spcAft>
              <a:buClr>
                <a:schemeClr val="dk2"/>
              </a:buClr>
              <a:buSzPts val="1600"/>
              <a:buNone/>
              <a:defRPr sz="1600" b="1"/>
            </a:lvl4pPr>
            <a:lvl5pPr marL="2285943" lvl="4" indent="-228594" algn="l" rtl="0">
              <a:spcBef>
                <a:spcPts val="320"/>
              </a:spcBef>
              <a:spcAft>
                <a:spcPts val="0"/>
              </a:spcAft>
              <a:buClr>
                <a:schemeClr val="dk2"/>
              </a:buClr>
              <a:buSzPts val="1600"/>
              <a:buNone/>
              <a:defRPr sz="1600" b="1"/>
            </a:lvl5pPr>
            <a:lvl6pPr marL="2743131" lvl="5" indent="-228594" algn="l" rtl="0">
              <a:spcBef>
                <a:spcPts val="320"/>
              </a:spcBef>
              <a:spcAft>
                <a:spcPts val="0"/>
              </a:spcAft>
              <a:buClr>
                <a:schemeClr val="dk1"/>
              </a:buClr>
              <a:buSzPts val="1600"/>
              <a:buNone/>
              <a:defRPr sz="1600" b="1"/>
            </a:lvl6pPr>
            <a:lvl7pPr marL="3200320" lvl="6" indent="-228594" algn="l" rtl="0">
              <a:spcBef>
                <a:spcPts val="320"/>
              </a:spcBef>
              <a:spcAft>
                <a:spcPts val="0"/>
              </a:spcAft>
              <a:buClr>
                <a:schemeClr val="dk1"/>
              </a:buClr>
              <a:buSzPts val="1600"/>
              <a:buNone/>
              <a:defRPr sz="1600" b="1"/>
            </a:lvl7pPr>
            <a:lvl8pPr marL="3657509" lvl="7" indent="-228594" algn="l" rtl="0">
              <a:spcBef>
                <a:spcPts val="320"/>
              </a:spcBef>
              <a:spcAft>
                <a:spcPts val="0"/>
              </a:spcAft>
              <a:buClr>
                <a:schemeClr val="dk1"/>
              </a:buClr>
              <a:buSzPts val="1600"/>
              <a:buNone/>
              <a:defRPr sz="1600" b="1"/>
            </a:lvl8pPr>
            <a:lvl9pPr marL="4114697" lvl="8" indent="-228594" algn="l" rtl="0">
              <a:spcBef>
                <a:spcPts val="320"/>
              </a:spcBef>
              <a:spcAft>
                <a:spcPts val="0"/>
              </a:spcAft>
              <a:buClr>
                <a:schemeClr val="dk1"/>
              </a:buClr>
              <a:buSzPts val="1600"/>
              <a:buNone/>
              <a:defRPr sz="1600" b="1"/>
            </a:lvl9pPr>
          </a:lstStyle>
          <a:p>
            <a:endParaRPr/>
          </a:p>
        </p:txBody>
      </p:sp>
      <p:sp>
        <p:nvSpPr>
          <p:cNvPr id="69" name="Google Shape;69;p16"/>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189" lvl="0" indent="-228594" algn="l" rtl="0">
              <a:spcBef>
                <a:spcPts val="480"/>
              </a:spcBef>
              <a:spcAft>
                <a:spcPts val="0"/>
              </a:spcAft>
              <a:buSzPts val="1400"/>
              <a:buNone/>
              <a:defRPr sz="2400"/>
            </a:lvl1pPr>
            <a:lvl2pPr marL="914377" lvl="1" indent="-355591" algn="l" rtl="0">
              <a:spcBef>
                <a:spcPts val="400"/>
              </a:spcBef>
              <a:spcAft>
                <a:spcPts val="0"/>
              </a:spcAft>
              <a:buClr>
                <a:schemeClr val="dk2"/>
              </a:buClr>
              <a:buSzPts val="2000"/>
              <a:buChar char="•"/>
              <a:defRPr sz="2000"/>
            </a:lvl2pPr>
            <a:lvl3pPr marL="1371566" lvl="2" indent="-342891" algn="l" rtl="0">
              <a:spcBef>
                <a:spcPts val="360"/>
              </a:spcBef>
              <a:spcAft>
                <a:spcPts val="0"/>
              </a:spcAft>
              <a:buClr>
                <a:schemeClr val="dk2"/>
              </a:buClr>
              <a:buSzPts val="1800"/>
              <a:buChar char="o"/>
              <a:defRPr sz="1800"/>
            </a:lvl3pPr>
            <a:lvl4pPr marL="1828754" lvl="3" indent="-330192" algn="l" rtl="0">
              <a:spcBef>
                <a:spcPts val="320"/>
              </a:spcBef>
              <a:spcAft>
                <a:spcPts val="0"/>
              </a:spcAft>
              <a:buClr>
                <a:schemeClr val="dk2"/>
              </a:buClr>
              <a:buSzPts val="1600"/>
              <a:buChar char="–"/>
              <a:defRPr sz="1600"/>
            </a:lvl4pPr>
            <a:lvl5pPr marL="2285943" lvl="4" indent="-330192" algn="l" rtl="0">
              <a:spcBef>
                <a:spcPts val="320"/>
              </a:spcBef>
              <a:spcAft>
                <a:spcPts val="0"/>
              </a:spcAft>
              <a:buClr>
                <a:schemeClr val="dk2"/>
              </a:buClr>
              <a:buSzPts val="1600"/>
              <a:buChar char="»"/>
              <a:defRPr sz="1600"/>
            </a:lvl5pPr>
            <a:lvl6pPr marL="2743131" lvl="5" indent="-330192" algn="l" rtl="0">
              <a:spcBef>
                <a:spcPts val="320"/>
              </a:spcBef>
              <a:spcAft>
                <a:spcPts val="0"/>
              </a:spcAft>
              <a:buClr>
                <a:schemeClr val="dk1"/>
              </a:buClr>
              <a:buSzPts val="1600"/>
              <a:buChar char="•"/>
              <a:defRPr sz="1600"/>
            </a:lvl6pPr>
            <a:lvl7pPr marL="3200320" lvl="6" indent="-330192" algn="l" rtl="0">
              <a:spcBef>
                <a:spcPts val="320"/>
              </a:spcBef>
              <a:spcAft>
                <a:spcPts val="0"/>
              </a:spcAft>
              <a:buClr>
                <a:schemeClr val="dk1"/>
              </a:buClr>
              <a:buSzPts val="1600"/>
              <a:buChar char="•"/>
              <a:defRPr sz="1600"/>
            </a:lvl7pPr>
            <a:lvl8pPr marL="3657509" lvl="7" indent="-330192" algn="l" rtl="0">
              <a:spcBef>
                <a:spcPts val="320"/>
              </a:spcBef>
              <a:spcAft>
                <a:spcPts val="0"/>
              </a:spcAft>
              <a:buClr>
                <a:schemeClr val="dk1"/>
              </a:buClr>
              <a:buSzPts val="1600"/>
              <a:buChar char="•"/>
              <a:defRPr sz="1600"/>
            </a:lvl8pPr>
            <a:lvl9pPr marL="4114697" lvl="8" indent="-330192" algn="l" rtl="0">
              <a:spcBef>
                <a:spcPts val="320"/>
              </a:spcBef>
              <a:spcAft>
                <a:spcPts val="0"/>
              </a:spcAft>
              <a:buClr>
                <a:schemeClr val="dk1"/>
              </a:buClr>
              <a:buSzPts val="1600"/>
              <a:buChar char="•"/>
              <a:defRPr sz="1600"/>
            </a:lvl9pPr>
          </a:lstStyle>
          <a:p>
            <a:endParaRPr/>
          </a:p>
        </p:txBody>
      </p:sp>
      <p:sp>
        <p:nvSpPr>
          <p:cNvPr id="70" name="Google Shape;70;p16"/>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13963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reserve="1">
  <p:cSld name="Two Conten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7"/>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189" lvl="0" indent="-228594" algn="l" rtl="0">
              <a:spcBef>
                <a:spcPts val="560"/>
              </a:spcBef>
              <a:spcAft>
                <a:spcPts val="0"/>
              </a:spcAft>
              <a:buSzPts val="1400"/>
              <a:buNone/>
              <a:defRPr sz="2800"/>
            </a:lvl1pPr>
            <a:lvl2pPr marL="914377" lvl="1" indent="-380990" algn="l" rtl="0">
              <a:spcBef>
                <a:spcPts val="480"/>
              </a:spcBef>
              <a:spcAft>
                <a:spcPts val="0"/>
              </a:spcAft>
              <a:buClr>
                <a:schemeClr val="dk2"/>
              </a:buClr>
              <a:buSzPts val="2400"/>
              <a:buChar char="•"/>
              <a:defRPr sz="2400"/>
            </a:lvl2pPr>
            <a:lvl3pPr marL="1371566" lvl="2" indent="-355591" algn="l" rtl="0">
              <a:spcBef>
                <a:spcPts val="400"/>
              </a:spcBef>
              <a:spcAft>
                <a:spcPts val="0"/>
              </a:spcAft>
              <a:buClr>
                <a:schemeClr val="dk2"/>
              </a:buClr>
              <a:buSzPts val="2000"/>
              <a:buChar char="o"/>
              <a:defRPr sz="2000"/>
            </a:lvl3pPr>
            <a:lvl4pPr marL="1828754" lvl="3" indent="-342891" algn="l" rtl="0">
              <a:spcBef>
                <a:spcPts val="360"/>
              </a:spcBef>
              <a:spcAft>
                <a:spcPts val="0"/>
              </a:spcAft>
              <a:buClr>
                <a:schemeClr val="dk2"/>
              </a:buClr>
              <a:buSzPts val="1800"/>
              <a:buChar char="–"/>
              <a:defRPr sz="1800"/>
            </a:lvl4pPr>
            <a:lvl5pPr marL="2285943" lvl="4" indent="-342891" algn="l" rtl="0">
              <a:spcBef>
                <a:spcPts val="360"/>
              </a:spcBef>
              <a:spcAft>
                <a:spcPts val="0"/>
              </a:spcAft>
              <a:buClr>
                <a:schemeClr val="dk2"/>
              </a:buClr>
              <a:buSzPts val="1800"/>
              <a:buChar char="»"/>
              <a:defRPr sz="1800"/>
            </a:lvl5pPr>
            <a:lvl6pPr marL="2743131" lvl="5" indent="-342891" algn="l" rtl="0">
              <a:spcBef>
                <a:spcPts val="360"/>
              </a:spcBef>
              <a:spcAft>
                <a:spcPts val="0"/>
              </a:spcAft>
              <a:buClr>
                <a:schemeClr val="dk1"/>
              </a:buClr>
              <a:buSzPts val="1800"/>
              <a:buChar char="•"/>
              <a:defRPr sz="1800"/>
            </a:lvl6pPr>
            <a:lvl7pPr marL="3200320" lvl="6" indent="-342891" algn="l" rtl="0">
              <a:spcBef>
                <a:spcPts val="360"/>
              </a:spcBef>
              <a:spcAft>
                <a:spcPts val="0"/>
              </a:spcAft>
              <a:buClr>
                <a:schemeClr val="dk1"/>
              </a:buClr>
              <a:buSzPts val="1800"/>
              <a:buChar char="•"/>
              <a:defRPr sz="1800"/>
            </a:lvl7pPr>
            <a:lvl8pPr marL="3657509" lvl="7" indent="-342891" algn="l" rtl="0">
              <a:spcBef>
                <a:spcPts val="360"/>
              </a:spcBef>
              <a:spcAft>
                <a:spcPts val="0"/>
              </a:spcAft>
              <a:buClr>
                <a:schemeClr val="dk1"/>
              </a:buClr>
              <a:buSzPts val="1800"/>
              <a:buChar char="•"/>
              <a:defRPr sz="1800"/>
            </a:lvl8pPr>
            <a:lvl9pPr marL="4114697" lvl="8" indent="-342891" algn="l" rtl="0">
              <a:spcBef>
                <a:spcPts val="360"/>
              </a:spcBef>
              <a:spcAft>
                <a:spcPts val="0"/>
              </a:spcAft>
              <a:buClr>
                <a:schemeClr val="dk1"/>
              </a:buClr>
              <a:buSzPts val="1800"/>
              <a:buChar char="•"/>
              <a:defRPr sz="1800"/>
            </a:lvl9pPr>
          </a:lstStyle>
          <a:p>
            <a:endParaRPr/>
          </a:p>
        </p:txBody>
      </p:sp>
      <p:sp>
        <p:nvSpPr>
          <p:cNvPr id="75" name="Google Shape;75;p17"/>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189" lvl="0" indent="-228594" algn="l" rtl="0">
              <a:spcBef>
                <a:spcPts val="560"/>
              </a:spcBef>
              <a:spcAft>
                <a:spcPts val="0"/>
              </a:spcAft>
              <a:buSzPts val="1400"/>
              <a:buNone/>
              <a:defRPr sz="2800"/>
            </a:lvl1pPr>
            <a:lvl2pPr marL="914377" lvl="1" indent="-380990" algn="l" rtl="0">
              <a:spcBef>
                <a:spcPts val="480"/>
              </a:spcBef>
              <a:spcAft>
                <a:spcPts val="0"/>
              </a:spcAft>
              <a:buClr>
                <a:schemeClr val="dk2"/>
              </a:buClr>
              <a:buSzPts val="2400"/>
              <a:buChar char="•"/>
              <a:defRPr sz="2400"/>
            </a:lvl2pPr>
            <a:lvl3pPr marL="1371566" lvl="2" indent="-355591" algn="l" rtl="0">
              <a:spcBef>
                <a:spcPts val="400"/>
              </a:spcBef>
              <a:spcAft>
                <a:spcPts val="0"/>
              </a:spcAft>
              <a:buClr>
                <a:schemeClr val="dk2"/>
              </a:buClr>
              <a:buSzPts val="2000"/>
              <a:buChar char="o"/>
              <a:defRPr sz="2000"/>
            </a:lvl3pPr>
            <a:lvl4pPr marL="1828754" lvl="3" indent="-342891" algn="l" rtl="0">
              <a:spcBef>
                <a:spcPts val="360"/>
              </a:spcBef>
              <a:spcAft>
                <a:spcPts val="0"/>
              </a:spcAft>
              <a:buClr>
                <a:schemeClr val="dk2"/>
              </a:buClr>
              <a:buSzPts val="1800"/>
              <a:buChar char="–"/>
              <a:defRPr sz="1800"/>
            </a:lvl4pPr>
            <a:lvl5pPr marL="2285943" lvl="4" indent="-342891" algn="l" rtl="0">
              <a:spcBef>
                <a:spcPts val="360"/>
              </a:spcBef>
              <a:spcAft>
                <a:spcPts val="0"/>
              </a:spcAft>
              <a:buClr>
                <a:schemeClr val="dk2"/>
              </a:buClr>
              <a:buSzPts val="1800"/>
              <a:buChar char="»"/>
              <a:defRPr sz="1800"/>
            </a:lvl5pPr>
            <a:lvl6pPr marL="2743131" lvl="5" indent="-342891" algn="l" rtl="0">
              <a:spcBef>
                <a:spcPts val="360"/>
              </a:spcBef>
              <a:spcAft>
                <a:spcPts val="0"/>
              </a:spcAft>
              <a:buClr>
                <a:schemeClr val="dk1"/>
              </a:buClr>
              <a:buSzPts val="1800"/>
              <a:buChar char="•"/>
              <a:defRPr sz="1800"/>
            </a:lvl6pPr>
            <a:lvl7pPr marL="3200320" lvl="6" indent="-342891" algn="l" rtl="0">
              <a:spcBef>
                <a:spcPts val="360"/>
              </a:spcBef>
              <a:spcAft>
                <a:spcPts val="0"/>
              </a:spcAft>
              <a:buClr>
                <a:schemeClr val="dk1"/>
              </a:buClr>
              <a:buSzPts val="1800"/>
              <a:buChar char="•"/>
              <a:defRPr sz="1800"/>
            </a:lvl7pPr>
            <a:lvl8pPr marL="3657509" lvl="7" indent="-342891" algn="l" rtl="0">
              <a:spcBef>
                <a:spcPts val="360"/>
              </a:spcBef>
              <a:spcAft>
                <a:spcPts val="0"/>
              </a:spcAft>
              <a:buClr>
                <a:schemeClr val="dk1"/>
              </a:buClr>
              <a:buSzPts val="1800"/>
              <a:buChar char="•"/>
              <a:defRPr sz="1800"/>
            </a:lvl8pPr>
            <a:lvl9pPr marL="4114697" lvl="8" indent="-342891" algn="l" rtl="0">
              <a:spcBef>
                <a:spcPts val="360"/>
              </a:spcBef>
              <a:spcAft>
                <a:spcPts val="0"/>
              </a:spcAft>
              <a:buClr>
                <a:schemeClr val="dk1"/>
              </a:buClr>
              <a:buSzPts val="1800"/>
              <a:buChar char="•"/>
              <a:defRPr sz="1800"/>
            </a:lvl9pPr>
          </a:lstStyle>
          <a:p>
            <a:endParaRPr/>
          </a:p>
        </p:txBody>
      </p:sp>
      <p:sp>
        <p:nvSpPr>
          <p:cNvPr id="76" name="Google Shape;76;p17"/>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7" name="Google Shape;77;p17"/>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18056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405799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754169-C995-3042-824B-11822E50D829}" type="datetimeFigureOut">
              <a:rPr lang="en-US" smtClean="0"/>
              <a:t>9/2/20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91CE28-5DC8-654E-8F07-5F8A0763E311}" type="slidenum">
              <a:rPr lang="en-US" smtClean="0"/>
              <a:t>‹#›</a:t>
            </a:fld>
            <a:endParaRPr lang="en-US"/>
          </a:p>
        </p:txBody>
      </p:sp>
    </p:spTree>
    <p:extLst>
      <p:ext uri="{BB962C8B-B14F-4D97-AF65-F5344CB8AC3E}">
        <p14:creationId xmlns:p14="http://schemas.microsoft.com/office/powerpoint/2010/main" val="1925082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reserve="1">
  <p:cSld name="Title Only">
    <p:spTree>
      <p:nvGrpSpPr>
        <p:cNvPr id="1" name="Shape 9"/>
        <p:cNvGrpSpPr/>
        <p:nvPr/>
      </p:nvGrpSpPr>
      <p:grpSpPr>
        <a:xfrm>
          <a:off x="0" y="0"/>
          <a:ext cx="0" cy="0"/>
          <a:chOff x="0" y="0"/>
          <a:chExt cx="0" cy="0"/>
        </a:xfrm>
      </p:grpSpPr>
      <p:sp>
        <p:nvSpPr>
          <p:cNvPr id="10" name="Google Shape;10;p3"/>
          <p:cNvSpPr txBox="1">
            <a:spLocks noGrp="1"/>
          </p:cNvSpPr>
          <p:nvPr>
            <p:ph type="body" idx="1"/>
          </p:nvPr>
        </p:nvSpPr>
        <p:spPr>
          <a:xfrm>
            <a:off x="914400" y="2514600"/>
            <a:ext cx="6705600" cy="762000"/>
          </a:xfrm>
          <a:prstGeom prst="rect">
            <a:avLst/>
          </a:prstGeom>
          <a:noFill/>
          <a:ln>
            <a:noFill/>
          </a:ln>
        </p:spPr>
        <p:txBody>
          <a:bodyPr spcFirstLastPara="1" wrap="square" lIns="91425" tIns="45700" rIns="91425" bIns="45700" anchor="t" anchorCtr="0"/>
          <a:lstStyle>
            <a:lvl1pPr marL="457189" marR="0" lvl="0" indent="-228594" algn="l" rtl="0">
              <a:lnSpc>
                <a:spcPct val="100000"/>
              </a:lnSpc>
              <a:spcBef>
                <a:spcPts val="960"/>
              </a:spcBef>
              <a:spcAft>
                <a:spcPts val="0"/>
              </a:spcAft>
              <a:buClr>
                <a:srgbClr val="000000"/>
              </a:buClr>
              <a:buSzPts val="1400"/>
              <a:buFont typeface="Arial"/>
              <a:buNone/>
              <a:defRPr sz="4800" b="0" i="0" u="none" strike="noStrike" cap="none">
                <a:solidFill>
                  <a:schemeClr val="lt1"/>
                </a:solidFill>
                <a:latin typeface="Rockwell"/>
                <a:ea typeface="Rockwell"/>
                <a:cs typeface="Rockwell"/>
                <a:sym typeface="Rockwell"/>
              </a:defRPr>
            </a:lvl1pPr>
            <a:lvl2pPr marL="914377" marR="0" lvl="1" indent="-228594"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L="1371566" marR="0" lvl="2" indent="-38099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754" marR="0" lvl="3" indent="-355591"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5943" marR="0" lvl="4" indent="-355591"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11" name="Google Shape;11;p3"/>
          <p:cNvSpPr txBox="1">
            <a:spLocks noGrp="1"/>
          </p:cNvSpPr>
          <p:nvPr>
            <p:ph type="body" idx="2"/>
          </p:nvPr>
        </p:nvSpPr>
        <p:spPr>
          <a:xfrm>
            <a:off x="914400" y="3276600"/>
            <a:ext cx="6705600" cy="457200"/>
          </a:xfrm>
          <a:prstGeom prst="rect">
            <a:avLst/>
          </a:prstGeom>
          <a:noFill/>
          <a:ln>
            <a:noFill/>
          </a:ln>
        </p:spPr>
        <p:txBody>
          <a:bodyPr spcFirstLastPara="1" wrap="square" lIns="91425" tIns="45700" rIns="91425" bIns="45700" anchor="t" anchorCtr="0"/>
          <a:lstStyle>
            <a:lvl1pPr marL="457189" marR="0" lvl="0" indent="-228594" algn="l" rtl="0">
              <a:lnSpc>
                <a:spcPct val="100000"/>
              </a:lnSpc>
              <a:spcBef>
                <a:spcPts val="400"/>
              </a:spcBef>
              <a:spcAft>
                <a:spcPts val="0"/>
              </a:spcAft>
              <a:buClr>
                <a:srgbClr val="000000"/>
              </a:buClr>
              <a:buSzPts val="1400"/>
              <a:buFont typeface="Arial"/>
              <a:buNone/>
              <a:defRPr sz="2000" b="0" i="0" u="none" strike="noStrike" cap="none">
                <a:solidFill>
                  <a:srgbClr val="187F9F"/>
                </a:solidFill>
                <a:latin typeface="Rockwell"/>
                <a:ea typeface="Rockwell"/>
                <a:cs typeface="Rockwell"/>
                <a:sym typeface="Rockwell"/>
              </a:defRPr>
            </a:lvl1pPr>
            <a:lvl2pPr marL="914377" marR="0" lvl="1" indent="-40639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Rockwell"/>
                <a:ea typeface="Rockwell"/>
                <a:cs typeface="Rockwell"/>
                <a:sym typeface="Rockwell"/>
              </a:defRPr>
            </a:lvl2pPr>
            <a:lvl3pPr marL="1371566" marR="0" lvl="2" indent="-38099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Rockwell"/>
                <a:ea typeface="Rockwell"/>
                <a:cs typeface="Rockwell"/>
                <a:sym typeface="Rockwell"/>
              </a:defRPr>
            </a:lvl3pPr>
            <a:lvl4pPr marL="1828754" marR="0" lvl="3" indent="-355591"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4pPr>
            <a:lvl5pPr marL="2285943" marR="0" lvl="4" indent="-355591"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Rockwell"/>
                <a:ea typeface="Rockwell"/>
                <a:cs typeface="Rockwell"/>
                <a:sym typeface="Rockwell"/>
              </a:defRPr>
            </a:lvl5pPr>
            <a:lvl6pPr marL="2743131" marR="0" lvl="5"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320" marR="0" lvl="6"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509" marR="0" lvl="7"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697" marR="0" lvl="8" indent="-355591"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56046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reserve="1">
  <p:cSld name="1_Title Only">
    <p:spTree>
      <p:nvGrpSpPr>
        <p:cNvPr id="1" name="Shape 12"/>
        <p:cNvGrpSpPr/>
        <p:nvPr/>
      </p:nvGrpSpPr>
      <p:grpSpPr>
        <a:xfrm>
          <a:off x="0" y="0"/>
          <a:ext cx="0" cy="0"/>
          <a:chOff x="0" y="0"/>
          <a:chExt cx="0" cy="0"/>
        </a:xfrm>
      </p:grpSpPr>
      <p:sp>
        <p:nvSpPr>
          <p:cNvPr id="13" name="Google Shape;13;p4"/>
          <p:cNvSpPr txBox="1">
            <a:spLocks noGrp="1"/>
          </p:cNvSpPr>
          <p:nvPr>
            <p:ph type="title"/>
          </p:nvPr>
        </p:nvSpPr>
        <p:spPr>
          <a:xfrm>
            <a:off x="457200" y="2362200"/>
            <a:ext cx="8229600" cy="1143300"/>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Tree>
    <p:extLst>
      <p:ext uri="{BB962C8B-B14F-4D97-AF65-F5344CB8AC3E}">
        <p14:creationId xmlns:p14="http://schemas.microsoft.com/office/powerpoint/2010/main" val="510366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5406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preserve="1">
  <p:cSld name="Picture with Caption">
    <p:spTree>
      <p:nvGrpSpPr>
        <p:cNvPr id="1" name="Shape 15"/>
        <p:cNvGrpSpPr/>
        <p:nvPr/>
      </p:nvGrpSpPr>
      <p:grpSpPr>
        <a:xfrm>
          <a:off x="0" y="0"/>
          <a:ext cx="0" cy="0"/>
          <a:chOff x="0" y="0"/>
          <a:chExt cx="0" cy="0"/>
        </a:xfrm>
      </p:grpSpPr>
      <p:sp>
        <p:nvSpPr>
          <p:cNvPr id="16" name="Google Shape;16;p6"/>
          <p:cNvSpPr txBox="1">
            <a:spLocks noGrp="1"/>
          </p:cNvSpPr>
          <p:nvPr>
            <p:ph type="title"/>
          </p:nvPr>
        </p:nvSpPr>
        <p:spPr>
          <a:xfrm>
            <a:off x="1792288" y="652462"/>
            <a:ext cx="5486400" cy="5667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3200" b="1" i="0" u="none" strike="noStrike" cap="none">
                <a:solidFill>
                  <a:schemeClr val="lt1"/>
                </a:solidFill>
                <a:latin typeface="Rockwell"/>
                <a:ea typeface="Rockwell"/>
                <a:cs typeface="Rockwell"/>
                <a:sym typeface="Rockwel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Rockwell"/>
                <a:ea typeface="Rockwell"/>
                <a:cs typeface="Rockwell"/>
                <a:sym typeface="Rockwell"/>
              </a:defRPr>
            </a:lvl9pPr>
          </a:lstStyle>
          <a:p>
            <a:endParaRPr/>
          </a:p>
        </p:txBody>
      </p:sp>
      <p:sp>
        <p:nvSpPr>
          <p:cNvPr id="17" name="Google Shape;17;p6"/>
          <p:cNvSpPr>
            <a:spLocks noGrp="1"/>
          </p:cNvSpPr>
          <p:nvPr>
            <p:ph type="pic" idx="2"/>
          </p:nvPr>
        </p:nvSpPr>
        <p:spPr>
          <a:xfrm>
            <a:off x="1792288" y="1219200"/>
            <a:ext cx="5486400" cy="4114800"/>
          </a:xfrm>
          <a:prstGeom prst="rect">
            <a:avLst/>
          </a:prstGeom>
          <a:noFill/>
          <a:ln>
            <a:noFill/>
          </a:ln>
        </p:spPr>
        <p:txBody>
          <a:bodyPr spcFirstLastPara="1" wrap="square" lIns="91425" tIns="45700" rIns="91425" bIns="45700" anchor="t" anchorCtr="0"/>
          <a:lstStyle>
            <a:lvl1pPr marR="0" lvl="0" algn="ctr"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Rockwell"/>
                <a:ea typeface="Rockwell"/>
                <a:cs typeface="Rockwell"/>
                <a:sym typeface="Rockwel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Rockwell"/>
                <a:ea typeface="Rockwell"/>
                <a:cs typeface="Rockwell"/>
                <a:sym typeface="Rockwel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Rockwell"/>
                <a:ea typeface="Rockwell"/>
                <a:cs typeface="Rockwell"/>
                <a:sym typeface="Rockwel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Rockwell"/>
                <a:ea typeface="Rockwell"/>
                <a:cs typeface="Rockwell"/>
                <a:sym typeface="Rockwel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4191323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CD3C2-28CE-3D4A-905C-25FA5E982E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2A4D4C-E82B-BE46-B162-4E3F8E2DE9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DE034F-1497-4946-B442-F5515DD319C0}"/>
              </a:ext>
            </a:extLst>
          </p:cNvPr>
          <p:cNvSpPr>
            <a:spLocks noGrp="1"/>
          </p:cNvSpPr>
          <p:nvPr>
            <p:ph type="dt" sz="half" idx="10"/>
          </p:nvPr>
        </p:nvSpPr>
        <p:spPr/>
        <p:txBody>
          <a:bodyPr/>
          <a:lstStyle/>
          <a:p>
            <a:fld id="{66E3BD2D-6C4E-894A-9762-B0E72A8AF9E4}" type="datetimeFigureOut">
              <a:rPr lang="en-US" smtClean="0"/>
              <a:t>9/2/20</a:t>
            </a:fld>
            <a:endParaRPr lang="en-US"/>
          </a:p>
        </p:txBody>
      </p:sp>
      <p:sp>
        <p:nvSpPr>
          <p:cNvPr id="5" name="Footer Placeholder 4">
            <a:extLst>
              <a:ext uri="{FF2B5EF4-FFF2-40B4-BE49-F238E27FC236}">
                <a16:creationId xmlns:a16="http://schemas.microsoft.com/office/drawing/2014/main" id="{2A46E6CB-58A3-C143-B2E5-CF2881DCF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24C0E0-F604-6C49-9499-409C811D6A17}"/>
              </a:ext>
            </a:extLst>
          </p:cNvPr>
          <p:cNvSpPr>
            <a:spLocks noGrp="1"/>
          </p:cNvSpPr>
          <p:nvPr>
            <p:ph type="sldNum" sz="quarter" idx="12"/>
          </p:nvPr>
        </p:nvSpPr>
        <p:spPr/>
        <p:txBody>
          <a:bodyPr/>
          <a:lstStyle/>
          <a:p>
            <a:fld id="{5306FFE6-7E24-9447-9E7F-D2AAFCE2585E}" type="slidenum">
              <a:rPr lang="en-US" smtClean="0"/>
              <a:t>‹#›</a:t>
            </a:fld>
            <a:endParaRPr lang="en-US"/>
          </a:p>
        </p:txBody>
      </p:sp>
    </p:spTree>
    <p:extLst>
      <p:ext uri="{BB962C8B-B14F-4D97-AF65-F5344CB8AC3E}">
        <p14:creationId xmlns:p14="http://schemas.microsoft.com/office/powerpoint/2010/main" val="311656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reserve="1">
  <p:cSld name="Title and Content">
    <p:spTree>
      <p:nvGrpSpPr>
        <p:cNvPr id="1" name="Shape 33"/>
        <p:cNvGrpSpPr/>
        <p:nvPr/>
      </p:nvGrpSpPr>
      <p:grpSpPr>
        <a:xfrm>
          <a:off x="0" y="0"/>
          <a:ext cx="0" cy="0"/>
          <a:chOff x="0" y="0"/>
          <a:chExt cx="0" cy="0"/>
        </a:xfrm>
      </p:grpSpPr>
      <p:sp>
        <p:nvSpPr>
          <p:cNvPr id="34" name="Google Shape;34;p10"/>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 name="Google Shape;35;p10"/>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189" lvl="0" indent="-228594" algn="l" rtl="0">
              <a:spcBef>
                <a:spcPts val="360"/>
              </a:spcBef>
              <a:spcAft>
                <a:spcPts val="0"/>
              </a:spcAft>
              <a:buSzPts val="1400"/>
              <a:buNone/>
              <a:defRPr/>
            </a:lvl1pPr>
            <a:lvl2pPr marL="914377" lvl="1" indent="-342891" algn="l" rtl="0">
              <a:spcBef>
                <a:spcPts val="360"/>
              </a:spcBef>
              <a:spcAft>
                <a:spcPts val="0"/>
              </a:spcAft>
              <a:buClr>
                <a:schemeClr val="dk2"/>
              </a:buClr>
              <a:buSzPts val="1800"/>
              <a:buChar char="•"/>
              <a:defRPr/>
            </a:lvl2pPr>
            <a:lvl3pPr marL="1371566" lvl="2" indent="-342891" algn="l" rtl="0">
              <a:spcBef>
                <a:spcPts val="360"/>
              </a:spcBef>
              <a:spcAft>
                <a:spcPts val="0"/>
              </a:spcAft>
              <a:buClr>
                <a:schemeClr val="dk2"/>
              </a:buClr>
              <a:buSzPts val="1800"/>
              <a:buChar char="o"/>
              <a:defRPr/>
            </a:lvl3pPr>
            <a:lvl4pPr marL="1828754" lvl="3" indent="-342891" algn="l" rtl="0">
              <a:spcBef>
                <a:spcPts val="360"/>
              </a:spcBef>
              <a:spcAft>
                <a:spcPts val="0"/>
              </a:spcAft>
              <a:buClr>
                <a:schemeClr val="dk2"/>
              </a:buClr>
              <a:buSzPts val="1800"/>
              <a:buChar char="–"/>
              <a:defRPr/>
            </a:lvl4pPr>
            <a:lvl5pPr marL="2285943" lvl="4" indent="-342891" algn="l" rtl="0">
              <a:spcBef>
                <a:spcPts val="360"/>
              </a:spcBef>
              <a:spcAft>
                <a:spcPts val="0"/>
              </a:spcAft>
              <a:buClr>
                <a:schemeClr val="dk2"/>
              </a:buClr>
              <a:buSzPts val="1800"/>
              <a:buChar char="»"/>
              <a:defRPr/>
            </a:lvl5pPr>
            <a:lvl6pPr marL="2743131" lvl="5" indent="-342891" algn="l" rtl="0">
              <a:spcBef>
                <a:spcPts val="360"/>
              </a:spcBef>
              <a:spcAft>
                <a:spcPts val="0"/>
              </a:spcAft>
              <a:buClr>
                <a:schemeClr val="dk1"/>
              </a:buClr>
              <a:buSzPts val="1800"/>
              <a:buChar char="•"/>
              <a:defRPr/>
            </a:lvl6pPr>
            <a:lvl7pPr marL="3200320" lvl="6" indent="-342891" algn="l" rtl="0">
              <a:spcBef>
                <a:spcPts val="360"/>
              </a:spcBef>
              <a:spcAft>
                <a:spcPts val="0"/>
              </a:spcAft>
              <a:buClr>
                <a:schemeClr val="dk1"/>
              </a:buClr>
              <a:buSzPts val="1800"/>
              <a:buChar char="•"/>
              <a:defRPr/>
            </a:lvl7pPr>
            <a:lvl8pPr marL="3657509" lvl="7" indent="-342891" algn="l" rtl="0">
              <a:spcBef>
                <a:spcPts val="360"/>
              </a:spcBef>
              <a:spcAft>
                <a:spcPts val="0"/>
              </a:spcAft>
              <a:buClr>
                <a:schemeClr val="dk1"/>
              </a:buClr>
              <a:buSzPts val="1800"/>
              <a:buChar char="•"/>
              <a:defRPr/>
            </a:lvl8pPr>
            <a:lvl9pPr marL="4114697" lvl="8" indent="-342891" algn="l" rtl="0">
              <a:spcBef>
                <a:spcPts val="360"/>
              </a:spcBef>
              <a:spcAft>
                <a:spcPts val="0"/>
              </a:spcAft>
              <a:buClr>
                <a:schemeClr val="dk1"/>
              </a:buClr>
              <a:buSzPts val="1800"/>
              <a:buChar char="•"/>
              <a:defRPr/>
            </a:lvl9pPr>
          </a:lstStyle>
          <a:p>
            <a:endParaRPr/>
          </a:p>
        </p:txBody>
      </p:sp>
      <p:sp>
        <p:nvSpPr>
          <p:cNvPr id="36" name="Google Shape;36;p10"/>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 name="Google Shape;37;p10"/>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788457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reserve="1">
  <p:cSld name="Vertical Title and Text">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rot="5400000">
            <a:off x="4838700" y="2400300"/>
            <a:ext cx="5638800" cy="20574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solidFill>
                  <a:schemeClr val="dk2"/>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 name="Google Shape;40;p11"/>
          <p:cNvSpPr txBox="1">
            <a:spLocks noGrp="1"/>
          </p:cNvSpPr>
          <p:nvPr>
            <p:ph type="body" idx="1"/>
          </p:nvPr>
        </p:nvSpPr>
        <p:spPr>
          <a:xfrm rot="5400000">
            <a:off x="647700" y="419100"/>
            <a:ext cx="5638800" cy="6019800"/>
          </a:xfrm>
          <a:prstGeom prst="rect">
            <a:avLst/>
          </a:prstGeom>
          <a:noFill/>
          <a:ln>
            <a:noFill/>
          </a:ln>
        </p:spPr>
        <p:txBody>
          <a:bodyPr spcFirstLastPara="1" wrap="square" lIns="91425" tIns="45700" rIns="91425" bIns="45700" anchor="t" anchorCtr="0"/>
          <a:lstStyle>
            <a:lvl1pPr marL="457189" lvl="0" indent="-228594" algn="l" rtl="0">
              <a:spcBef>
                <a:spcPts val="360"/>
              </a:spcBef>
              <a:spcAft>
                <a:spcPts val="0"/>
              </a:spcAft>
              <a:buSzPts val="1400"/>
              <a:buNone/>
              <a:defRPr/>
            </a:lvl1pPr>
            <a:lvl2pPr marL="914377" lvl="1" indent="-342891" algn="l" rtl="0">
              <a:spcBef>
                <a:spcPts val="360"/>
              </a:spcBef>
              <a:spcAft>
                <a:spcPts val="0"/>
              </a:spcAft>
              <a:buClr>
                <a:schemeClr val="dk2"/>
              </a:buClr>
              <a:buSzPts val="1800"/>
              <a:buChar char="•"/>
              <a:defRPr/>
            </a:lvl2pPr>
            <a:lvl3pPr marL="1371566" lvl="2" indent="-342891" algn="l" rtl="0">
              <a:spcBef>
                <a:spcPts val="360"/>
              </a:spcBef>
              <a:spcAft>
                <a:spcPts val="0"/>
              </a:spcAft>
              <a:buClr>
                <a:schemeClr val="dk2"/>
              </a:buClr>
              <a:buSzPts val="1800"/>
              <a:buChar char="o"/>
              <a:defRPr/>
            </a:lvl3pPr>
            <a:lvl4pPr marL="1828754" lvl="3" indent="-342891" algn="l" rtl="0">
              <a:spcBef>
                <a:spcPts val="360"/>
              </a:spcBef>
              <a:spcAft>
                <a:spcPts val="0"/>
              </a:spcAft>
              <a:buClr>
                <a:schemeClr val="dk2"/>
              </a:buClr>
              <a:buSzPts val="1800"/>
              <a:buChar char="–"/>
              <a:defRPr/>
            </a:lvl4pPr>
            <a:lvl5pPr marL="2285943" lvl="4" indent="-342891" algn="l" rtl="0">
              <a:spcBef>
                <a:spcPts val="360"/>
              </a:spcBef>
              <a:spcAft>
                <a:spcPts val="0"/>
              </a:spcAft>
              <a:buClr>
                <a:schemeClr val="dk2"/>
              </a:buClr>
              <a:buSzPts val="1800"/>
              <a:buChar char="»"/>
              <a:defRPr/>
            </a:lvl5pPr>
            <a:lvl6pPr marL="2743131" lvl="5" indent="-342891" algn="l" rtl="0">
              <a:spcBef>
                <a:spcPts val="360"/>
              </a:spcBef>
              <a:spcAft>
                <a:spcPts val="0"/>
              </a:spcAft>
              <a:buClr>
                <a:schemeClr val="dk1"/>
              </a:buClr>
              <a:buSzPts val="1800"/>
              <a:buChar char="•"/>
              <a:defRPr/>
            </a:lvl6pPr>
            <a:lvl7pPr marL="3200320" lvl="6" indent="-342891" algn="l" rtl="0">
              <a:spcBef>
                <a:spcPts val="360"/>
              </a:spcBef>
              <a:spcAft>
                <a:spcPts val="0"/>
              </a:spcAft>
              <a:buClr>
                <a:schemeClr val="dk1"/>
              </a:buClr>
              <a:buSzPts val="1800"/>
              <a:buChar char="•"/>
              <a:defRPr/>
            </a:lvl7pPr>
            <a:lvl8pPr marL="3657509" lvl="7" indent="-342891" algn="l" rtl="0">
              <a:spcBef>
                <a:spcPts val="360"/>
              </a:spcBef>
              <a:spcAft>
                <a:spcPts val="0"/>
              </a:spcAft>
              <a:buClr>
                <a:schemeClr val="dk1"/>
              </a:buClr>
              <a:buSzPts val="1800"/>
              <a:buChar char="•"/>
              <a:defRPr/>
            </a:lvl8pPr>
            <a:lvl9pPr marL="4114697" lvl="8" indent="-342891" algn="l" rtl="0">
              <a:spcBef>
                <a:spcPts val="360"/>
              </a:spcBef>
              <a:spcAft>
                <a:spcPts val="0"/>
              </a:spcAft>
              <a:buClr>
                <a:schemeClr val="dk1"/>
              </a:buClr>
              <a:buSzPts val="1800"/>
              <a:buChar char="•"/>
              <a:defRPr/>
            </a:lvl9pPr>
          </a:lstStyle>
          <a:p>
            <a:endParaRPr/>
          </a:p>
        </p:txBody>
      </p:sp>
      <p:sp>
        <p:nvSpPr>
          <p:cNvPr id="41" name="Google Shape;41;p11"/>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 name="Google Shape;42;p11"/>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61273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reserve="1">
  <p:cSld name="Title and Vertical Text">
    <p:spTree>
      <p:nvGrpSpPr>
        <p:cNvPr id="1" name="Shape 43"/>
        <p:cNvGrpSpPr/>
        <p:nvPr/>
      </p:nvGrpSpPr>
      <p:grpSpPr>
        <a:xfrm>
          <a:off x="0" y="0"/>
          <a:ext cx="0" cy="0"/>
          <a:chOff x="0" y="0"/>
          <a:chExt cx="0" cy="0"/>
        </a:xfrm>
      </p:grpSpPr>
      <p:sp>
        <p:nvSpPr>
          <p:cNvPr id="44" name="Google Shape;44;p12"/>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 name="Google Shape;45;p12"/>
          <p:cNvSpPr txBox="1">
            <a:spLocks noGrp="1"/>
          </p:cNvSpPr>
          <p:nvPr>
            <p:ph type="body" idx="1"/>
          </p:nvPr>
        </p:nvSpPr>
        <p:spPr>
          <a:xfrm rot="5400000">
            <a:off x="1943100" y="-495300"/>
            <a:ext cx="5257800" cy="8229600"/>
          </a:xfrm>
          <a:prstGeom prst="rect">
            <a:avLst/>
          </a:prstGeom>
          <a:noFill/>
          <a:ln>
            <a:noFill/>
          </a:ln>
        </p:spPr>
        <p:txBody>
          <a:bodyPr spcFirstLastPara="1" wrap="square" lIns="91425" tIns="45700" rIns="91425" bIns="45700" anchor="t" anchorCtr="0"/>
          <a:lstStyle>
            <a:lvl1pPr marL="457189" lvl="0" indent="-228594" algn="l" rtl="0">
              <a:spcBef>
                <a:spcPts val="360"/>
              </a:spcBef>
              <a:spcAft>
                <a:spcPts val="0"/>
              </a:spcAft>
              <a:buSzPts val="1400"/>
              <a:buNone/>
              <a:defRPr/>
            </a:lvl1pPr>
            <a:lvl2pPr marL="914377" lvl="1" indent="-342891" algn="l" rtl="0">
              <a:spcBef>
                <a:spcPts val="360"/>
              </a:spcBef>
              <a:spcAft>
                <a:spcPts val="0"/>
              </a:spcAft>
              <a:buClr>
                <a:schemeClr val="dk2"/>
              </a:buClr>
              <a:buSzPts val="1800"/>
              <a:buChar char="•"/>
              <a:defRPr/>
            </a:lvl2pPr>
            <a:lvl3pPr marL="1371566" lvl="2" indent="-342891" algn="l" rtl="0">
              <a:spcBef>
                <a:spcPts val="360"/>
              </a:spcBef>
              <a:spcAft>
                <a:spcPts val="0"/>
              </a:spcAft>
              <a:buClr>
                <a:schemeClr val="dk2"/>
              </a:buClr>
              <a:buSzPts val="1800"/>
              <a:buChar char="o"/>
              <a:defRPr/>
            </a:lvl3pPr>
            <a:lvl4pPr marL="1828754" lvl="3" indent="-342891" algn="l" rtl="0">
              <a:spcBef>
                <a:spcPts val="360"/>
              </a:spcBef>
              <a:spcAft>
                <a:spcPts val="0"/>
              </a:spcAft>
              <a:buClr>
                <a:schemeClr val="dk2"/>
              </a:buClr>
              <a:buSzPts val="1800"/>
              <a:buChar char="–"/>
              <a:defRPr/>
            </a:lvl4pPr>
            <a:lvl5pPr marL="2285943" lvl="4" indent="-342891" algn="l" rtl="0">
              <a:spcBef>
                <a:spcPts val="360"/>
              </a:spcBef>
              <a:spcAft>
                <a:spcPts val="0"/>
              </a:spcAft>
              <a:buClr>
                <a:schemeClr val="dk2"/>
              </a:buClr>
              <a:buSzPts val="1800"/>
              <a:buChar char="»"/>
              <a:defRPr/>
            </a:lvl5pPr>
            <a:lvl6pPr marL="2743131" lvl="5" indent="-342891" algn="l" rtl="0">
              <a:spcBef>
                <a:spcPts val="360"/>
              </a:spcBef>
              <a:spcAft>
                <a:spcPts val="0"/>
              </a:spcAft>
              <a:buClr>
                <a:schemeClr val="dk1"/>
              </a:buClr>
              <a:buSzPts val="1800"/>
              <a:buChar char="•"/>
              <a:defRPr/>
            </a:lvl6pPr>
            <a:lvl7pPr marL="3200320" lvl="6" indent="-342891" algn="l" rtl="0">
              <a:spcBef>
                <a:spcPts val="360"/>
              </a:spcBef>
              <a:spcAft>
                <a:spcPts val="0"/>
              </a:spcAft>
              <a:buClr>
                <a:schemeClr val="dk1"/>
              </a:buClr>
              <a:buSzPts val="1800"/>
              <a:buChar char="•"/>
              <a:defRPr/>
            </a:lvl7pPr>
            <a:lvl8pPr marL="3657509" lvl="7" indent="-342891" algn="l" rtl="0">
              <a:spcBef>
                <a:spcPts val="360"/>
              </a:spcBef>
              <a:spcAft>
                <a:spcPts val="0"/>
              </a:spcAft>
              <a:buClr>
                <a:schemeClr val="dk1"/>
              </a:buClr>
              <a:buSzPts val="1800"/>
              <a:buChar char="•"/>
              <a:defRPr/>
            </a:lvl8pPr>
            <a:lvl9pPr marL="4114697" lvl="8" indent="-342891" algn="l" rtl="0">
              <a:spcBef>
                <a:spcPts val="360"/>
              </a:spcBef>
              <a:spcAft>
                <a:spcPts val="0"/>
              </a:spcAft>
              <a:buClr>
                <a:schemeClr val="dk1"/>
              </a:buClr>
              <a:buSzPts val="1800"/>
              <a:buChar char="•"/>
              <a:defRPr/>
            </a:lvl9pPr>
          </a:lstStyle>
          <a:p>
            <a:endParaRPr/>
          </a:p>
        </p:txBody>
      </p:sp>
      <p:sp>
        <p:nvSpPr>
          <p:cNvPr id="46" name="Google Shape;46;p12"/>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7" name="Google Shape;47;p12"/>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38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2.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a:blip r:embed="rId8">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831648728"/>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12">
            <a:alphaModFix/>
          </a:blip>
          <a:stretch>
            <a:fillRect/>
          </a:stretch>
        </a:blipFill>
        <a:effectLst/>
      </p:bgPr>
    </p:bg>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4762" y="17462"/>
            <a:ext cx="9139200" cy="592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1pPr>
            <a:lvl2pPr marR="0" lvl="1"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2pPr>
            <a:lvl3pPr marR="0" lvl="2"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3pPr>
            <a:lvl4pPr marR="0" lvl="3"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4pPr>
            <a:lvl5pPr marR="0" lvl="4"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5pPr>
            <a:lvl6pPr marR="0" lvl="5"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6pPr>
            <a:lvl7pPr marR="0" lvl="6"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7pPr>
            <a:lvl8pPr marR="0" lvl="7"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8pPr>
            <a:lvl9pPr marR="0" lvl="8" algn="l" rtl="0">
              <a:spcBef>
                <a:spcPts val="0"/>
              </a:spcBef>
              <a:spcAft>
                <a:spcPts val="0"/>
              </a:spcAft>
              <a:buSzPts val="1400"/>
              <a:buNone/>
              <a:defRPr sz="3200" b="0" i="0" u="none" strike="noStrike" cap="none">
                <a:solidFill>
                  <a:schemeClr val="lt1"/>
                </a:solidFill>
                <a:latin typeface="Rockwell"/>
                <a:ea typeface="Rockwell"/>
                <a:cs typeface="Rockwell"/>
                <a:sym typeface="Rockwell"/>
              </a:defRPr>
            </a:lvl9pPr>
          </a:lstStyle>
          <a:p>
            <a:endParaRPr/>
          </a:p>
        </p:txBody>
      </p:sp>
      <p:sp>
        <p:nvSpPr>
          <p:cNvPr id="30" name="Google Shape;30;p9"/>
          <p:cNvSpPr txBox="1">
            <a:spLocks noGrp="1"/>
          </p:cNvSpPr>
          <p:nvPr>
            <p:ph type="body" idx="1"/>
          </p:nvPr>
        </p:nvSpPr>
        <p:spPr>
          <a:xfrm>
            <a:off x="457200" y="990600"/>
            <a:ext cx="8229600" cy="5257800"/>
          </a:xfrm>
          <a:prstGeom prst="rect">
            <a:avLst/>
          </a:prstGeom>
          <a:noFill/>
          <a:ln>
            <a:noFill/>
          </a:ln>
        </p:spPr>
        <p:txBody>
          <a:bodyPr spcFirstLastPara="1" wrap="square" lIns="91425" tIns="45700" rIns="91425" bIns="45700" anchor="t" anchorCtr="0"/>
          <a:lstStyle>
            <a:lvl1pPr marL="457200" marR="0" lvl="0" indent="-228600" algn="l" rtl="0">
              <a:spcBef>
                <a:spcPts val="480"/>
              </a:spcBef>
              <a:spcAft>
                <a:spcPts val="0"/>
              </a:spcAft>
              <a:buSzPts val="1400"/>
              <a:buNone/>
              <a:defRPr sz="2400" b="0" i="0" u="none" strike="noStrike" cap="none">
                <a:solidFill>
                  <a:schemeClr val="dk2"/>
                </a:solidFill>
                <a:latin typeface="Century Gothic"/>
                <a:ea typeface="Century Gothic"/>
                <a:cs typeface="Century Gothic"/>
                <a:sym typeface="Century Gothic"/>
              </a:defRPr>
            </a:lvl1pPr>
            <a:lvl2pPr marL="914400" marR="0" lvl="1" indent="-355600" algn="l" rtl="0">
              <a:spcBef>
                <a:spcPts val="400"/>
              </a:spcBef>
              <a:spcAft>
                <a:spcPts val="0"/>
              </a:spcAft>
              <a:buClr>
                <a:schemeClr val="dk2"/>
              </a:buClr>
              <a:buSzPts val="2000"/>
              <a:buFont typeface="Arial"/>
              <a:buChar char="•"/>
              <a:defRPr sz="2000" b="0" i="0" u="none" strike="noStrike" cap="none">
                <a:solidFill>
                  <a:schemeClr val="dk2"/>
                </a:solidFill>
                <a:latin typeface="Century Gothic"/>
                <a:ea typeface="Century Gothic"/>
                <a:cs typeface="Century Gothic"/>
                <a:sym typeface="Century Gothic"/>
              </a:defRPr>
            </a:lvl2pPr>
            <a:lvl3pPr marL="1371600" marR="0" lvl="2" indent="-342900" algn="l" rtl="0">
              <a:spcBef>
                <a:spcPts val="360"/>
              </a:spcBef>
              <a:spcAft>
                <a:spcPts val="0"/>
              </a:spcAft>
              <a:buClr>
                <a:schemeClr val="dk2"/>
              </a:buClr>
              <a:buSzPts val="1800"/>
              <a:buFont typeface="Courier New"/>
              <a:buChar char="o"/>
              <a:defRPr sz="1800" b="0" i="0" u="none" strike="noStrike" cap="none">
                <a:solidFill>
                  <a:schemeClr val="dk2"/>
                </a:solidFill>
                <a:latin typeface="Century Gothic"/>
                <a:ea typeface="Century Gothic"/>
                <a:cs typeface="Century Gothic"/>
                <a:sym typeface="Century Gothic"/>
              </a:defRPr>
            </a:lvl3pPr>
            <a:lvl4pPr marL="1828800" marR="0" lvl="3"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4pPr>
            <a:lvl5pPr marL="2286000" marR="0" lvl="4" indent="-330200" algn="l" rtl="0">
              <a:spcBef>
                <a:spcPts val="320"/>
              </a:spcBef>
              <a:spcAft>
                <a:spcPts val="0"/>
              </a:spcAft>
              <a:buClr>
                <a:schemeClr val="dk2"/>
              </a:buClr>
              <a:buSzPts val="1600"/>
              <a:buFont typeface="Arial"/>
              <a:buChar char="»"/>
              <a:defRPr sz="1600" b="0" i="0" u="none" strike="noStrike" cap="none">
                <a:solidFill>
                  <a:schemeClr val="dk2"/>
                </a:solidFill>
                <a:latin typeface="Century Gothic"/>
                <a:ea typeface="Century Gothic"/>
                <a:cs typeface="Century Gothic"/>
                <a:sym typeface="Century Gothic"/>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31" name="Google Shape;31;p9"/>
          <p:cNvSpPr txBox="1">
            <a:spLocks noGrp="1"/>
          </p:cNvSpPr>
          <p:nvPr>
            <p:ph type="ftr" idx="11"/>
          </p:nvPr>
        </p:nvSpPr>
        <p:spPr>
          <a:xfrm>
            <a:off x="1600200" y="6356350"/>
            <a:ext cx="53340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400" b="0" i="0" u="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2" name="Google Shape;32;p9"/>
          <p:cNvSpPr txBox="1">
            <a:spLocks noGrp="1"/>
          </p:cNvSpPr>
          <p:nvPr>
            <p:ph type="sldNum" idx="12"/>
          </p:nvPr>
        </p:nvSpPr>
        <p:spPr>
          <a:xfrm>
            <a:off x="457200" y="6356350"/>
            <a:ext cx="762000"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1pPr>
            <a:lvl2pPr marL="0" marR="0" lvl="1"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2pPr>
            <a:lvl3pPr marL="0" marR="0" lvl="2"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3pPr>
            <a:lvl4pPr marL="0" marR="0" lvl="3"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4pPr>
            <a:lvl5pPr marL="0" marR="0" lvl="4"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5pPr>
            <a:lvl6pPr marL="0" marR="0" lvl="5"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6pPr>
            <a:lvl7pPr marL="0" marR="0" lvl="6"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7pPr>
            <a:lvl8pPr marL="0" marR="0" lvl="7"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8pPr>
            <a:lvl9pPr marL="0" marR="0" lvl="8" indent="0" algn="l" rtl="0">
              <a:lnSpc>
                <a:spcPct val="100000"/>
              </a:lnSpc>
              <a:spcBef>
                <a:spcPts val="0"/>
              </a:spcBef>
              <a:spcAft>
                <a:spcPts val="0"/>
              </a:spcAft>
              <a:buClr>
                <a:schemeClr val="dk2"/>
              </a:buClr>
              <a:buSzPts val="1200"/>
              <a:buFont typeface="Arial"/>
              <a:buNone/>
              <a:defRPr sz="1200" b="0" i="0" u="none">
                <a:solidFill>
                  <a:schemeClr val="dk2"/>
                </a:solidFill>
                <a:latin typeface="Arial"/>
                <a:ea typeface="Arial"/>
                <a:cs typeface="Arial"/>
                <a:sym typeface="Arial"/>
              </a:defRPr>
            </a:lvl9pPr>
          </a:lstStyle>
          <a:p>
            <a:fld id="{00000000-1234-1234-1234-123412341234}" type="slidenum">
              <a:rPr lang="en-US" smtClean="0"/>
              <a:pPr/>
              <a:t>‹#›</a:t>
            </a:fld>
            <a:endParaRPr lang="en-US" sz="1400">
              <a:solidFill>
                <a:srgbClr val="000000"/>
              </a:solidFill>
            </a:endParaRPr>
          </a:p>
        </p:txBody>
      </p:sp>
    </p:spTree>
    <p:extLst>
      <p:ext uri="{BB962C8B-B14F-4D97-AF65-F5344CB8AC3E}">
        <p14:creationId xmlns:p14="http://schemas.microsoft.com/office/powerpoint/2010/main" val="2687157580"/>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hyperlink" Target="https://gliders.ioos.us/erddap/index.html" TargetMode="External"/><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hyperlink" Target="https://tds.hycom.org/thredds/catalogs/GLBv0.08/expt_93.0.html?dataset=GLBv0.08-expt_93.0-ts3z" TargetMode="Externa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15.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8B3256-6DC1-9648-BDE3-4D43BE96F99A}"/>
              </a:ext>
            </a:extLst>
          </p:cNvPr>
          <p:cNvSpPr>
            <a:spLocks noGrp="1"/>
          </p:cNvSpPr>
          <p:nvPr>
            <p:ph type="title" idx="4294967295"/>
          </p:nvPr>
        </p:nvSpPr>
        <p:spPr/>
        <p:txBody>
          <a:bodyPr>
            <a:normAutofit fontScale="90000"/>
          </a:bodyPr>
          <a:lstStyle/>
          <a:p>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4" name="Rectangle 3">
            <a:extLst>
              <a:ext uri="{FF2B5EF4-FFF2-40B4-BE49-F238E27FC236}">
                <a16:creationId xmlns:a16="http://schemas.microsoft.com/office/drawing/2014/main" id="{D2A1CF09-8837-4D45-AB92-3481C935DF9F}"/>
              </a:ext>
            </a:extLst>
          </p:cNvPr>
          <p:cNvSpPr/>
          <p:nvPr/>
        </p:nvSpPr>
        <p:spPr>
          <a:xfrm>
            <a:off x="507124" y="243294"/>
            <a:ext cx="8129752" cy="2062103"/>
          </a:xfrm>
          <a:prstGeom prst="rect">
            <a:avLst/>
          </a:prstGeom>
        </p:spPr>
        <p:txBody>
          <a:bodyPr wrap="square">
            <a:spAutoFit/>
          </a:bodyPr>
          <a:lstStyle/>
          <a:p>
            <a:pPr algn="ctr"/>
            <a:r>
              <a:rPr lang="en-US" sz="3200" dirty="0">
                <a:solidFill>
                  <a:schemeClr val="bg1"/>
                </a:solidFill>
                <a:latin typeface="Helvetica" pitchFamily="2" charset="0"/>
                <a:ea typeface="Times New Roman" panose="02020603050405020304" pitchFamily="18" charset="0"/>
                <a:cs typeface="Calibri" panose="020F0502020204030204" pitchFamily="34" charset="0"/>
              </a:rPr>
              <a:t>Validation of the HWRF-POM and HWRF-HYCOM Hurricane Forecasting Systems during Hurricane Dorian using Glider Observations</a:t>
            </a:r>
            <a:endParaRPr lang="en-US" sz="3200" dirty="0">
              <a:solidFill>
                <a:schemeClr val="bg1"/>
              </a:solidFill>
              <a:latin typeface="Helvetica" pitchFamily="2" charset="0"/>
            </a:endParaRPr>
          </a:p>
        </p:txBody>
      </p:sp>
      <p:sp>
        <p:nvSpPr>
          <p:cNvPr id="2" name="TextBox 1">
            <a:extLst>
              <a:ext uri="{FF2B5EF4-FFF2-40B4-BE49-F238E27FC236}">
                <a16:creationId xmlns:a16="http://schemas.microsoft.com/office/drawing/2014/main" id="{62A00850-EED7-2843-8768-A3E9965FC571}"/>
              </a:ext>
            </a:extLst>
          </p:cNvPr>
          <p:cNvSpPr txBox="1"/>
          <p:nvPr/>
        </p:nvSpPr>
        <p:spPr>
          <a:xfrm>
            <a:off x="1437055" y="2828838"/>
            <a:ext cx="2445670" cy="1200329"/>
          </a:xfrm>
          <a:prstGeom prst="rect">
            <a:avLst/>
          </a:prstGeom>
          <a:noFill/>
        </p:spPr>
        <p:txBody>
          <a:bodyPr wrap="none" rtlCol="0">
            <a:spAutoFit/>
          </a:bodyPr>
          <a:lstStyle/>
          <a:p>
            <a:pPr algn="ctr"/>
            <a:r>
              <a:rPr lang="en-US" sz="2400" dirty="0">
                <a:solidFill>
                  <a:schemeClr val="bg1"/>
                </a:solidFill>
                <a:latin typeface="Helvetica" pitchFamily="2" charset="0"/>
              </a:rPr>
              <a:t>Maria </a:t>
            </a:r>
            <a:r>
              <a:rPr lang="en-US" sz="2400" dirty="0" err="1">
                <a:solidFill>
                  <a:schemeClr val="bg1"/>
                </a:solidFill>
                <a:latin typeface="Helvetica" pitchFamily="2" charset="0"/>
              </a:rPr>
              <a:t>Aristizabal</a:t>
            </a:r>
            <a:endParaRPr lang="en-US" sz="2400" dirty="0">
              <a:solidFill>
                <a:schemeClr val="bg1"/>
              </a:solidFill>
              <a:latin typeface="Helvetica" pitchFamily="2" charset="0"/>
            </a:endParaRPr>
          </a:p>
          <a:p>
            <a:pPr algn="ctr"/>
            <a:r>
              <a:rPr lang="en-US" sz="2400" dirty="0">
                <a:solidFill>
                  <a:schemeClr val="bg1"/>
                </a:solidFill>
                <a:latin typeface="Helvetica" pitchFamily="2" charset="0"/>
              </a:rPr>
              <a:t>Travis Miles</a:t>
            </a:r>
          </a:p>
          <a:p>
            <a:pPr algn="ctr"/>
            <a:r>
              <a:rPr lang="en-US" sz="2400" dirty="0">
                <a:solidFill>
                  <a:schemeClr val="bg1"/>
                </a:solidFill>
                <a:latin typeface="Helvetica" pitchFamily="2" charset="0"/>
              </a:rPr>
              <a:t>Scott Glenn </a:t>
            </a:r>
          </a:p>
        </p:txBody>
      </p:sp>
      <p:sp>
        <p:nvSpPr>
          <p:cNvPr id="5" name="TextBox 4">
            <a:extLst>
              <a:ext uri="{FF2B5EF4-FFF2-40B4-BE49-F238E27FC236}">
                <a16:creationId xmlns:a16="http://schemas.microsoft.com/office/drawing/2014/main" id="{EB3F2B36-552F-474D-A876-5B73E672AEEB}"/>
              </a:ext>
            </a:extLst>
          </p:cNvPr>
          <p:cNvSpPr txBox="1"/>
          <p:nvPr/>
        </p:nvSpPr>
        <p:spPr>
          <a:xfrm>
            <a:off x="5319947" y="3013504"/>
            <a:ext cx="2324674" cy="830997"/>
          </a:xfrm>
          <a:prstGeom prst="rect">
            <a:avLst/>
          </a:prstGeom>
          <a:noFill/>
        </p:spPr>
        <p:txBody>
          <a:bodyPr wrap="none" rtlCol="0">
            <a:spAutoFit/>
          </a:bodyPr>
          <a:lstStyle/>
          <a:p>
            <a:pPr algn="ctr"/>
            <a:r>
              <a:rPr lang="en-US" sz="2400" dirty="0">
                <a:solidFill>
                  <a:schemeClr val="bg1"/>
                </a:solidFill>
                <a:latin typeface="Helvetica" pitchFamily="2" charset="0"/>
              </a:rPr>
              <a:t>Hyun-Sook Kim</a:t>
            </a:r>
          </a:p>
          <a:p>
            <a:pPr algn="ctr"/>
            <a:r>
              <a:rPr lang="en-US" sz="2400" dirty="0" err="1">
                <a:solidFill>
                  <a:schemeClr val="bg1"/>
                </a:solidFill>
                <a:latin typeface="Helvetica" pitchFamily="2" charset="0"/>
              </a:rPr>
              <a:t>Avichal</a:t>
            </a:r>
            <a:r>
              <a:rPr lang="en-US" sz="2400" dirty="0">
                <a:solidFill>
                  <a:schemeClr val="bg1"/>
                </a:solidFill>
                <a:latin typeface="Helvetica" pitchFamily="2" charset="0"/>
              </a:rPr>
              <a:t> </a:t>
            </a:r>
            <a:r>
              <a:rPr lang="en-US" sz="2400">
                <a:solidFill>
                  <a:schemeClr val="bg1"/>
                </a:solidFill>
                <a:latin typeface="Helvetica" pitchFamily="2" charset="0"/>
              </a:rPr>
              <a:t>Mehra</a:t>
            </a:r>
            <a:endParaRPr lang="en-US" sz="2400" dirty="0">
              <a:solidFill>
                <a:schemeClr val="bg1"/>
              </a:solidFill>
              <a:latin typeface="Helvetica" pitchFamily="2" charset="0"/>
            </a:endParaRPr>
          </a:p>
        </p:txBody>
      </p:sp>
      <p:pic>
        <p:nvPicPr>
          <p:cNvPr id="6" name="Picture 5">
            <a:extLst>
              <a:ext uri="{FF2B5EF4-FFF2-40B4-BE49-F238E27FC236}">
                <a16:creationId xmlns:a16="http://schemas.microsoft.com/office/drawing/2014/main" id="{0C6642E6-D579-684F-9E21-1B05164765AE}"/>
              </a:ext>
            </a:extLst>
          </p:cNvPr>
          <p:cNvPicPr>
            <a:picLocks noChangeAspect="1"/>
          </p:cNvPicPr>
          <p:nvPr/>
        </p:nvPicPr>
        <p:blipFill rotWithShape="1">
          <a:blip r:embed="rId2"/>
          <a:srcRect t="31631" b="34660"/>
          <a:stretch/>
        </p:blipFill>
        <p:spPr>
          <a:xfrm>
            <a:off x="1820874" y="4067680"/>
            <a:ext cx="1550979" cy="522811"/>
          </a:xfrm>
          <a:prstGeom prst="rect">
            <a:avLst/>
          </a:prstGeom>
        </p:spPr>
      </p:pic>
      <p:pic>
        <p:nvPicPr>
          <p:cNvPr id="9" name="Picture 8">
            <a:extLst>
              <a:ext uri="{FF2B5EF4-FFF2-40B4-BE49-F238E27FC236}">
                <a16:creationId xmlns:a16="http://schemas.microsoft.com/office/drawing/2014/main" id="{E259439D-8E50-3D4B-ACA2-ADBDBBF8D32F}"/>
              </a:ext>
            </a:extLst>
          </p:cNvPr>
          <p:cNvPicPr>
            <a:picLocks noChangeAspect="1"/>
          </p:cNvPicPr>
          <p:nvPr/>
        </p:nvPicPr>
        <p:blipFill>
          <a:blip r:embed="rId3"/>
          <a:stretch>
            <a:fillRect/>
          </a:stretch>
        </p:blipFill>
        <p:spPr>
          <a:xfrm>
            <a:off x="5704067" y="3867349"/>
            <a:ext cx="1705689" cy="920579"/>
          </a:xfrm>
          <a:prstGeom prst="rect">
            <a:avLst/>
          </a:prstGeom>
        </p:spPr>
      </p:pic>
    </p:spTree>
    <p:extLst>
      <p:ext uri="{BB962C8B-B14F-4D97-AF65-F5344CB8AC3E}">
        <p14:creationId xmlns:p14="http://schemas.microsoft.com/office/powerpoint/2010/main" val="2337664070"/>
      </p:ext>
    </p:extLst>
  </p:cSld>
  <p:clrMapOvr>
    <a:masterClrMapping/>
  </p:clrMapOvr>
  <mc:AlternateContent xmlns:mc="http://schemas.openxmlformats.org/markup-compatibility/2006" xmlns:p14="http://schemas.microsoft.com/office/powerpoint/2010/main">
    <mc:Choice Requires="p14">
      <p:transition spd="slow" p14:dur="2000" advTm="3843"/>
    </mc:Choice>
    <mc:Fallback xmlns="">
      <p:transition spd="slow" advTm="38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85A846-68E0-DC4C-9E5B-C1BFFB468A44}"/>
              </a:ext>
            </a:extLst>
          </p:cNvPr>
          <p:cNvSpPr/>
          <p:nvPr/>
        </p:nvSpPr>
        <p:spPr>
          <a:xfrm>
            <a:off x="3694198" y="21024"/>
            <a:ext cx="1755609"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Methods</a:t>
            </a:r>
            <a:endParaRPr lang="en-US" sz="3200" dirty="0"/>
          </a:p>
        </p:txBody>
      </p:sp>
      <p:sp>
        <p:nvSpPr>
          <p:cNvPr id="6" name="Rectangle 5">
            <a:extLst>
              <a:ext uri="{FF2B5EF4-FFF2-40B4-BE49-F238E27FC236}">
                <a16:creationId xmlns:a16="http://schemas.microsoft.com/office/drawing/2014/main" id="{7610D4E1-E71D-9740-9C7F-E873C71B4812}"/>
              </a:ext>
            </a:extLst>
          </p:cNvPr>
          <p:cNvSpPr/>
          <p:nvPr/>
        </p:nvSpPr>
        <p:spPr>
          <a:xfrm>
            <a:off x="2667257" y="677922"/>
            <a:ext cx="4352474" cy="584775"/>
          </a:xfrm>
          <a:prstGeom prst="rect">
            <a:avLst/>
          </a:prstGeom>
        </p:spPr>
        <p:txBody>
          <a:bodyPr wrap="none">
            <a:spAutoFit/>
          </a:bodyPr>
          <a:lstStyle/>
          <a:p>
            <a:r>
              <a:rPr lang="en-US" sz="3200" dirty="0">
                <a:latin typeface="Helvetica" pitchFamily="2" charset="0"/>
                <a:ea typeface="Times New Roman" panose="02020603050405020304" pitchFamily="18" charset="0"/>
                <a:cs typeface="Calibri" panose="020F0502020204030204" pitchFamily="34" charset="0"/>
              </a:rPr>
              <a:t>Surface Ocean Metrics</a:t>
            </a:r>
            <a:endParaRPr lang="en-US" sz="3200" dirty="0"/>
          </a:p>
        </p:txBody>
      </p:sp>
      <p:sp>
        <p:nvSpPr>
          <p:cNvPr id="7" name="Rectangle 6">
            <a:extLst>
              <a:ext uri="{FF2B5EF4-FFF2-40B4-BE49-F238E27FC236}">
                <a16:creationId xmlns:a16="http://schemas.microsoft.com/office/drawing/2014/main" id="{0F3ADC9F-4D51-5148-BCE4-E3314A604E8D}"/>
              </a:ext>
            </a:extLst>
          </p:cNvPr>
          <p:cNvSpPr/>
          <p:nvPr/>
        </p:nvSpPr>
        <p:spPr>
          <a:xfrm>
            <a:off x="259603" y="3198170"/>
            <a:ext cx="4312399" cy="461665"/>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Ocean Heat Content (OHC)</a:t>
            </a:r>
          </a:p>
        </p:txBody>
      </p:sp>
      <p:sp>
        <p:nvSpPr>
          <p:cNvPr id="8" name="Rectangle 7">
            <a:extLst>
              <a:ext uri="{FF2B5EF4-FFF2-40B4-BE49-F238E27FC236}">
                <a16:creationId xmlns:a16="http://schemas.microsoft.com/office/drawing/2014/main" id="{6DEA41A6-884E-054B-BCE4-5E3ACB5BBF09}"/>
              </a:ext>
            </a:extLst>
          </p:cNvPr>
          <p:cNvSpPr/>
          <p:nvPr/>
        </p:nvSpPr>
        <p:spPr>
          <a:xfrm>
            <a:off x="355030" y="5190276"/>
            <a:ext cx="4382931" cy="830997"/>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Depth average temperature </a:t>
            </a:r>
          </a:p>
          <a:p>
            <a:r>
              <a:rPr lang="en-US" sz="2400" dirty="0">
                <a:latin typeface="Helvetica" pitchFamily="2" charset="0"/>
                <a:cs typeface="Calibri" panose="020F0502020204030204" pitchFamily="34" charset="0"/>
              </a:rPr>
              <a:t>    top 100 meters (T100)</a:t>
            </a:r>
          </a:p>
        </p:txBody>
      </p:sp>
      <p:pic>
        <p:nvPicPr>
          <p:cNvPr id="16" name="Picture 15">
            <a:extLst>
              <a:ext uri="{FF2B5EF4-FFF2-40B4-BE49-F238E27FC236}">
                <a16:creationId xmlns:a16="http://schemas.microsoft.com/office/drawing/2014/main" id="{5D2EF041-AC1C-4E4E-B280-33568EE7393E}"/>
              </a:ext>
            </a:extLst>
          </p:cNvPr>
          <p:cNvPicPr>
            <a:picLocks noChangeAspect="1"/>
          </p:cNvPicPr>
          <p:nvPr/>
        </p:nvPicPr>
        <p:blipFill>
          <a:blip r:embed="rId2"/>
          <a:stretch>
            <a:fillRect/>
          </a:stretch>
        </p:blipFill>
        <p:spPr>
          <a:xfrm>
            <a:off x="5140215" y="1681656"/>
            <a:ext cx="3124200" cy="4572000"/>
          </a:xfrm>
          <a:prstGeom prst="rect">
            <a:avLst/>
          </a:prstGeom>
        </p:spPr>
      </p:pic>
      <p:sp>
        <p:nvSpPr>
          <p:cNvPr id="12" name="Rectangle 11">
            <a:extLst>
              <a:ext uri="{FF2B5EF4-FFF2-40B4-BE49-F238E27FC236}">
                <a16:creationId xmlns:a16="http://schemas.microsoft.com/office/drawing/2014/main" id="{055EE96A-AB79-D749-9B96-357F341A2297}"/>
              </a:ext>
            </a:extLst>
          </p:cNvPr>
          <p:cNvSpPr/>
          <p:nvPr/>
        </p:nvSpPr>
        <p:spPr>
          <a:xfrm>
            <a:off x="297179" y="1261245"/>
            <a:ext cx="7410105" cy="461665"/>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Temperature in the surface mixed layer (Temp ML)</a:t>
            </a:r>
          </a:p>
        </p:txBody>
      </p:sp>
      <p:pic>
        <p:nvPicPr>
          <p:cNvPr id="3" name="Picture 2">
            <a:extLst>
              <a:ext uri="{FF2B5EF4-FFF2-40B4-BE49-F238E27FC236}">
                <a16:creationId xmlns:a16="http://schemas.microsoft.com/office/drawing/2014/main" id="{803A5057-06EB-9A4B-8860-F1301A6FBA44}"/>
              </a:ext>
            </a:extLst>
          </p:cNvPr>
          <p:cNvPicPr>
            <a:picLocks noChangeAspect="1"/>
          </p:cNvPicPr>
          <p:nvPr/>
        </p:nvPicPr>
        <p:blipFill>
          <a:blip r:embed="rId3"/>
          <a:stretch>
            <a:fillRect/>
          </a:stretch>
        </p:blipFill>
        <p:spPr>
          <a:xfrm>
            <a:off x="5170466" y="1768519"/>
            <a:ext cx="3125259" cy="4491615"/>
          </a:xfrm>
          <a:prstGeom prst="rect">
            <a:avLst/>
          </a:prstGeom>
        </p:spPr>
      </p:pic>
    </p:spTree>
    <p:extLst>
      <p:ext uri="{BB962C8B-B14F-4D97-AF65-F5344CB8AC3E}">
        <p14:creationId xmlns:p14="http://schemas.microsoft.com/office/powerpoint/2010/main" val="533744054"/>
      </p:ext>
    </p:extLst>
  </p:cSld>
  <p:clrMapOvr>
    <a:masterClrMapping/>
  </p:clrMapOvr>
  <mc:AlternateContent xmlns:mc="http://schemas.openxmlformats.org/markup-compatibility/2006" xmlns:p14="http://schemas.microsoft.com/office/powerpoint/2010/main">
    <mc:Choice Requires="p14">
      <p:transition spd="slow" p14:dur="2000" advTm="219"/>
    </mc:Choice>
    <mc:Fallback xmlns="">
      <p:transition spd="slow" advTm="219"/>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0F55E58-18DD-334E-BBFF-15977A59D907}"/>
              </a:ext>
            </a:extLst>
          </p:cNvPr>
          <p:cNvSpPr txBox="1"/>
          <p:nvPr/>
        </p:nvSpPr>
        <p:spPr>
          <a:xfrm>
            <a:off x="2201085" y="35172"/>
            <a:ext cx="5118902" cy="584775"/>
          </a:xfrm>
          <a:prstGeom prst="rect">
            <a:avLst/>
          </a:prstGeom>
          <a:noFill/>
        </p:spPr>
        <p:txBody>
          <a:bodyPr wrap="none" rtlCol="0">
            <a:spAutoFit/>
          </a:bodyPr>
          <a:lstStyle/>
          <a:p>
            <a:r>
              <a:rPr lang="en-US" sz="3200" dirty="0">
                <a:solidFill>
                  <a:schemeClr val="bg1"/>
                </a:solidFill>
                <a:latin typeface="Helvetica" pitchFamily="2" charset="0"/>
              </a:rPr>
              <a:t>Normalized Taylor Diagram</a:t>
            </a:r>
          </a:p>
        </p:txBody>
      </p:sp>
      <p:grpSp>
        <p:nvGrpSpPr>
          <p:cNvPr id="8" name="Group 7">
            <a:extLst>
              <a:ext uri="{FF2B5EF4-FFF2-40B4-BE49-F238E27FC236}">
                <a16:creationId xmlns:a16="http://schemas.microsoft.com/office/drawing/2014/main" id="{EB5E2067-BBC6-CE4B-B643-9E82C61E3856}"/>
              </a:ext>
            </a:extLst>
          </p:cNvPr>
          <p:cNvGrpSpPr/>
          <p:nvPr/>
        </p:nvGrpSpPr>
        <p:grpSpPr>
          <a:xfrm>
            <a:off x="649407" y="1155411"/>
            <a:ext cx="6784775" cy="6244680"/>
            <a:chOff x="649404" y="1155410"/>
            <a:chExt cx="6784775" cy="6244680"/>
          </a:xfrm>
        </p:grpSpPr>
        <p:grpSp>
          <p:nvGrpSpPr>
            <p:cNvPr id="6" name="Group 5">
              <a:extLst>
                <a:ext uri="{FF2B5EF4-FFF2-40B4-BE49-F238E27FC236}">
                  <a16:creationId xmlns:a16="http://schemas.microsoft.com/office/drawing/2014/main" id="{98D2ACE2-C6D7-0D42-BC3A-50D3349F92EC}"/>
                </a:ext>
              </a:extLst>
            </p:cNvPr>
            <p:cNvGrpSpPr/>
            <p:nvPr/>
          </p:nvGrpSpPr>
          <p:grpSpPr>
            <a:xfrm>
              <a:off x="649404" y="1155410"/>
              <a:ext cx="6784775" cy="6244680"/>
              <a:chOff x="-832548" y="1018780"/>
              <a:chExt cx="6784775" cy="6244680"/>
            </a:xfrm>
          </p:grpSpPr>
          <p:pic>
            <p:nvPicPr>
              <p:cNvPr id="5" name="Picture 4">
                <a:extLst>
                  <a:ext uri="{FF2B5EF4-FFF2-40B4-BE49-F238E27FC236}">
                    <a16:creationId xmlns:a16="http://schemas.microsoft.com/office/drawing/2014/main" id="{96482E4A-79FA-E544-B9ED-DCB913D97607}"/>
                  </a:ext>
                </a:extLst>
              </p:cNvPr>
              <p:cNvPicPr>
                <a:picLocks noChangeAspect="1"/>
              </p:cNvPicPr>
              <p:nvPr/>
            </p:nvPicPr>
            <p:blipFill>
              <a:blip r:embed="rId2"/>
              <a:stretch>
                <a:fillRect/>
              </a:stretch>
            </p:blipFill>
            <p:spPr>
              <a:xfrm>
                <a:off x="333011" y="1018780"/>
                <a:ext cx="5619216" cy="4996546"/>
              </a:xfrm>
              <a:prstGeom prst="rect">
                <a:avLst/>
              </a:prstGeom>
            </p:spPr>
          </p:pic>
          <p:sp>
            <p:nvSpPr>
              <p:cNvPr id="30" name="Chord 29">
                <a:extLst>
                  <a:ext uri="{FF2B5EF4-FFF2-40B4-BE49-F238E27FC236}">
                    <a16:creationId xmlns:a16="http://schemas.microsoft.com/office/drawing/2014/main" id="{7DAEFA6F-EEF4-E949-AD7F-5ACFF1B2B7D6}"/>
                  </a:ext>
                </a:extLst>
              </p:cNvPr>
              <p:cNvSpPr/>
              <p:nvPr/>
            </p:nvSpPr>
            <p:spPr>
              <a:xfrm rot="6799861">
                <a:off x="2705972" y="4954921"/>
                <a:ext cx="977322" cy="1011298"/>
              </a:xfrm>
              <a:prstGeom prst="chord">
                <a:avLst>
                  <a:gd name="adj1" fmla="val 4312891"/>
                  <a:gd name="adj2" fmla="val 14493424"/>
                </a:avLst>
              </a:prstGeom>
              <a:solidFill>
                <a:schemeClr val="accent5">
                  <a:lumMod val="40000"/>
                  <a:lumOff val="60000"/>
                  <a:alpha val="76078"/>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5FBA28F4-362A-4F4A-97C4-7924581BD4FA}"/>
                  </a:ext>
                </a:extLst>
              </p:cNvPr>
              <p:cNvSpPr txBox="1"/>
              <p:nvPr/>
            </p:nvSpPr>
            <p:spPr>
              <a:xfrm>
                <a:off x="1534369" y="2046936"/>
                <a:ext cx="2110897" cy="1077218"/>
              </a:xfrm>
              <a:prstGeom prst="rect">
                <a:avLst/>
              </a:prstGeom>
              <a:noFill/>
            </p:spPr>
            <p:txBody>
              <a:bodyPr wrap="square" rtlCol="0">
                <a:spAutoFit/>
              </a:bodyPr>
              <a:lstStyle/>
              <a:p>
                <a:pPr algn="ctr"/>
                <a:r>
                  <a:rPr lang="en-US" sz="3200" dirty="0"/>
                  <a:t>Accurate </a:t>
                </a:r>
              </a:p>
              <a:p>
                <a:pPr algn="ctr"/>
                <a:r>
                  <a:rPr lang="en-US" sz="3200" dirty="0"/>
                  <a:t>model</a:t>
                </a:r>
              </a:p>
            </p:txBody>
          </p:sp>
          <p:sp>
            <p:nvSpPr>
              <p:cNvPr id="20" name="Arc 19">
                <a:extLst>
                  <a:ext uri="{FF2B5EF4-FFF2-40B4-BE49-F238E27FC236}">
                    <a16:creationId xmlns:a16="http://schemas.microsoft.com/office/drawing/2014/main" id="{2352C681-A950-A24C-AB09-6AA84D08FE0A}"/>
                  </a:ext>
                </a:extLst>
              </p:cNvPr>
              <p:cNvSpPr/>
              <p:nvPr/>
            </p:nvSpPr>
            <p:spPr>
              <a:xfrm>
                <a:off x="-832548" y="3468416"/>
                <a:ext cx="4038204" cy="3795044"/>
              </a:xfrm>
              <a:prstGeom prst="arc">
                <a:avLst>
                  <a:gd name="adj1" fmla="val 16200000"/>
                  <a:gd name="adj2" fmla="val 31489"/>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 name="Oval 9">
                <a:extLst>
                  <a:ext uri="{FF2B5EF4-FFF2-40B4-BE49-F238E27FC236}">
                    <a16:creationId xmlns:a16="http://schemas.microsoft.com/office/drawing/2014/main" id="{A8900826-DE29-974D-9FB1-AA0BCCC1DF84}"/>
                  </a:ext>
                </a:extLst>
              </p:cNvPr>
              <p:cNvSpPr/>
              <p:nvPr/>
            </p:nvSpPr>
            <p:spPr>
              <a:xfrm>
                <a:off x="3095179" y="5339829"/>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6870DE0B-FEBB-6743-BE78-449F8BE3DC82}"/>
                  </a:ext>
                </a:extLst>
              </p:cNvPr>
              <p:cNvCxnSpPr>
                <a:cxnSpLocks/>
              </p:cNvCxnSpPr>
              <p:nvPr/>
            </p:nvCxnSpPr>
            <p:spPr>
              <a:xfrm>
                <a:off x="2815848" y="3050271"/>
                <a:ext cx="416491" cy="2090440"/>
              </a:xfrm>
              <a:prstGeom prst="straightConnector1">
                <a:avLst/>
              </a:prstGeom>
              <a:ln w="63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22FF9CB9-1060-BF41-B15F-422E7D15BE0C}"/>
                </a:ext>
              </a:extLst>
            </p:cNvPr>
            <p:cNvCxnSpPr>
              <a:cxnSpLocks/>
            </p:cNvCxnSpPr>
            <p:nvPr/>
          </p:nvCxnSpPr>
          <p:spPr>
            <a:xfrm flipV="1">
              <a:off x="2669628" y="2764221"/>
              <a:ext cx="2743200" cy="277473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54043529"/>
      </p:ext>
    </p:extLst>
  </p:cSld>
  <p:clrMapOvr>
    <a:masterClrMapping/>
  </p:clrMapOvr>
  <mc:AlternateContent xmlns:mc="http://schemas.openxmlformats.org/markup-compatibility/2006" xmlns:p14="http://schemas.microsoft.com/office/powerpoint/2010/main">
    <mc:Choice Requires="p14">
      <p:transition spd="slow" p14:dur="2000" advTm="93"/>
    </mc:Choice>
    <mc:Fallback xmlns="">
      <p:transition spd="slow" advTm="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4ABA8-B69C-7E4F-95F3-08CABF424667}"/>
              </a:ext>
            </a:extLst>
          </p:cNvPr>
          <p:cNvPicPr>
            <a:picLocks noChangeAspect="1"/>
          </p:cNvPicPr>
          <p:nvPr/>
        </p:nvPicPr>
        <p:blipFill>
          <a:blip r:embed="rId2"/>
          <a:stretch>
            <a:fillRect/>
          </a:stretch>
        </p:blipFill>
        <p:spPr>
          <a:xfrm>
            <a:off x="310735" y="1087149"/>
            <a:ext cx="8270289" cy="4483337"/>
          </a:xfrm>
          <a:prstGeom prst="rect">
            <a:avLst/>
          </a:prstGeom>
        </p:spPr>
      </p:pic>
      <p:sp>
        <p:nvSpPr>
          <p:cNvPr id="4" name="Rectangle 3">
            <a:extLst>
              <a:ext uri="{FF2B5EF4-FFF2-40B4-BE49-F238E27FC236}">
                <a16:creationId xmlns:a16="http://schemas.microsoft.com/office/drawing/2014/main" id="{61A27BB8-2A28-A64C-9880-E3145401F4FC}"/>
              </a:ext>
            </a:extLst>
          </p:cNvPr>
          <p:cNvSpPr/>
          <p:nvPr/>
        </p:nvSpPr>
        <p:spPr>
          <a:xfrm>
            <a:off x="3795987" y="3"/>
            <a:ext cx="1552028" cy="584775"/>
          </a:xfrm>
          <a:prstGeom prst="rect">
            <a:avLst/>
          </a:prstGeom>
        </p:spPr>
        <p:txBody>
          <a:bodyPr wrap="none">
            <a:spAutoFit/>
          </a:bodyPr>
          <a:lstStyle/>
          <a:p>
            <a:r>
              <a:rPr lang="en-US" sz="3200" dirty="0">
                <a:solidFill>
                  <a:schemeClr val="bg1"/>
                </a:solidFill>
                <a:latin typeface="Helvetica" pitchFamily="2" charset="0"/>
                <a:cs typeface="Calibri" panose="020F0502020204030204" pitchFamily="34" charset="0"/>
              </a:rPr>
              <a:t>Results</a:t>
            </a:r>
            <a:endParaRPr lang="en-US" sz="3200" dirty="0"/>
          </a:p>
        </p:txBody>
      </p:sp>
      <p:pic>
        <p:nvPicPr>
          <p:cNvPr id="9" name="Picture 8">
            <a:extLst>
              <a:ext uri="{FF2B5EF4-FFF2-40B4-BE49-F238E27FC236}">
                <a16:creationId xmlns:a16="http://schemas.microsoft.com/office/drawing/2014/main" id="{F824F08F-28F5-224E-8033-5CED64E08A89}"/>
              </a:ext>
            </a:extLst>
          </p:cNvPr>
          <p:cNvPicPr>
            <a:picLocks noChangeAspect="1"/>
          </p:cNvPicPr>
          <p:nvPr/>
        </p:nvPicPr>
        <p:blipFill>
          <a:blip r:embed="rId3"/>
          <a:stretch>
            <a:fillRect/>
          </a:stretch>
        </p:blipFill>
        <p:spPr>
          <a:xfrm>
            <a:off x="1407812" y="696778"/>
            <a:ext cx="2373423" cy="226715"/>
          </a:xfrm>
          <a:prstGeom prst="rect">
            <a:avLst/>
          </a:prstGeom>
          <a:solidFill>
            <a:srgbClr val="FF7E79">
              <a:alpha val="21176"/>
            </a:srgbClr>
          </a:solidFill>
        </p:spPr>
      </p:pic>
      <p:pic>
        <p:nvPicPr>
          <p:cNvPr id="10" name="Picture 9">
            <a:extLst>
              <a:ext uri="{FF2B5EF4-FFF2-40B4-BE49-F238E27FC236}">
                <a16:creationId xmlns:a16="http://schemas.microsoft.com/office/drawing/2014/main" id="{BE5CC644-D660-AC40-8C41-4F9241B662FE}"/>
              </a:ext>
            </a:extLst>
          </p:cNvPr>
          <p:cNvPicPr>
            <a:picLocks noChangeAspect="1"/>
          </p:cNvPicPr>
          <p:nvPr/>
        </p:nvPicPr>
        <p:blipFill>
          <a:blip r:embed="rId4"/>
          <a:stretch>
            <a:fillRect/>
          </a:stretch>
        </p:blipFill>
        <p:spPr>
          <a:xfrm>
            <a:off x="5020970" y="689745"/>
            <a:ext cx="2542307" cy="228600"/>
          </a:xfrm>
          <a:prstGeom prst="rect">
            <a:avLst/>
          </a:prstGeom>
          <a:solidFill>
            <a:srgbClr val="4E8F00">
              <a:alpha val="21961"/>
            </a:srgbClr>
          </a:solidFill>
        </p:spPr>
      </p:pic>
      <p:sp>
        <p:nvSpPr>
          <p:cNvPr id="11" name="TextBox 10">
            <a:extLst>
              <a:ext uri="{FF2B5EF4-FFF2-40B4-BE49-F238E27FC236}">
                <a16:creationId xmlns:a16="http://schemas.microsoft.com/office/drawing/2014/main" id="{13F97B69-2CA4-B946-9BC8-D7D27A6AAA6A}"/>
              </a:ext>
            </a:extLst>
          </p:cNvPr>
          <p:cNvSpPr txBox="1"/>
          <p:nvPr/>
        </p:nvSpPr>
        <p:spPr>
          <a:xfrm>
            <a:off x="3" y="635969"/>
            <a:ext cx="1093569" cy="461665"/>
          </a:xfrm>
          <a:prstGeom prst="rect">
            <a:avLst/>
          </a:prstGeom>
          <a:noFill/>
        </p:spPr>
        <p:txBody>
          <a:bodyPr wrap="none" rtlCol="0">
            <a:spAutoFit/>
          </a:bodyPr>
          <a:lstStyle/>
          <a:p>
            <a:r>
              <a:rPr lang="en-US" sz="2400" dirty="0"/>
              <a:t>Dorian</a:t>
            </a:r>
          </a:p>
        </p:txBody>
      </p:sp>
      <p:cxnSp>
        <p:nvCxnSpPr>
          <p:cNvPr id="12" name="Straight Arrow Connector 11">
            <a:extLst>
              <a:ext uri="{FF2B5EF4-FFF2-40B4-BE49-F238E27FC236}">
                <a16:creationId xmlns:a16="http://schemas.microsoft.com/office/drawing/2014/main" id="{AECD254D-1229-B044-9BC9-C94DBCD5473F}"/>
              </a:ext>
            </a:extLst>
          </p:cNvPr>
          <p:cNvCxnSpPr>
            <a:cxnSpLocks/>
          </p:cNvCxnSpPr>
          <p:nvPr/>
        </p:nvCxnSpPr>
        <p:spPr>
          <a:xfrm>
            <a:off x="732613" y="1040259"/>
            <a:ext cx="658313" cy="58916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4BF5A49B-D6F0-7543-B911-9FD57834D49C}"/>
              </a:ext>
            </a:extLst>
          </p:cNvPr>
          <p:cNvCxnSpPr>
            <a:cxnSpLocks/>
          </p:cNvCxnSpPr>
          <p:nvPr/>
        </p:nvCxnSpPr>
        <p:spPr>
          <a:xfrm>
            <a:off x="2146272" y="935389"/>
            <a:ext cx="0" cy="441469"/>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9A82BFE-344D-024F-BC55-446CCA8ECA14}"/>
              </a:ext>
            </a:extLst>
          </p:cNvPr>
          <p:cNvCxnSpPr>
            <a:cxnSpLocks/>
          </p:cNvCxnSpPr>
          <p:nvPr/>
        </p:nvCxnSpPr>
        <p:spPr>
          <a:xfrm flipH="1">
            <a:off x="3804750" y="819811"/>
            <a:ext cx="1156137" cy="462455"/>
          </a:xfrm>
          <a:prstGeom prst="straightConnector1">
            <a:avLst/>
          </a:prstGeom>
          <a:ln w="19050">
            <a:solidFill>
              <a:srgbClr val="4E8F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E5E1F4-56B9-764B-A4BB-EA2810E57F1F}"/>
              </a:ext>
            </a:extLst>
          </p:cNvPr>
          <p:cNvCxnSpPr>
            <a:cxnSpLocks/>
          </p:cNvCxnSpPr>
          <p:nvPr/>
        </p:nvCxnSpPr>
        <p:spPr>
          <a:xfrm>
            <a:off x="3845239" y="804011"/>
            <a:ext cx="1367892" cy="635909"/>
          </a:xfrm>
          <a:prstGeom prst="straightConnector1">
            <a:avLst/>
          </a:prstGeom>
          <a:ln w="19050">
            <a:solidFill>
              <a:srgbClr val="C0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B7209B8-094A-6547-9F7C-A8CBB5BB3B1D}"/>
              </a:ext>
            </a:extLst>
          </p:cNvPr>
          <p:cNvCxnSpPr>
            <a:cxnSpLocks/>
          </p:cNvCxnSpPr>
          <p:nvPr/>
        </p:nvCxnSpPr>
        <p:spPr>
          <a:xfrm flipH="1">
            <a:off x="6858006" y="940677"/>
            <a:ext cx="1" cy="404648"/>
          </a:xfrm>
          <a:prstGeom prst="straightConnector1">
            <a:avLst/>
          </a:prstGeom>
          <a:ln w="19050">
            <a:solidFill>
              <a:srgbClr val="4E8F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20669A2-1EB5-F343-A583-E2A5FD9C6B8B}"/>
              </a:ext>
            </a:extLst>
          </p:cNvPr>
          <p:cNvSpPr/>
          <p:nvPr/>
        </p:nvSpPr>
        <p:spPr>
          <a:xfrm>
            <a:off x="6884278" y="6306207"/>
            <a:ext cx="2112579" cy="43092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DD84F5-C245-8949-8ADB-7D1476D71C21}"/>
              </a:ext>
            </a:extLst>
          </p:cNvPr>
          <p:cNvSpPr/>
          <p:nvPr/>
        </p:nvSpPr>
        <p:spPr>
          <a:xfrm>
            <a:off x="888125" y="5710537"/>
            <a:ext cx="7562195" cy="1015663"/>
          </a:xfrm>
          <a:prstGeom prst="rect">
            <a:avLst/>
          </a:prstGeom>
        </p:spPr>
        <p:txBody>
          <a:bodyPr wrap="square">
            <a:spAutoFit/>
          </a:bodyPr>
          <a:lstStyle/>
          <a:p>
            <a:pPr marL="285744" indent="-285744">
              <a:buFont typeface="Arial" panose="020B0604020202020204" pitchFamily="34" charset="0"/>
              <a:buChar char="•"/>
            </a:pPr>
            <a:r>
              <a:rPr lang="en-US" sz="2000" dirty="0">
                <a:latin typeface="Helvetica" pitchFamily="2" charset="0"/>
              </a:rPr>
              <a:t>Temperature fields in the four ocean models agree well with the glider observations</a:t>
            </a:r>
          </a:p>
          <a:p>
            <a:pPr marL="285744" indent="-285744">
              <a:buFont typeface="Arial" panose="020B0604020202020204" pitchFamily="34" charset="0"/>
              <a:buChar char="•"/>
            </a:pPr>
            <a:r>
              <a:rPr lang="en-US" sz="2000" dirty="0">
                <a:latin typeface="Helvetica" pitchFamily="2" charset="0"/>
              </a:rPr>
              <a:t>Salinity controls vertical stratification in the Caribbean Sea</a:t>
            </a:r>
          </a:p>
        </p:txBody>
      </p:sp>
    </p:spTree>
    <p:extLst>
      <p:ext uri="{BB962C8B-B14F-4D97-AF65-F5344CB8AC3E}">
        <p14:creationId xmlns:p14="http://schemas.microsoft.com/office/powerpoint/2010/main" val="3398783107"/>
      </p:ext>
    </p:extLst>
  </p:cSld>
  <p:clrMapOvr>
    <a:masterClrMapping/>
  </p:clrMapOvr>
  <mc:AlternateContent xmlns:mc="http://schemas.openxmlformats.org/markup-compatibility/2006" xmlns:p14="http://schemas.microsoft.com/office/powerpoint/2010/main">
    <mc:Choice Requires="p14">
      <p:transition spd="slow" p14:dur="2000" advTm="134"/>
    </mc:Choice>
    <mc:Fallback xmlns="">
      <p:transition spd="slow" advTm="13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E1128D-313C-4342-B63C-59685FE25795}"/>
              </a:ext>
            </a:extLst>
          </p:cNvPr>
          <p:cNvSpPr/>
          <p:nvPr/>
        </p:nvSpPr>
        <p:spPr>
          <a:xfrm>
            <a:off x="3795987" y="3"/>
            <a:ext cx="1552028" cy="584775"/>
          </a:xfrm>
          <a:prstGeom prst="rect">
            <a:avLst/>
          </a:prstGeom>
        </p:spPr>
        <p:txBody>
          <a:bodyPr wrap="none">
            <a:spAutoFit/>
          </a:bodyPr>
          <a:lstStyle/>
          <a:p>
            <a:r>
              <a:rPr lang="en-US" sz="3200" dirty="0">
                <a:solidFill>
                  <a:schemeClr val="bg1"/>
                </a:solidFill>
                <a:latin typeface="Helvetica" pitchFamily="2" charset="0"/>
                <a:cs typeface="Calibri" panose="020F0502020204030204" pitchFamily="34" charset="0"/>
              </a:rPr>
              <a:t>Results</a:t>
            </a:r>
            <a:endParaRPr lang="en-US" sz="3200" dirty="0"/>
          </a:p>
        </p:txBody>
      </p:sp>
      <p:pic>
        <p:nvPicPr>
          <p:cNvPr id="4" name="Picture 3">
            <a:extLst>
              <a:ext uri="{FF2B5EF4-FFF2-40B4-BE49-F238E27FC236}">
                <a16:creationId xmlns:a16="http://schemas.microsoft.com/office/drawing/2014/main" id="{F077F62C-4AD2-1345-8C7E-15B25FD358FA}"/>
              </a:ext>
            </a:extLst>
          </p:cNvPr>
          <p:cNvPicPr>
            <a:picLocks noChangeAspect="1"/>
          </p:cNvPicPr>
          <p:nvPr/>
        </p:nvPicPr>
        <p:blipFill rotWithShape="1">
          <a:blip r:embed="rId2"/>
          <a:srcRect r="51863"/>
          <a:stretch/>
        </p:blipFill>
        <p:spPr>
          <a:xfrm>
            <a:off x="137163" y="839880"/>
            <a:ext cx="3577407" cy="5911443"/>
          </a:xfrm>
          <a:prstGeom prst="rect">
            <a:avLst/>
          </a:prstGeom>
        </p:spPr>
      </p:pic>
      <p:sp>
        <p:nvSpPr>
          <p:cNvPr id="5" name="Rectangle 4">
            <a:extLst>
              <a:ext uri="{FF2B5EF4-FFF2-40B4-BE49-F238E27FC236}">
                <a16:creationId xmlns:a16="http://schemas.microsoft.com/office/drawing/2014/main" id="{3757BCFD-E740-674E-8AFB-565DAD9A0471}"/>
              </a:ext>
            </a:extLst>
          </p:cNvPr>
          <p:cNvSpPr/>
          <p:nvPr/>
        </p:nvSpPr>
        <p:spPr>
          <a:xfrm>
            <a:off x="3962400" y="1181138"/>
            <a:ext cx="4998720" cy="4893647"/>
          </a:xfrm>
          <a:prstGeom prst="rect">
            <a:avLst/>
          </a:prstGeom>
        </p:spPr>
        <p:txBody>
          <a:bodyPr wrap="square">
            <a:spAutoFit/>
          </a:bodyPr>
          <a:lstStyle/>
          <a:p>
            <a:pPr marL="342891" indent="-342891">
              <a:buFont typeface="Arial" panose="020B0604020202020204" pitchFamily="34" charset="0"/>
              <a:buChar char="•"/>
            </a:pPr>
            <a:r>
              <a:rPr lang="en-US" sz="2400" dirty="0">
                <a:solidFill>
                  <a:srgbClr val="0D1B2A"/>
                </a:solidFill>
                <a:latin typeface="Helvetica" pitchFamily="2" charset="0"/>
              </a:rPr>
              <a:t>All models have a good skill in the temperature and salinity of the entire water column</a:t>
            </a:r>
          </a:p>
          <a:p>
            <a:endParaRPr lang="en-US" sz="2400" dirty="0">
              <a:solidFill>
                <a:srgbClr val="0D1B2A"/>
              </a:solidFill>
              <a:latin typeface="Helvetica" pitchFamily="2" charset="0"/>
            </a:endParaRPr>
          </a:p>
          <a:p>
            <a:pPr marL="342891" indent="-342891">
              <a:buFont typeface="Arial" panose="020B0604020202020204" pitchFamily="34" charset="0"/>
              <a:buChar char="•"/>
            </a:pPr>
            <a:r>
              <a:rPr lang="en-US" sz="2400" dirty="0">
                <a:solidFill>
                  <a:srgbClr val="0D1B2A"/>
                </a:solidFill>
                <a:latin typeface="Helvetica" pitchFamily="2" charset="0"/>
              </a:rPr>
              <a:t>The models' skill considerably deteriorates for the upper ocean metrics that are relevant for air/sea heat fluxes such as temperature in the mixed layer (Temp ML), ocean heat content (OHC) and depth average temperature in the top 100 meters (T100).</a:t>
            </a:r>
            <a:endParaRPr lang="en-US" sz="2400" dirty="0">
              <a:latin typeface="Helvetica" pitchFamily="2" charset="0"/>
            </a:endParaRPr>
          </a:p>
        </p:txBody>
      </p:sp>
    </p:spTree>
    <p:extLst>
      <p:ext uri="{BB962C8B-B14F-4D97-AF65-F5344CB8AC3E}">
        <p14:creationId xmlns:p14="http://schemas.microsoft.com/office/powerpoint/2010/main" val="1940785094"/>
      </p:ext>
    </p:extLst>
  </p:cSld>
  <p:clrMapOvr>
    <a:masterClrMapping/>
  </p:clrMapOvr>
  <mc:AlternateContent xmlns:mc="http://schemas.openxmlformats.org/markup-compatibility/2006" xmlns:p14="http://schemas.microsoft.com/office/powerpoint/2010/main">
    <mc:Choice Requires="p14">
      <p:transition spd="slow" p14:dur="2000" advTm="42"/>
    </mc:Choice>
    <mc:Fallback xmlns="">
      <p:transition spd="slow" advTm="4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E1128D-313C-4342-B63C-59685FE25795}"/>
              </a:ext>
            </a:extLst>
          </p:cNvPr>
          <p:cNvSpPr/>
          <p:nvPr/>
        </p:nvSpPr>
        <p:spPr>
          <a:xfrm>
            <a:off x="3795987" y="3"/>
            <a:ext cx="1552028" cy="584775"/>
          </a:xfrm>
          <a:prstGeom prst="rect">
            <a:avLst/>
          </a:prstGeom>
        </p:spPr>
        <p:txBody>
          <a:bodyPr wrap="none">
            <a:spAutoFit/>
          </a:bodyPr>
          <a:lstStyle/>
          <a:p>
            <a:r>
              <a:rPr lang="en-US" sz="3200" dirty="0">
                <a:solidFill>
                  <a:schemeClr val="bg1"/>
                </a:solidFill>
                <a:latin typeface="Helvetica" pitchFamily="2" charset="0"/>
                <a:cs typeface="Calibri" panose="020F0502020204030204" pitchFamily="34" charset="0"/>
              </a:rPr>
              <a:t>Results</a:t>
            </a:r>
            <a:endParaRPr lang="en-US" sz="3200" dirty="0"/>
          </a:p>
        </p:txBody>
      </p:sp>
      <p:pic>
        <p:nvPicPr>
          <p:cNvPr id="7" name="Picture 6">
            <a:extLst>
              <a:ext uri="{FF2B5EF4-FFF2-40B4-BE49-F238E27FC236}">
                <a16:creationId xmlns:a16="http://schemas.microsoft.com/office/drawing/2014/main" id="{3DDEEA1A-E1E6-2B45-BF3F-EE5E8A298818}"/>
              </a:ext>
            </a:extLst>
          </p:cNvPr>
          <p:cNvPicPr>
            <a:picLocks noChangeAspect="1"/>
          </p:cNvPicPr>
          <p:nvPr/>
        </p:nvPicPr>
        <p:blipFill rotWithShape="1">
          <a:blip r:embed="rId2"/>
          <a:srcRect l="47165" r="-277"/>
          <a:stretch/>
        </p:blipFill>
        <p:spPr>
          <a:xfrm>
            <a:off x="182880" y="778920"/>
            <a:ext cx="3947160" cy="5911443"/>
          </a:xfrm>
          <a:prstGeom prst="rect">
            <a:avLst/>
          </a:prstGeom>
        </p:spPr>
      </p:pic>
      <p:sp>
        <p:nvSpPr>
          <p:cNvPr id="8" name="Rectangle 7">
            <a:extLst>
              <a:ext uri="{FF2B5EF4-FFF2-40B4-BE49-F238E27FC236}">
                <a16:creationId xmlns:a16="http://schemas.microsoft.com/office/drawing/2014/main" id="{7C063DBA-6EFF-D14A-AAF1-464FFBB45D6E}"/>
              </a:ext>
            </a:extLst>
          </p:cNvPr>
          <p:cNvSpPr/>
          <p:nvPr/>
        </p:nvSpPr>
        <p:spPr>
          <a:xfrm>
            <a:off x="4145280" y="1536175"/>
            <a:ext cx="4998720" cy="3785652"/>
          </a:xfrm>
          <a:prstGeom prst="rect">
            <a:avLst/>
          </a:prstGeom>
        </p:spPr>
        <p:txBody>
          <a:bodyPr wrap="square">
            <a:spAutoFit/>
          </a:bodyPr>
          <a:lstStyle/>
          <a:p>
            <a:pPr marL="342891" indent="-342891">
              <a:buFont typeface="Arial" panose="020B0604020202020204" pitchFamily="34" charset="0"/>
              <a:buChar char="•"/>
            </a:pPr>
            <a:r>
              <a:rPr lang="en-US" sz="2400" dirty="0">
                <a:solidFill>
                  <a:srgbClr val="0D1B2A"/>
                </a:solidFill>
                <a:latin typeface="Helvetica" pitchFamily="2" charset="0"/>
              </a:rPr>
              <a:t>HWRF2020-HYCOM  is the hurricane forecasting model with best skill for the surface ocean metrics and its skill is close to the skill of the data assimilative model GOFS 3.1</a:t>
            </a:r>
          </a:p>
          <a:p>
            <a:pPr marL="342891" indent="-342891">
              <a:buFont typeface="Arial" panose="020B0604020202020204" pitchFamily="34" charset="0"/>
              <a:buChar char="•"/>
            </a:pPr>
            <a:endParaRPr lang="en-US" sz="2400" dirty="0">
              <a:solidFill>
                <a:srgbClr val="0D1B2A"/>
              </a:solidFill>
              <a:latin typeface="Helvetica" pitchFamily="2" charset="0"/>
            </a:endParaRPr>
          </a:p>
          <a:p>
            <a:pPr marL="342891" indent="-342891">
              <a:buFont typeface="Arial" panose="020B0604020202020204" pitchFamily="34" charset="0"/>
              <a:buChar char="•"/>
            </a:pPr>
            <a:r>
              <a:rPr lang="en-US" sz="2400" dirty="0">
                <a:solidFill>
                  <a:srgbClr val="0D1B2A"/>
                </a:solidFill>
                <a:latin typeface="Helvetica" pitchFamily="2" charset="0"/>
              </a:rPr>
              <a:t>HWRF2019-POM and HWRF2020-POM have a poor skill for these metrics</a:t>
            </a:r>
          </a:p>
        </p:txBody>
      </p:sp>
    </p:spTree>
    <p:extLst>
      <p:ext uri="{BB962C8B-B14F-4D97-AF65-F5344CB8AC3E}">
        <p14:creationId xmlns:p14="http://schemas.microsoft.com/office/powerpoint/2010/main" val="907731171"/>
      </p:ext>
    </p:extLst>
  </p:cSld>
  <p:clrMapOvr>
    <a:masterClrMapping/>
  </p:clrMapOvr>
  <mc:AlternateContent xmlns:mc="http://schemas.openxmlformats.org/markup-compatibility/2006" xmlns:p14="http://schemas.microsoft.com/office/powerpoint/2010/main">
    <mc:Choice Requires="p14">
      <p:transition spd="slow" p14:dur="2000" advTm="94"/>
    </mc:Choice>
    <mc:Fallback xmlns="">
      <p:transition spd="slow" advTm="94"/>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E1128D-313C-4342-B63C-59685FE25795}"/>
              </a:ext>
            </a:extLst>
          </p:cNvPr>
          <p:cNvSpPr/>
          <p:nvPr/>
        </p:nvSpPr>
        <p:spPr>
          <a:xfrm>
            <a:off x="3795987" y="3"/>
            <a:ext cx="1552028" cy="584775"/>
          </a:xfrm>
          <a:prstGeom prst="rect">
            <a:avLst/>
          </a:prstGeom>
        </p:spPr>
        <p:txBody>
          <a:bodyPr wrap="none">
            <a:spAutoFit/>
          </a:bodyPr>
          <a:lstStyle/>
          <a:p>
            <a:r>
              <a:rPr lang="en-US" sz="3200" dirty="0">
                <a:solidFill>
                  <a:schemeClr val="bg1"/>
                </a:solidFill>
                <a:latin typeface="Helvetica" pitchFamily="2" charset="0"/>
                <a:cs typeface="Calibri" panose="020F0502020204030204" pitchFamily="34" charset="0"/>
              </a:rPr>
              <a:t>Results</a:t>
            </a:r>
            <a:endParaRPr lang="en-US" sz="3200" dirty="0"/>
          </a:p>
        </p:txBody>
      </p:sp>
      <p:pic>
        <p:nvPicPr>
          <p:cNvPr id="5" name="Picture 4">
            <a:extLst>
              <a:ext uri="{FF2B5EF4-FFF2-40B4-BE49-F238E27FC236}">
                <a16:creationId xmlns:a16="http://schemas.microsoft.com/office/drawing/2014/main" id="{E7C6DC0C-85CA-B64F-ABF4-D04CD67742C6}"/>
              </a:ext>
            </a:extLst>
          </p:cNvPr>
          <p:cNvPicPr>
            <a:picLocks noChangeAspect="1"/>
          </p:cNvPicPr>
          <p:nvPr/>
        </p:nvPicPr>
        <p:blipFill>
          <a:blip r:embed="rId2"/>
          <a:stretch>
            <a:fillRect/>
          </a:stretch>
        </p:blipFill>
        <p:spPr>
          <a:xfrm>
            <a:off x="100323" y="727606"/>
            <a:ext cx="5028727" cy="4710361"/>
          </a:xfrm>
          <a:prstGeom prst="rect">
            <a:avLst/>
          </a:prstGeom>
        </p:spPr>
      </p:pic>
      <p:graphicFrame>
        <p:nvGraphicFramePr>
          <p:cNvPr id="6" name="Table 5">
            <a:extLst>
              <a:ext uri="{FF2B5EF4-FFF2-40B4-BE49-F238E27FC236}">
                <a16:creationId xmlns:a16="http://schemas.microsoft.com/office/drawing/2014/main" id="{4F723FEB-5520-4A46-9D7E-110BB510D3FC}"/>
              </a:ext>
            </a:extLst>
          </p:cNvPr>
          <p:cNvGraphicFramePr>
            <a:graphicFrameLocks noGrp="1"/>
          </p:cNvGraphicFramePr>
          <p:nvPr>
            <p:extLst>
              <p:ext uri="{D42A27DB-BD31-4B8C-83A1-F6EECF244321}">
                <p14:modId xmlns:p14="http://schemas.microsoft.com/office/powerpoint/2010/main" val="636414414"/>
              </p:ext>
            </p:extLst>
          </p:nvPr>
        </p:nvGraphicFramePr>
        <p:xfrm>
          <a:off x="5171091" y="2694456"/>
          <a:ext cx="3844197" cy="1280160"/>
        </p:xfrm>
        <a:graphic>
          <a:graphicData uri="http://schemas.openxmlformats.org/drawingml/2006/table">
            <a:tbl>
              <a:tblPr firstRow="1" bandRow="1">
                <a:tableStyleId>{5C22544A-7EE6-4342-B048-85BDC9FD1C3A}</a:tableStyleId>
              </a:tblPr>
              <a:tblGrid>
                <a:gridCol w="817883">
                  <a:extLst>
                    <a:ext uri="{9D8B030D-6E8A-4147-A177-3AD203B41FA5}">
                      <a16:colId xmlns:a16="http://schemas.microsoft.com/office/drawing/2014/main" val="246405601"/>
                    </a:ext>
                  </a:extLst>
                </a:gridCol>
                <a:gridCol w="730649">
                  <a:extLst>
                    <a:ext uri="{9D8B030D-6E8A-4147-A177-3AD203B41FA5}">
                      <a16:colId xmlns:a16="http://schemas.microsoft.com/office/drawing/2014/main" val="1874489037"/>
                    </a:ext>
                  </a:extLst>
                </a:gridCol>
                <a:gridCol w="705733">
                  <a:extLst>
                    <a:ext uri="{9D8B030D-6E8A-4147-A177-3AD203B41FA5}">
                      <a16:colId xmlns:a16="http://schemas.microsoft.com/office/drawing/2014/main" val="3851171708"/>
                    </a:ext>
                  </a:extLst>
                </a:gridCol>
                <a:gridCol w="709045">
                  <a:extLst>
                    <a:ext uri="{9D8B030D-6E8A-4147-A177-3AD203B41FA5}">
                      <a16:colId xmlns:a16="http://schemas.microsoft.com/office/drawing/2014/main" val="3670199764"/>
                    </a:ext>
                  </a:extLst>
                </a:gridCol>
                <a:gridCol w="880887">
                  <a:extLst>
                    <a:ext uri="{9D8B030D-6E8A-4147-A177-3AD203B41FA5}">
                      <a16:colId xmlns:a16="http://schemas.microsoft.com/office/drawing/2014/main" val="3695769958"/>
                    </a:ext>
                  </a:extLst>
                </a:gridCol>
              </a:tblGrid>
              <a:tr h="457200">
                <a:tc>
                  <a:txBody>
                    <a:bodyPr/>
                    <a:lstStyle/>
                    <a:p>
                      <a:endParaRPr lang="en-US" sz="1200" dirty="0">
                        <a:latin typeface="Helvetica" pitchFamily="2" charset="0"/>
                      </a:endParaRPr>
                    </a:p>
                  </a:txBody>
                  <a:tcPr/>
                </a:tc>
                <a:tc>
                  <a:txBody>
                    <a:bodyPr/>
                    <a:lstStyle/>
                    <a:p>
                      <a:r>
                        <a:rPr lang="en-US" sz="1200" dirty="0">
                          <a:latin typeface="Helvetica" pitchFamily="2" charset="0"/>
                        </a:rPr>
                        <a:t>GOFS</a:t>
                      </a:r>
                    </a:p>
                  </a:txBody>
                  <a:tcPr/>
                </a:tc>
                <a:tc>
                  <a:txBody>
                    <a:bodyPr/>
                    <a:lstStyle/>
                    <a:p>
                      <a:r>
                        <a:rPr lang="en-US" sz="1200" dirty="0">
                          <a:latin typeface="Helvetica" pitchFamily="2" charset="0"/>
                        </a:rPr>
                        <a:t>POM </a:t>
                      </a:r>
                      <a:r>
                        <a:rPr lang="en-US" sz="1200" dirty="0" err="1">
                          <a:latin typeface="Helvetica" pitchFamily="2" charset="0"/>
                        </a:rPr>
                        <a:t>Oper</a:t>
                      </a:r>
                      <a:endParaRPr lang="en-US" sz="1200" dirty="0">
                        <a:latin typeface="Helvetica" pitchFamily="2" charset="0"/>
                      </a:endParaRPr>
                    </a:p>
                  </a:txBody>
                  <a:tcPr/>
                </a:tc>
                <a:tc>
                  <a:txBody>
                    <a:bodyPr/>
                    <a:lstStyle/>
                    <a:p>
                      <a:r>
                        <a:rPr lang="en-US" sz="1200" dirty="0">
                          <a:latin typeface="Helvetica" pitchFamily="2" charset="0"/>
                        </a:rPr>
                        <a:t>POM </a:t>
                      </a:r>
                    </a:p>
                    <a:p>
                      <a:r>
                        <a:rPr lang="en-US" sz="1200" dirty="0" err="1">
                          <a:latin typeface="Helvetica" pitchFamily="2" charset="0"/>
                        </a:rPr>
                        <a:t>Exp</a:t>
                      </a:r>
                      <a:endParaRPr lang="en-US" sz="1200" dirty="0">
                        <a:latin typeface="Helvetica" pitchFamily="2" charset="0"/>
                      </a:endParaRPr>
                    </a:p>
                  </a:txBody>
                  <a:tcPr/>
                </a:tc>
                <a:tc>
                  <a:txBody>
                    <a:bodyPr/>
                    <a:lstStyle/>
                    <a:p>
                      <a:r>
                        <a:rPr lang="en-US" sz="1200" dirty="0">
                          <a:latin typeface="Helvetica" pitchFamily="2" charset="0"/>
                        </a:rPr>
                        <a:t>HYCOM </a:t>
                      </a:r>
                    </a:p>
                    <a:p>
                      <a:r>
                        <a:rPr lang="en-US" sz="1200" dirty="0" err="1">
                          <a:latin typeface="Helvetica" pitchFamily="2" charset="0"/>
                        </a:rPr>
                        <a:t>Exp</a:t>
                      </a:r>
                      <a:endParaRPr lang="en-US" sz="1200" dirty="0">
                        <a:latin typeface="Helvetica" pitchFamily="2" charset="0"/>
                      </a:endParaRPr>
                    </a:p>
                  </a:txBody>
                  <a:tcPr/>
                </a:tc>
                <a:extLst>
                  <a:ext uri="{0D108BD9-81ED-4DB2-BD59-A6C34878D82A}">
                    <a16:rowId xmlns:a16="http://schemas.microsoft.com/office/drawing/2014/main" val="1892899473"/>
                  </a:ext>
                </a:extLst>
              </a:tr>
              <a:tr h="274320">
                <a:tc>
                  <a:txBody>
                    <a:bodyPr/>
                    <a:lstStyle/>
                    <a:p>
                      <a:r>
                        <a:rPr lang="en-US" sz="1200" dirty="0">
                          <a:latin typeface="Helvetica" pitchFamily="2" charset="0"/>
                        </a:rPr>
                        <a:t>T ML</a:t>
                      </a:r>
                    </a:p>
                  </a:txBody>
                  <a:tcPr/>
                </a:tc>
                <a:tc>
                  <a:txBody>
                    <a:bodyPr/>
                    <a:lstStyle/>
                    <a:p>
                      <a:pPr algn="ctr"/>
                      <a:r>
                        <a:rPr lang="en-US" sz="1200" dirty="0">
                          <a:latin typeface="Helvetica" pitchFamily="2" charset="0"/>
                        </a:rPr>
                        <a:t>-0.40%</a:t>
                      </a:r>
                    </a:p>
                  </a:txBody>
                  <a:tcPr/>
                </a:tc>
                <a:tc>
                  <a:txBody>
                    <a:bodyPr/>
                    <a:lstStyle/>
                    <a:p>
                      <a:pPr algn="ctr"/>
                      <a:r>
                        <a:rPr lang="en-US" sz="1200" dirty="0">
                          <a:latin typeface="Helvetica" pitchFamily="2" charset="0"/>
                        </a:rPr>
                        <a:t>-3.0%</a:t>
                      </a:r>
                    </a:p>
                  </a:txBody>
                  <a:tcPr/>
                </a:tc>
                <a:tc>
                  <a:txBody>
                    <a:bodyPr/>
                    <a:lstStyle/>
                    <a:p>
                      <a:pPr algn="ctr"/>
                      <a:r>
                        <a:rPr lang="en-US" sz="1200" dirty="0">
                          <a:latin typeface="Helvetica" pitchFamily="2" charset="0"/>
                        </a:rPr>
                        <a:t>-0.94%</a:t>
                      </a:r>
                    </a:p>
                  </a:txBody>
                  <a:tcPr/>
                </a:tc>
                <a:tc>
                  <a:txBody>
                    <a:bodyPr/>
                    <a:lstStyle/>
                    <a:p>
                      <a:pPr algn="ctr"/>
                      <a:r>
                        <a:rPr lang="en-US" sz="1200" dirty="0">
                          <a:latin typeface="Helvetica" pitchFamily="2" charset="0"/>
                        </a:rPr>
                        <a:t>-0.62%</a:t>
                      </a:r>
                    </a:p>
                  </a:txBody>
                  <a:tcPr/>
                </a:tc>
                <a:extLst>
                  <a:ext uri="{0D108BD9-81ED-4DB2-BD59-A6C34878D82A}">
                    <a16:rowId xmlns:a16="http://schemas.microsoft.com/office/drawing/2014/main" val="1017864486"/>
                  </a:ext>
                </a:extLst>
              </a:tr>
              <a:tr h="274320">
                <a:tc>
                  <a:txBody>
                    <a:bodyPr/>
                    <a:lstStyle/>
                    <a:p>
                      <a:r>
                        <a:rPr lang="en-US" sz="1200" dirty="0">
                          <a:latin typeface="Helvetica" pitchFamily="2" charset="0"/>
                        </a:rPr>
                        <a:t>OHC</a:t>
                      </a:r>
                    </a:p>
                  </a:txBody>
                  <a:tcPr/>
                </a:tc>
                <a:tc>
                  <a:txBody>
                    <a:bodyPr/>
                    <a:lstStyle/>
                    <a:p>
                      <a:pPr algn="ctr"/>
                      <a:r>
                        <a:rPr lang="en-US" sz="1200" dirty="0">
                          <a:latin typeface="Helvetica" pitchFamily="2" charset="0"/>
                        </a:rPr>
                        <a:t>-3.6%</a:t>
                      </a:r>
                    </a:p>
                  </a:txBody>
                  <a:tcPr/>
                </a:tc>
                <a:tc>
                  <a:txBody>
                    <a:bodyPr/>
                    <a:lstStyle/>
                    <a:p>
                      <a:pPr algn="ctr"/>
                      <a:r>
                        <a:rPr lang="en-US" sz="1200" dirty="0">
                          <a:latin typeface="Helvetica" pitchFamily="2" charset="0"/>
                        </a:rPr>
                        <a:t>-22%</a:t>
                      </a:r>
                    </a:p>
                  </a:txBody>
                  <a:tcPr/>
                </a:tc>
                <a:tc>
                  <a:txBody>
                    <a:bodyPr/>
                    <a:lstStyle/>
                    <a:p>
                      <a:pPr algn="ctr"/>
                      <a:r>
                        <a:rPr lang="en-US" sz="1200" dirty="0">
                          <a:latin typeface="Helvetica" pitchFamily="2" charset="0"/>
                        </a:rPr>
                        <a:t>-17%</a:t>
                      </a:r>
                    </a:p>
                  </a:txBody>
                  <a:tcPr/>
                </a:tc>
                <a:tc>
                  <a:txBody>
                    <a:bodyPr/>
                    <a:lstStyle/>
                    <a:p>
                      <a:pPr algn="ctr"/>
                      <a:r>
                        <a:rPr lang="en-US" sz="1200" dirty="0">
                          <a:latin typeface="Helvetica" pitchFamily="2" charset="0"/>
                        </a:rPr>
                        <a:t>-8.7%</a:t>
                      </a:r>
                    </a:p>
                  </a:txBody>
                  <a:tcPr/>
                </a:tc>
                <a:extLst>
                  <a:ext uri="{0D108BD9-81ED-4DB2-BD59-A6C34878D82A}">
                    <a16:rowId xmlns:a16="http://schemas.microsoft.com/office/drawing/2014/main" val="726125687"/>
                  </a:ext>
                </a:extLst>
              </a:tr>
              <a:tr h="274320">
                <a:tc>
                  <a:txBody>
                    <a:bodyPr/>
                    <a:lstStyle/>
                    <a:p>
                      <a:r>
                        <a:rPr lang="en-US" sz="1200" dirty="0">
                          <a:latin typeface="Helvetica" pitchFamily="2" charset="0"/>
                        </a:rPr>
                        <a:t>T100</a:t>
                      </a:r>
                    </a:p>
                  </a:txBody>
                  <a:tcPr/>
                </a:tc>
                <a:tc>
                  <a:txBody>
                    <a:bodyPr/>
                    <a:lstStyle/>
                    <a:p>
                      <a:pPr algn="ctr"/>
                      <a:r>
                        <a:rPr lang="en-US" sz="1200" dirty="0">
                          <a:latin typeface="Helvetica" pitchFamily="2" charset="0"/>
                        </a:rPr>
                        <a:t>1.4%</a:t>
                      </a:r>
                    </a:p>
                  </a:txBody>
                  <a:tcPr/>
                </a:tc>
                <a:tc>
                  <a:txBody>
                    <a:bodyPr/>
                    <a:lstStyle/>
                    <a:p>
                      <a:pPr algn="ctr"/>
                      <a:r>
                        <a:rPr lang="en-US" sz="1200" dirty="0">
                          <a:latin typeface="Helvetica" pitchFamily="2" charset="0"/>
                        </a:rPr>
                        <a:t>-0.46%</a:t>
                      </a:r>
                    </a:p>
                  </a:txBody>
                  <a:tcPr/>
                </a:tc>
                <a:tc>
                  <a:txBody>
                    <a:bodyPr/>
                    <a:lstStyle/>
                    <a:p>
                      <a:pPr algn="ctr"/>
                      <a:r>
                        <a:rPr lang="en-US" sz="1200" dirty="0">
                          <a:latin typeface="Helvetica" pitchFamily="2" charset="0"/>
                        </a:rPr>
                        <a:t>0.49%</a:t>
                      </a:r>
                    </a:p>
                  </a:txBody>
                  <a:tcPr/>
                </a:tc>
                <a:tc>
                  <a:txBody>
                    <a:bodyPr/>
                    <a:lstStyle/>
                    <a:p>
                      <a:pPr algn="ctr"/>
                      <a:r>
                        <a:rPr lang="en-US" sz="1200" dirty="0">
                          <a:latin typeface="Helvetica" pitchFamily="2" charset="0"/>
                        </a:rPr>
                        <a:t>1.2%</a:t>
                      </a:r>
                    </a:p>
                  </a:txBody>
                  <a:tcPr/>
                </a:tc>
                <a:extLst>
                  <a:ext uri="{0D108BD9-81ED-4DB2-BD59-A6C34878D82A}">
                    <a16:rowId xmlns:a16="http://schemas.microsoft.com/office/drawing/2014/main" val="2738602423"/>
                  </a:ext>
                </a:extLst>
              </a:tr>
            </a:tbl>
          </a:graphicData>
        </a:graphic>
      </p:graphicFrame>
      <p:pic>
        <p:nvPicPr>
          <p:cNvPr id="7" name="Picture 6">
            <a:extLst>
              <a:ext uri="{FF2B5EF4-FFF2-40B4-BE49-F238E27FC236}">
                <a16:creationId xmlns:a16="http://schemas.microsoft.com/office/drawing/2014/main" id="{212FF6EE-48FB-564C-ACF9-0A4B59B93D8D}"/>
              </a:ext>
            </a:extLst>
          </p:cNvPr>
          <p:cNvPicPr>
            <a:picLocks noChangeAspect="1"/>
          </p:cNvPicPr>
          <p:nvPr/>
        </p:nvPicPr>
        <p:blipFill>
          <a:blip r:embed="rId3"/>
          <a:stretch>
            <a:fillRect/>
          </a:stretch>
        </p:blipFill>
        <p:spPr>
          <a:xfrm>
            <a:off x="5412830" y="2028495"/>
            <a:ext cx="3388819" cy="617116"/>
          </a:xfrm>
          <a:prstGeom prst="rect">
            <a:avLst/>
          </a:prstGeom>
        </p:spPr>
      </p:pic>
      <p:sp>
        <p:nvSpPr>
          <p:cNvPr id="8" name="Rectangle 7">
            <a:extLst>
              <a:ext uri="{FF2B5EF4-FFF2-40B4-BE49-F238E27FC236}">
                <a16:creationId xmlns:a16="http://schemas.microsoft.com/office/drawing/2014/main" id="{7F06BA99-5BE5-DC4E-B421-9C609D6DCB25}"/>
              </a:ext>
            </a:extLst>
          </p:cNvPr>
          <p:cNvSpPr/>
          <p:nvPr/>
        </p:nvSpPr>
        <p:spPr>
          <a:xfrm>
            <a:off x="901263" y="5559352"/>
            <a:ext cx="7341476" cy="830997"/>
          </a:xfrm>
          <a:prstGeom prst="rect">
            <a:avLst/>
          </a:prstGeom>
        </p:spPr>
        <p:txBody>
          <a:bodyPr wrap="square">
            <a:spAutoFit/>
          </a:bodyPr>
          <a:lstStyle/>
          <a:p>
            <a:pPr marL="285744" indent="-285744">
              <a:buFont typeface="Arial" panose="020B0604020202020204" pitchFamily="34" charset="0"/>
              <a:buChar char="•"/>
            </a:pPr>
            <a:r>
              <a:rPr lang="en-US" sz="2400" dirty="0">
                <a:solidFill>
                  <a:srgbClr val="0D1B2A"/>
                </a:solidFill>
                <a:latin typeface="Helvetica" pitchFamily="2" charset="0"/>
              </a:rPr>
              <a:t>All models are colder in the surface mixed layer</a:t>
            </a:r>
          </a:p>
          <a:p>
            <a:pPr marL="285744" indent="-285744">
              <a:buFont typeface="Arial" panose="020B0604020202020204" pitchFamily="34" charset="0"/>
              <a:buChar char="•"/>
            </a:pPr>
            <a:r>
              <a:rPr lang="en-US" sz="2400" dirty="0">
                <a:solidFill>
                  <a:srgbClr val="0D1B2A"/>
                </a:solidFill>
                <a:latin typeface="Helvetica" pitchFamily="2" charset="0"/>
              </a:rPr>
              <a:t>All models have a deficit in the OHC</a:t>
            </a:r>
          </a:p>
        </p:txBody>
      </p:sp>
    </p:spTree>
    <p:extLst>
      <p:ext uri="{BB962C8B-B14F-4D97-AF65-F5344CB8AC3E}">
        <p14:creationId xmlns:p14="http://schemas.microsoft.com/office/powerpoint/2010/main" val="376284721"/>
      </p:ext>
    </p:extLst>
  </p:cSld>
  <p:clrMapOvr>
    <a:masterClrMapping/>
  </p:clrMapOvr>
  <mc:AlternateContent xmlns:mc="http://schemas.openxmlformats.org/markup-compatibility/2006" xmlns:p14="http://schemas.microsoft.com/office/powerpoint/2010/main">
    <mc:Choice Requires="p14">
      <p:transition spd="slow" p14:dur="2000" advTm="38"/>
    </mc:Choice>
    <mc:Fallback xmlns="">
      <p:transition spd="slow" advTm="3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A936AD-6176-2A44-A814-F1E8C03187A1}"/>
              </a:ext>
            </a:extLst>
          </p:cNvPr>
          <p:cNvSpPr/>
          <p:nvPr/>
        </p:nvSpPr>
        <p:spPr>
          <a:xfrm>
            <a:off x="3449146" y="3"/>
            <a:ext cx="2417650" cy="584775"/>
          </a:xfrm>
          <a:prstGeom prst="rect">
            <a:avLst/>
          </a:prstGeom>
        </p:spPr>
        <p:txBody>
          <a:bodyPr wrap="none">
            <a:spAutoFit/>
          </a:bodyPr>
          <a:lstStyle/>
          <a:p>
            <a:r>
              <a:rPr lang="en-US" sz="3200" dirty="0">
                <a:solidFill>
                  <a:schemeClr val="bg1"/>
                </a:solidFill>
                <a:latin typeface="Helvetica" pitchFamily="2" charset="0"/>
                <a:cs typeface="Calibri" panose="020F0502020204030204" pitchFamily="34" charset="0"/>
              </a:rPr>
              <a:t>Conclusions</a:t>
            </a:r>
            <a:endParaRPr lang="en-US" sz="3200" dirty="0"/>
          </a:p>
        </p:txBody>
      </p:sp>
      <p:sp>
        <p:nvSpPr>
          <p:cNvPr id="4" name="Rectangle 3">
            <a:extLst>
              <a:ext uri="{FF2B5EF4-FFF2-40B4-BE49-F238E27FC236}">
                <a16:creationId xmlns:a16="http://schemas.microsoft.com/office/drawing/2014/main" id="{4D076EA3-7E02-224D-B43D-A55D915A25D6}"/>
              </a:ext>
            </a:extLst>
          </p:cNvPr>
          <p:cNvSpPr/>
          <p:nvPr/>
        </p:nvSpPr>
        <p:spPr>
          <a:xfrm>
            <a:off x="195816" y="977944"/>
            <a:ext cx="8812663" cy="5324535"/>
          </a:xfrm>
          <a:prstGeom prst="rect">
            <a:avLst/>
          </a:prstGeom>
        </p:spPr>
        <p:txBody>
          <a:bodyPr wrap="square">
            <a:spAutoFit/>
          </a:bodyPr>
          <a:lstStyle/>
          <a:p>
            <a:pPr marL="342891" indent="-342891">
              <a:buFont typeface="Arial" panose="020B0604020202020204" pitchFamily="34" charset="0"/>
              <a:buChar char="•"/>
            </a:pPr>
            <a:r>
              <a:rPr lang="en-US" sz="2000" dirty="0">
                <a:solidFill>
                  <a:srgbClr val="0D1B2A"/>
                </a:solidFill>
                <a:latin typeface="Helvetica" pitchFamily="2" charset="0"/>
              </a:rPr>
              <a:t>All the ocean-atmosphere coupled hurricane models evaluated: HWRF2019-POM operational, HWRF2020-POM experimental and HWRF2020-HYCOM have a cold bias in the surface mixed layer and a deficit in the ocean heat content</a:t>
            </a:r>
          </a:p>
          <a:p>
            <a:pPr marL="342891" indent="-342891">
              <a:buFont typeface="Arial" panose="020B0604020202020204" pitchFamily="34" charset="0"/>
              <a:buChar char="•"/>
            </a:pPr>
            <a:endParaRPr lang="en-US" sz="2000" dirty="0">
              <a:solidFill>
                <a:srgbClr val="0D1B2A"/>
              </a:solidFill>
              <a:latin typeface="Helvetica" pitchFamily="2" charset="0"/>
            </a:endParaRPr>
          </a:p>
          <a:p>
            <a:pPr marL="342891" indent="-342891">
              <a:buFont typeface="Arial" panose="020B0604020202020204" pitchFamily="34" charset="0"/>
              <a:buChar char="•"/>
            </a:pPr>
            <a:r>
              <a:rPr lang="en-US" sz="2000" dirty="0">
                <a:solidFill>
                  <a:srgbClr val="0D1B2A"/>
                </a:solidFill>
                <a:latin typeface="Helvetica" pitchFamily="2" charset="0"/>
              </a:rPr>
              <a:t>All the models have a good skill in the temperature and salinity over the full water column, However their skill is significantly reduced for the upper ocean metrics that are relevant to the air-sea heat fluxes such as temperature in the mixed layer (Temp ML), ocean heat content (OHC) and average temperature in the top 100 meters (T100)</a:t>
            </a:r>
          </a:p>
          <a:p>
            <a:endParaRPr lang="en-US" sz="2000" dirty="0">
              <a:solidFill>
                <a:srgbClr val="0D1B2A"/>
              </a:solidFill>
              <a:latin typeface="Helvetica" pitchFamily="2" charset="0"/>
            </a:endParaRPr>
          </a:p>
          <a:p>
            <a:pPr marL="342891" indent="-342891">
              <a:buFont typeface="Arial" panose="020B0604020202020204" pitchFamily="34" charset="0"/>
              <a:buChar char="•"/>
            </a:pPr>
            <a:r>
              <a:rPr lang="en-US" sz="2000" dirty="0">
                <a:latin typeface="Helvetica" pitchFamily="2" charset="0"/>
              </a:rPr>
              <a:t>The skill of HRWR2020-HYCOM was the best of the three coupled models and comparable to the data assimilative model GOFS 3.1. These results demonstrate that the implementation of HYCOM as the ocean model underneath the hurricane forecasting models, will significantly improve the representation of key quantities that are important for the air-sea heat fluxes during tropical cyclones</a:t>
            </a:r>
          </a:p>
        </p:txBody>
      </p:sp>
    </p:spTree>
    <p:extLst>
      <p:ext uri="{BB962C8B-B14F-4D97-AF65-F5344CB8AC3E}">
        <p14:creationId xmlns:p14="http://schemas.microsoft.com/office/powerpoint/2010/main" val="4120894630"/>
      </p:ext>
    </p:extLst>
  </p:cSld>
  <p:clrMapOvr>
    <a:masterClrMapping/>
  </p:clrMapOvr>
  <mc:AlternateContent xmlns:mc="http://schemas.openxmlformats.org/markup-compatibility/2006" xmlns:p14="http://schemas.microsoft.com/office/powerpoint/2010/main">
    <mc:Choice Requires="p14">
      <p:transition spd="slow" p14:dur="2000" advTm="152"/>
    </mc:Choice>
    <mc:Fallback xmlns="">
      <p:transition spd="slow" advTm="15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602D3E-348D-4A4E-A68D-B75FCD6B0E09}"/>
              </a:ext>
            </a:extLst>
          </p:cNvPr>
          <p:cNvSpPr/>
          <p:nvPr/>
        </p:nvSpPr>
        <p:spPr>
          <a:xfrm>
            <a:off x="3449149" y="3"/>
            <a:ext cx="2431243" cy="584775"/>
          </a:xfrm>
          <a:prstGeom prst="rect">
            <a:avLst/>
          </a:prstGeom>
        </p:spPr>
        <p:txBody>
          <a:bodyPr wrap="none">
            <a:spAutoFit/>
          </a:bodyPr>
          <a:lstStyle/>
          <a:p>
            <a:r>
              <a:rPr lang="en-US" sz="3200" dirty="0">
                <a:solidFill>
                  <a:schemeClr val="bg1"/>
                </a:solidFill>
                <a:latin typeface="Helvetica" pitchFamily="2" charset="0"/>
                <a:cs typeface="Calibri" panose="020F0502020204030204" pitchFamily="34" charset="0"/>
              </a:rPr>
              <a:t>Future Work</a:t>
            </a:r>
            <a:endParaRPr lang="en-US" sz="3200" dirty="0"/>
          </a:p>
        </p:txBody>
      </p:sp>
      <p:sp>
        <p:nvSpPr>
          <p:cNvPr id="4" name="Rectangle 3">
            <a:extLst>
              <a:ext uri="{FF2B5EF4-FFF2-40B4-BE49-F238E27FC236}">
                <a16:creationId xmlns:a16="http://schemas.microsoft.com/office/drawing/2014/main" id="{E31F9184-F3C1-284C-B147-CAB0A88084F6}"/>
              </a:ext>
            </a:extLst>
          </p:cNvPr>
          <p:cNvSpPr/>
          <p:nvPr/>
        </p:nvSpPr>
        <p:spPr>
          <a:xfrm>
            <a:off x="541286" y="1017329"/>
            <a:ext cx="8234855" cy="3323987"/>
          </a:xfrm>
          <a:prstGeom prst="rect">
            <a:avLst/>
          </a:prstGeom>
        </p:spPr>
        <p:txBody>
          <a:bodyPr wrap="square">
            <a:spAutoFit/>
          </a:bodyPr>
          <a:lstStyle/>
          <a:p>
            <a:pPr marL="285744" indent="-285744">
              <a:buFont typeface="Arial" panose="020B0604020202020204" pitchFamily="34" charset="0"/>
              <a:buChar char="•"/>
            </a:pPr>
            <a:r>
              <a:rPr lang="en-US" sz="2400" dirty="0">
                <a:solidFill>
                  <a:srgbClr val="0D1B2A"/>
                </a:solidFill>
                <a:latin typeface="Verdana" panose="020B0604030504040204" pitchFamily="34" charset="0"/>
              </a:rPr>
              <a:t>In collaboration with NOAA/NCEP, we will continue to evaluate the new generation of hurricane forecasting models HAFS (Hurricane Analysis and Forecast System) </a:t>
            </a:r>
          </a:p>
          <a:p>
            <a:pPr marL="285744" indent="-285744">
              <a:buFont typeface="Arial" panose="020B0604020202020204" pitchFamily="34" charset="0"/>
              <a:buChar char="•"/>
            </a:pPr>
            <a:endParaRPr lang="en-US" sz="2400" dirty="0">
              <a:solidFill>
                <a:srgbClr val="0D1B2A"/>
              </a:solidFill>
              <a:latin typeface="Verdana" panose="020B0604030504040204" pitchFamily="34" charset="0"/>
            </a:endParaRPr>
          </a:p>
          <a:p>
            <a:pPr marL="285744" indent="-285744">
              <a:buFont typeface="Arial" panose="020B0604020202020204" pitchFamily="34" charset="0"/>
              <a:buChar char="•"/>
            </a:pPr>
            <a:r>
              <a:rPr lang="en-US" sz="2400" dirty="0">
                <a:solidFill>
                  <a:srgbClr val="0D1B2A"/>
                </a:solidFill>
                <a:latin typeface="Verdana" panose="020B0604030504040204" pitchFamily="34" charset="0"/>
              </a:rPr>
              <a:t>Identify key physical quantities in the Ocean models that are critical for hurricane intensity evolution </a:t>
            </a:r>
          </a:p>
          <a:p>
            <a:pPr marL="285744" indent="-285744">
              <a:buFont typeface="Arial" panose="020B0604020202020204" pitchFamily="34" charset="0"/>
              <a:buChar char="•"/>
            </a:pPr>
            <a:endParaRPr lang="en-US" dirty="0"/>
          </a:p>
        </p:txBody>
      </p:sp>
    </p:spTree>
    <p:extLst>
      <p:ext uri="{BB962C8B-B14F-4D97-AF65-F5344CB8AC3E}">
        <p14:creationId xmlns:p14="http://schemas.microsoft.com/office/powerpoint/2010/main" val="489395054"/>
      </p:ext>
    </p:extLst>
  </p:cSld>
  <p:clrMapOvr>
    <a:masterClrMapping/>
  </p:clrMapOvr>
  <mc:AlternateContent xmlns:mc="http://schemas.openxmlformats.org/markup-compatibility/2006" xmlns:p14="http://schemas.microsoft.com/office/powerpoint/2010/main">
    <mc:Choice Requires="p14">
      <p:transition spd="slow" p14:dur="2000" advTm="99"/>
    </mc:Choice>
    <mc:Fallback xmlns="">
      <p:transition spd="slow" advTm="9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68BAF2-75EF-284E-B774-EA79BEE68326}"/>
              </a:ext>
            </a:extLst>
          </p:cNvPr>
          <p:cNvPicPr>
            <a:picLocks noChangeAspect="1"/>
          </p:cNvPicPr>
          <p:nvPr/>
        </p:nvPicPr>
        <p:blipFill>
          <a:blip r:embed="rId2"/>
          <a:stretch>
            <a:fillRect/>
          </a:stretch>
        </p:blipFill>
        <p:spPr>
          <a:xfrm>
            <a:off x="211571" y="812145"/>
            <a:ext cx="8720860" cy="4905484"/>
          </a:xfrm>
          <a:prstGeom prst="rect">
            <a:avLst/>
          </a:prstGeom>
        </p:spPr>
      </p:pic>
      <p:sp>
        <p:nvSpPr>
          <p:cNvPr id="5" name="Rectangle 4">
            <a:extLst>
              <a:ext uri="{FF2B5EF4-FFF2-40B4-BE49-F238E27FC236}">
                <a16:creationId xmlns:a16="http://schemas.microsoft.com/office/drawing/2014/main" id="{4585F8C5-9916-A244-8D17-202F643D7CB5}"/>
              </a:ext>
            </a:extLst>
          </p:cNvPr>
          <p:cNvSpPr/>
          <p:nvPr/>
        </p:nvSpPr>
        <p:spPr>
          <a:xfrm>
            <a:off x="2422109" y="5783322"/>
            <a:ext cx="4846320" cy="369332"/>
          </a:xfrm>
          <a:prstGeom prst="rect">
            <a:avLst/>
          </a:prstGeom>
        </p:spPr>
        <p:txBody>
          <a:bodyPr wrap="square">
            <a:spAutoFit/>
          </a:bodyPr>
          <a:lstStyle/>
          <a:p>
            <a:r>
              <a:rPr lang="en-US" dirty="0">
                <a:solidFill>
                  <a:srgbClr val="333333"/>
                </a:solidFill>
                <a:latin typeface="Helvetica" pitchFamily="2" charset="0"/>
              </a:rPr>
              <a:t>NOAA</a:t>
            </a:r>
            <a:r>
              <a:rPr lang="en-US" dirty="0">
                <a:solidFill>
                  <a:srgbClr val="333333"/>
                </a:solidFill>
                <a:latin typeface="Helvetica Neue" panose="02000503000000020004" pitchFamily="2" charset="0"/>
              </a:rPr>
              <a:t> Environmental Visualization Laboratory</a:t>
            </a:r>
            <a:endParaRPr lang="en-US" dirty="0"/>
          </a:p>
        </p:txBody>
      </p:sp>
      <p:sp>
        <p:nvSpPr>
          <p:cNvPr id="6" name="Rectangle 5">
            <a:extLst>
              <a:ext uri="{FF2B5EF4-FFF2-40B4-BE49-F238E27FC236}">
                <a16:creationId xmlns:a16="http://schemas.microsoft.com/office/drawing/2014/main" id="{240601C2-E37F-584B-9EFD-23ECC27F0CF4}"/>
              </a:ext>
            </a:extLst>
          </p:cNvPr>
          <p:cNvSpPr/>
          <p:nvPr/>
        </p:nvSpPr>
        <p:spPr>
          <a:xfrm>
            <a:off x="3576403" y="3"/>
            <a:ext cx="2165978"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Motivation </a:t>
            </a:r>
            <a:endParaRPr lang="en-US" sz="3200" dirty="0"/>
          </a:p>
        </p:txBody>
      </p:sp>
    </p:spTree>
    <p:extLst>
      <p:ext uri="{BB962C8B-B14F-4D97-AF65-F5344CB8AC3E}">
        <p14:creationId xmlns:p14="http://schemas.microsoft.com/office/powerpoint/2010/main" val="1773938280"/>
      </p:ext>
    </p:extLst>
  </p:cSld>
  <p:clrMapOvr>
    <a:masterClrMapping/>
  </p:clrMapOvr>
  <mc:AlternateContent xmlns:mc="http://schemas.openxmlformats.org/markup-compatibility/2006" xmlns:p14="http://schemas.microsoft.com/office/powerpoint/2010/main">
    <mc:Choice Requires="p14">
      <p:transition spd="slow" p14:dur="2000" advTm="1241"/>
    </mc:Choice>
    <mc:Fallback xmlns="">
      <p:transition spd="slow" advTm="1241"/>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2A0A9-213E-8C49-95C1-62735A04DA42}"/>
              </a:ext>
            </a:extLst>
          </p:cNvPr>
          <p:cNvPicPr>
            <a:picLocks noChangeAspect="1"/>
          </p:cNvPicPr>
          <p:nvPr/>
        </p:nvPicPr>
        <p:blipFill>
          <a:blip r:embed="rId2"/>
          <a:stretch>
            <a:fillRect/>
          </a:stretch>
        </p:blipFill>
        <p:spPr>
          <a:xfrm>
            <a:off x="257000" y="789678"/>
            <a:ext cx="8630005" cy="4854379"/>
          </a:xfrm>
          <a:prstGeom prst="rect">
            <a:avLst/>
          </a:prstGeom>
        </p:spPr>
      </p:pic>
      <p:sp>
        <p:nvSpPr>
          <p:cNvPr id="3" name="Rectangle 2">
            <a:extLst>
              <a:ext uri="{FF2B5EF4-FFF2-40B4-BE49-F238E27FC236}">
                <a16:creationId xmlns:a16="http://schemas.microsoft.com/office/drawing/2014/main" id="{D8932A1C-7066-8F47-9335-311251790610}"/>
              </a:ext>
            </a:extLst>
          </p:cNvPr>
          <p:cNvSpPr/>
          <p:nvPr/>
        </p:nvSpPr>
        <p:spPr>
          <a:xfrm>
            <a:off x="335535" y="5849358"/>
            <a:ext cx="8725183" cy="646331"/>
          </a:xfrm>
          <a:prstGeom prst="rect">
            <a:avLst/>
          </a:prstGeom>
        </p:spPr>
        <p:txBody>
          <a:bodyPr wrap="square">
            <a:spAutoFit/>
          </a:bodyPr>
          <a:lstStyle/>
          <a:p>
            <a:pPr algn="ctr"/>
            <a:r>
              <a:rPr lang="en-US" dirty="0">
                <a:latin typeface="Helvetica" pitchFamily="2" charset="0"/>
              </a:rPr>
              <a:t>https://</a:t>
            </a:r>
            <a:r>
              <a:rPr lang="en-US" dirty="0" err="1">
                <a:latin typeface="Helvetica" pitchFamily="2" charset="0"/>
              </a:rPr>
              <a:t>www.aljazeera.com</a:t>
            </a:r>
            <a:r>
              <a:rPr lang="en-US" dirty="0">
                <a:latin typeface="Helvetica" pitchFamily="2" charset="0"/>
              </a:rPr>
              <a:t>/news/2019/09/death-destruction-stalks-bahamas-wake-hurricane-dorian-190906022923964.html</a:t>
            </a:r>
          </a:p>
        </p:txBody>
      </p:sp>
      <p:sp>
        <p:nvSpPr>
          <p:cNvPr id="4" name="Rectangle 3">
            <a:extLst>
              <a:ext uri="{FF2B5EF4-FFF2-40B4-BE49-F238E27FC236}">
                <a16:creationId xmlns:a16="http://schemas.microsoft.com/office/drawing/2014/main" id="{1DAC5ABE-9312-0B43-B8E4-F98743AC5652}"/>
              </a:ext>
            </a:extLst>
          </p:cNvPr>
          <p:cNvSpPr/>
          <p:nvPr/>
        </p:nvSpPr>
        <p:spPr>
          <a:xfrm>
            <a:off x="3576403" y="3"/>
            <a:ext cx="2165978"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Motivation </a:t>
            </a:r>
            <a:endParaRPr lang="en-US" sz="3200" dirty="0"/>
          </a:p>
        </p:txBody>
      </p:sp>
    </p:spTree>
    <p:extLst>
      <p:ext uri="{BB962C8B-B14F-4D97-AF65-F5344CB8AC3E}">
        <p14:creationId xmlns:p14="http://schemas.microsoft.com/office/powerpoint/2010/main" val="1980021431"/>
      </p:ext>
    </p:extLst>
  </p:cSld>
  <p:clrMapOvr>
    <a:masterClrMapping/>
  </p:clrMapOvr>
  <mc:AlternateContent xmlns:mc="http://schemas.openxmlformats.org/markup-compatibility/2006" xmlns:p14="http://schemas.microsoft.com/office/powerpoint/2010/main">
    <mc:Choice Requires="p14">
      <p:transition spd="slow" p14:dur="2000" advTm="427"/>
    </mc:Choice>
    <mc:Fallback xmlns="">
      <p:transition spd="slow" advTm="42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2DCE7-4D61-D347-B68A-3B633971CAA6}"/>
              </a:ext>
            </a:extLst>
          </p:cNvPr>
          <p:cNvSpPr txBox="1"/>
          <p:nvPr/>
        </p:nvSpPr>
        <p:spPr>
          <a:xfrm>
            <a:off x="1456731" y="683855"/>
            <a:ext cx="6230543" cy="523220"/>
          </a:xfrm>
          <a:prstGeom prst="rect">
            <a:avLst/>
          </a:prstGeom>
          <a:noFill/>
        </p:spPr>
        <p:txBody>
          <a:bodyPr wrap="square" rtlCol="0">
            <a:spAutoFit/>
          </a:bodyPr>
          <a:lstStyle/>
          <a:p>
            <a:r>
              <a:rPr lang="en-US" sz="2800" dirty="0">
                <a:latin typeface="Helvetica" pitchFamily="2" charset="0"/>
              </a:rPr>
              <a:t>Dorian Forecast Cycle 2019/08/28/00</a:t>
            </a:r>
          </a:p>
        </p:txBody>
      </p:sp>
      <p:pic>
        <p:nvPicPr>
          <p:cNvPr id="4" name="Picture 3">
            <a:extLst>
              <a:ext uri="{FF2B5EF4-FFF2-40B4-BE49-F238E27FC236}">
                <a16:creationId xmlns:a16="http://schemas.microsoft.com/office/drawing/2014/main" id="{C947CFFC-7051-034D-9905-BDC66DFB3065}"/>
              </a:ext>
            </a:extLst>
          </p:cNvPr>
          <p:cNvPicPr>
            <a:picLocks noChangeAspect="1"/>
          </p:cNvPicPr>
          <p:nvPr/>
        </p:nvPicPr>
        <p:blipFill>
          <a:blip r:embed="rId2"/>
          <a:stretch>
            <a:fillRect/>
          </a:stretch>
        </p:blipFill>
        <p:spPr>
          <a:xfrm>
            <a:off x="137196" y="1148366"/>
            <a:ext cx="4434807" cy="4208275"/>
          </a:xfrm>
          <a:prstGeom prst="rect">
            <a:avLst/>
          </a:prstGeom>
        </p:spPr>
      </p:pic>
      <p:pic>
        <p:nvPicPr>
          <p:cNvPr id="8" name="Picture 7">
            <a:extLst>
              <a:ext uri="{FF2B5EF4-FFF2-40B4-BE49-F238E27FC236}">
                <a16:creationId xmlns:a16="http://schemas.microsoft.com/office/drawing/2014/main" id="{781B703E-A48F-F442-873B-EF0EE94C7EFF}"/>
              </a:ext>
            </a:extLst>
          </p:cNvPr>
          <p:cNvPicPr>
            <a:picLocks noChangeAspect="1"/>
          </p:cNvPicPr>
          <p:nvPr/>
        </p:nvPicPr>
        <p:blipFill>
          <a:blip r:embed="rId3"/>
          <a:stretch>
            <a:fillRect/>
          </a:stretch>
        </p:blipFill>
        <p:spPr>
          <a:xfrm>
            <a:off x="4668462" y="1494724"/>
            <a:ext cx="4336564" cy="3200245"/>
          </a:xfrm>
          <a:prstGeom prst="rect">
            <a:avLst/>
          </a:prstGeom>
        </p:spPr>
      </p:pic>
      <p:sp>
        <p:nvSpPr>
          <p:cNvPr id="5" name="Rectangle 4">
            <a:extLst>
              <a:ext uri="{FF2B5EF4-FFF2-40B4-BE49-F238E27FC236}">
                <a16:creationId xmlns:a16="http://schemas.microsoft.com/office/drawing/2014/main" id="{D4D9BD9B-17A8-DB49-A7F4-880D99E64274}"/>
              </a:ext>
            </a:extLst>
          </p:cNvPr>
          <p:cNvSpPr/>
          <p:nvPr/>
        </p:nvSpPr>
        <p:spPr>
          <a:xfrm>
            <a:off x="825065" y="5193667"/>
            <a:ext cx="7667297" cy="1877437"/>
          </a:xfrm>
          <a:prstGeom prst="rect">
            <a:avLst/>
          </a:prstGeom>
        </p:spPr>
        <p:txBody>
          <a:bodyPr wrap="square">
            <a:spAutoFit/>
          </a:bodyPr>
          <a:lstStyle/>
          <a:p>
            <a:pPr algn="ctr"/>
            <a:r>
              <a:rPr lang="en-US" sz="2000" dirty="0">
                <a:latin typeface="Helvetica" pitchFamily="2" charset="0"/>
              </a:rPr>
              <a:t>None of the hurricane forecasting models captured the intensity evolution five days prior to Dorian reaching its maximum strength (</a:t>
            </a:r>
            <a:r>
              <a:rPr lang="en-US" dirty="0"/>
              <a:t>Avila, L., Stewart, S., Berg, R., and AB, H, "Tropical cyclone report hurricane </a:t>
            </a:r>
            <a:r>
              <a:rPr lang="en-US" dirty="0" err="1"/>
              <a:t>dorian</a:t>
            </a:r>
            <a:r>
              <a:rPr lang="en-US" dirty="0"/>
              <a:t> (al052019) 24 august–7 </a:t>
            </a:r>
            <a:r>
              <a:rPr lang="en-US" dirty="0" err="1"/>
              <a:t>september</a:t>
            </a:r>
            <a:r>
              <a:rPr lang="en-US" dirty="0"/>
              <a:t> 2019". 2020. National Hurricane Center.)</a:t>
            </a:r>
          </a:p>
          <a:p>
            <a:pPr algn="ctr"/>
            <a:endParaRPr lang="en-US" sz="2000" dirty="0">
              <a:latin typeface="Helvetica" pitchFamily="2" charset="0"/>
            </a:endParaRPr>
          </a:p>
        </p:txBody>
      </p:sp>
      <p:sp>
        <p:nvSpPr>
          <p:cNvPr id="9" name="Rectangle 8">
            <a:extLst>
              <a:ext uri="{FF2B5EF4-FFF2-40B4-BE49-F238E27FC236}">
                <a16:creationId xmlns:a16="http://schemas.microsoft.com/office/drawing/2014/main" id="{6FDEC50E-D903-2C42-9983-3C4B0C1F35A7}"/>
              </a:ext>
            </a:extLst>
          </p:cNvPr>
          <p:cNvSpPr/>
          <p:nvPr/>
        </p:nvSpPr>
        <p:spPr>
          <a:xfrm>
            <a:off x="3576403" y="3"/>
            <a:ext cx="2165978"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Motivation </a:t>
            </a:r>
            <a:endParaRPr lang="en-US" sz="3200" dirty="0"/>
          </a:p>
        </p:txBody>
      </p:sp>
    </p:spTree>
    <p:extLst>
      <p:ext uri="{BB962C8B-B14F-4D97-AF65-F5344CB8AC3E}">
        <p14:creationId xmlns:p14="http://schemas.microsoft.com/office/powerpoint/2010/main" val="285654912"/>
      </p:ext>
    </p:extLst>
  </p:cSld>
  <p:clrMapOvr>
    <a:masterClrMapping/>
  </p:clrMapOvr>
  <mc:AlternateContent xmlns:mc="http://schemas.openxmlformats.org/markup-compatibility/2006" xmlns:p14="http://schemas.microsoft.com/office/powerpoint/2010/main">
    <mc:Choice Requires="p14">
      <p:transition spd="slow" p14:dur="2000" advTm="225"/>
    </mc:Choice>
    <mc:Fallback xmlns="">
      <p:transition spd="slow" advTm="22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845E79-5A22-794D-AD09-4CE381AD16AA}"/>
              </a:ext>
            </a:extLst>
          </p:cNvPr>
          <p:cNvSpPr/>
          <p:nvPr/>
        </p:nvSpPr>
        <p:spPr>
          <a:xfrm>
            <a:off x="3576404" y="3"/>
            <a:ext cx="2007281"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Objective </a:t>
            </a:r>
            <a:endParaRPr lang="en-US" sz="3200" dirty="0"/>
          </a:p>
        </p:txBody>
      </p:sp>
      <p:sp>
        <p:nvSpPr>
          <p:cNvPr id="3" name="Rectangle 2">
            <a:extLst>
              <a:ext uri="{FF2B5EF4-FFF2-40B4-BE49-F238E27FC236}">
                <a16:creationId xmlns:a16="http://schemas.microsoft.com/office/drawing/2014/main" id="{0D534A8B-C84B-1849-A608-690516A285D1}"/>
              </a:ext>
            </a:extLst>
          </p:cNvPr>
          <p:cNvSpPr/>
          <p:nvPr/>
        </p:nvSpPr>
        <p:spPr>
          <a:xfrm>
            <a:off x="486106" y="1077846"/>
            <a:ext cx="8458201" cy="3539430"/>
          </a:xfrm>
          <a:prstGeom prst="rect">
            <a:avLst/>
          </a:prstGeom>
        </p:spPr>
        <p:txBody>
          <a:bodyPr wrap="square">
            <a:spAutoFit/>
          </a:bodyPr>
          <a:lstStyle/>
          <a:p>
            <a:r>
              <a:rPr lang="en-US" sz="2800" dirty="0">
                <a:solidFill>
                  <a:srgbClr val="0D1B2A"/>
                </a:solidFill>
                <a:latin typeface="Helvetica" pitchFamily="2" charset="0"/>
              </a:rPr>
              <a:t>Evaluate different upper ocean metrics: temperature and salinity in the mixed layer, ocean heat content and average temperature in the top 100 meters, that are relevant to air-sea heat fluxes, and therefore to hurricane intensity, in three hurricane forecasting models, using temperature and salinity data from a fleet of autonomous underwater gliders, dedicated to hurricane research and operations.</a:t>
            </a:r>
            <a:endParaRPr lang="en-US" sz="2800" dirty="0">
              <a:latin typeface="Helvetica" pitchFamily="2" charset="0"/>
            </a:endParaRPr>
          </a:p>
        </p:txBody>
      </p:sp>
    </p:spTree>
    <p:extLst>
      <p:ext uri="{BB962C8B-B14F-4D97-AF65-F5344CB8AC3E}">
        <p14:creationId xmlns:p14="http://schemas.microsoft.com/office/powerpoint/2010/main" val="3586757275"/>
      </p:ext>
    </p:extLst>
  </p:cSld>
  <p:clrMapOvr>
    <a:masterClrMapping/>
  </p:clrMapOvr>
  <mc:AlternateContent xmlns:mc="http://schemas.openxmlformats.org/markup-compatibility/2006" xmlns:p14="http://schemas.microsoft.com/office/powerpoint/2010/main">
    <mc:Choice Requires="p14">
      <p:transition spd="slow" p14:dur="2000" advTm="178"/>
    </mc:Choice>
    <mc:Fallback xmlns="">
      <p:transition spd="slow" advTm="17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792B75-D01B-034E-9CF1-68D257C2FFA1}"/>
              </a:ext>
            </a:extLst>
          </p:cNvPr>
          <p:cNvSpPr/>
          <p:nvPr/>
        </p:nvSpPr>
        <p:spPr>
          <a:xfrm>
            <a:off x="3576404" y="3"/>
            <a:ext cx="1755609"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Methods</a:t>
            </a:r>
            <a:endParaRPr lang="en-US" sz="3200" dirty="0"/>
          </a:p>
        </p:txBody>
      </p:sp>
      <p:pic>
        <p:nvPicPr>
          <p:cNvPr id="4" name="Picture 3">
            <a:extLst>
              <a:ext uri="{FF2B5EF4-FFF2-40B4-BE49-F238E27FC236}">
                <a16:creationId xmlns:a16="http://schemas.microsoft.com/office/drawing/2014/main" id="{79CCDD3E-C8EE-584E-A0DA-EF307A3EA4C4}"/>
              </a:ext>
            </a:extLst>
          </p:cNvPr>
          <p:cNvPicPr>
            <a:picLocks noChangeAspect="1"/>
          </p:cNvPicPr>
          <p:nvPr/>
        </p:nvPicPr>
        <p:blipFill>
          <a:blip r:embed="rId2"/>
          <a:stretch>
            <a:fillRect/>
          </a:stretch>
        </p:blipFill>
        <p:spPr>
          <a:xfrm>
            <a:off x="2" y="799563"/>
            <a:ext cx="8464551" cy="4556772"/>
          </a:xfrm>
          <a:prstGeom prst="rect">
            <a:avLst/>
          </a:prstGeom>
        </p:spPr>
      </p:pic>
      <p:sp>
        <p:nvSpPr>
          <p:cNvPr id="5" name="Rectangle 4">
            <a:extLst>
              <a:ext uri="{FF2B5EF4-FFF2-40B4-BE49-F238E27FC236}">
                <a16:creationId xmlns:a16="http://schemas.microsoft.com/office/drawing/2014/main" id="{16D8C416-AFB8-6E4B-A4B2-22FD93FB94E6}"/>
              </a:ext>
            </a:extLst>
          </p:cNvPr>
          <p:cNvSpPr/>
          <p:nvPr/>
        </p:nvSpPr>
        <p:spPr>
          <a:xfrm>
            <a:off x="1625163" y="5418986"/>
            <a:ext cx="5893676" cy="1107996"/>
          </a:xfrm>
          <a:prstGeom prst="rect">
            <a:avLst/>
          </a:prstGeom>
        </p:spPr>
        <p:txBody>
          <a:bodyPr wrap="square">
            <a:spAutoFit/>
          </a:bodyPr>
          <a:lstStyle/>
          <a:p>
            <a:pPr algn="ctr"/>
            <a:r>
              <a:rPr lang="en-US" sz="2400" dirty="0">
                <a:solidFill>
                  <a:srgbClr val="0D1B2A"/>
                </a:solidFill>
                <a:latin typeface="Helvetica" pitchFamily="2" charset="0"/>
              </a:rPr>
              <a:t>Glider data assembly center (DAC) </a:t>
            </a:r>
          </a:p>
          <a:p>
            <a:pPr algn="ctr"/>
            <a:r>
              <a:rPr lang="en-US" sz="2400" dirty="0">
                <a:solidFill>
                  <a:srgbClr val="0D1B2A"/>
                </a:solidFill>
                <a:latin typeface="Helvetica" pitchFamily="2" charset="0"/>
              </a:rPr>
              <a:t>(</a:t>
            </a:r>
            <a:r>
              <a:rPr lang="en-US" sz="2400" dirty="0">
                <a:solidFill>
                  <a:srgbClr val="A5CD4E"/>
                </a:solidFill>
                <a:latin typeface="Helvetica" pitchFamily="2" charset="0"/>
                <a:hlinkClick r:id="rId3"/>
              </a:rPr>
              <a:t>https://gliders.ioos.us/erddap/index.html</a:t>
            </a:r>
            <a:r>
              <a:rPr lang="en-US" sz="2400" dirty="0">
                <a:solidFill>
                  <a:srgbClr val="0D1B2A"/>
                </a:solidFill>
                <a:latin typeface="Helvetica" pitchFamily="2" charset="0"/>
              </a:rPr>
              <a:t>)</a:t>
            </a:r>
          </a:p>
          <a:p>
            <a:endParaRPr lang="en-US" dirty="0">
              <a:solidFill>
                <a:srgbClr val="0D1B2A"/>
              </a:solidFill>
              <a:latin typeface="Arial" panose="020B0604020202020204" pitchFamily="34" charset="0"/>
            </a:endParaRPr>
          </a:p>
        </p:txBody>
      </p:sp>
    </p:spTree>
    <p:extLst>
      <p:ext uri="{BB962C8B-B14F-4D97-AF65-F5344CB8AC3E}">
        <p14:creationId xmlns:p14="http://schemas.microsoft.com/office/powerpoint/2010/main" val="2841084724"/>
      </p:ext>
    </p:extLst>
  </p:cSld>
  <p:clrMapOvr>
    <a:masterClrMapping/>
  </p:clrMapOvr>
  <mc:AlternateContent xmlns:mc="http://schemas.openxmlformats.org/markup-compatibility/2006" xmlns:p14="http://schemas.microsoft.com/office/powerpoint/2010/main">
    <mc:Choice Requires="p14">
      <p:transition spd="slow" p14:dur="2000" advTm="267"/>
    </mc:Choice>
    <mc:Fallback xmlns="">
      <p:transition spd="slow" advTm="26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792B75-D01B-034E-9CF1-68D257C2FFA1}"/>
              </a:ext>
            </a:extLst>
          </p:cNvPr>
          <p:cNvSpPr/>
          <p:nvPr/>
        </p:nvSpPr>
        <p:spPr>
          <a:xfrm>
            <a:off x="3694198" y="21024"/>
            <a:ext cx="1755609"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Methods</a:t>
            </a:r>
            <a:endParaRPr lang="en-US" sz="3200" dirty="0"/>
          </a:p>
        </p:txBody>
      </p:sp>
      <p:sp>
        <p:nvSpPr>
          <p:cNvPr id="6" name="TextBox 5">
            <a:extLst>
              <a:ext uri="{FF2B5EF4-FFF2-40B4-BE49-F238E27FC236}">
                <a16:creationId xmlns:a16="http://schemas.microsoft.com/office/drawing/2014/main" id="{5B16E3EC-A943-A349-8D27-1D6D8FAD7C64}"/>
              </a:ext>
            </a:extLst>
          </p:cNvPr>
          <p:cNvSpPr txBox="1"/>
          <p:nvPr/>
        </p:nvSpPr>
        <p:spPr>
          <a:xfrm>
            <a:off x="2942896" y="903894"/>
            <a:ext cx="3464410" cy="584775"/>
          </a:xfrm>
          <a:prstGeom prst="rect">
            <a:avLst/>
          </a:prstGeom>
          <a:noFill/>
        </p:spPr>
        <p:txBody>
          <a:bodyPr wrap="none" rtlCol="0">
            <a:spAutoFit/>
          </a:bodyPr>
          <a:lstStyle/>
          <a:p>
            <a:r>
              <a:rPr lang="en-US" sz="3200" dirty="0">
                <a:latin typeface="Helvetica" pitchFamily="2" charset="0"/>
              </a:rPr>
              <a:t>Numerical Models</a:t>
            </a:r>
          </a:p>
        </p:txBody>
      </p:sp>
      <p:sp>
        <p:nvSpPr>
          <p:cNvPr id="7" name="TextBox 6">
            <a:extLst>
              <a:ext uri="{FF2B5EF4-FFF2-40B4-BE49-F238E27FC236}">
                <a16:creationId xmlns:a16="http://schemas.microsoft.com/office/drawing/2014/main" id="{BD3E91C0-5344-744B-A2C1-B2129B3A9F7D}"/>
              </a:ext>
            </a:extLst>
          </p:cNvPr>
          <p:cNvSpPr txBox="1"/>
          <p:nvPr/>
        </p:nvSpPr>
        <p:spPr>
          <a:xfrm>
            <a:off x="225975" y="1776250"/>
            <a:ext cx="8692055" cy="3785652"/>
          </a:xfrm>
          <a:prstGeom prst="rect">
            <a:avLst/>
          </a:prstGeom>
          <a:noFill/>
        </p:spPr>
        <p:txBody>
          <a:bodyPr wrap="square" rtlCol="0">
            <a:spAutoFit/>
          </a:bodyPr>
          <a:lstStyle/>
          <a:p>
            <a:pPr marL="342891" indent="-342891">
              <a:buFont typeface="Arial" panose="020B0604020202020204" pitchFamily="34" charset="0"/>
              <a:buChar char="•"/>
            </a:pPr>
            <a:r>
              <a:rPr lang="en-US" sz="2400" dirty="0">
                <a:latin typeface="Helvetica" pitchFamily="2" charset="0"/>
              </a:rPr>
              <a:t>HWRF2019-POM: One of the operational NOAA hurricane forecasting system during 2019. IC from climatology and a feature-based model</a:t>
            </a:r>
          </a:p>
          <a:p>
            <a:pPr marL="342891" indent="-342891">
              <a:buFont typeface="Arial" panose="020B0604020202020204" pitchFamily="34" charset="0"/>
              <a:buChar char="•"/>
            </a:pPr>
            <a:endParaRPr lang="en-US" sz="2400" dirty="0">
              <a:latin typeface="Helvetica" pitchFamily="2" charset="0"/>
            </a:endParaRPr>
          </a:p>
          <a:p>
            <a:pPr marL="342891" indent="-342891">
              <a:buFont typeface="Arial" panose="020B0604020202020204" pitchFamily="34" charset="0"/>
              <a:buChar char="•"/>
            </a:pPr>
            <a:r>
              <a:rPr lang="en-US" sz="2400" dirty="0">
                <a:latin typeface="Helvetica" pitchFamily="2" charset="0"/>
              </a:rPr>
              <a:t>HWRF2020-POM: Experimental system. IC from RTOFS</a:t>
            </a:r>
          </a:p>
          <a:p>
            <a:pPr marL="342891" indent="-342891">
              <a:buFont typeface="Arial" panose="020B0604020202020204" pitchFamily="34" charset="0"/>
              <a:buChar char="•"/>
            </a:pPr>
            <a:endParaRPr lang="en-US" sz="2400" dirty="0">
              <a:latin typeface="Helvetica" pitchFamily="2" charset="0"/>
            </a:endParaRPr>
          </a:p>
          <a:p>
            <a:pPr marL="342891" indent="-342891">
              <a:buFont typeface="Arial" panose="020B0604020202020204" pitchFamily="34" charset="0"/>
              <a:buChar char="•"/>
            </a:pPr>
            <a:r>
              <a:rPr lang="en-US" sz="2400" dirty="0">
                <a:latin typeface="Helvetica" pitchFamily="2" charset="0"/>
              </a:rPr>
              <a:t>HWRF2020-HYCOM: Experimental system. IC from RTOFS</a:t>
            </a:r>
          </a:p>
          <a:p>
            <a:pPr marL="342891" indent="-342891">
              <a:buFont typeface="Arial" panose="020B0604020202020204" pitchFamily="34" charset="0"/>
              <a:buChar char="•"/>
            </a:pPr>
            <a:endParaRPr lang="en-US" sz="2400" dirty="0">
              <a:latin typeface="Helvetica" pitchFamily="2" charset="0"/>
            </a:endParaRPr>
          </a:p>
          <a:p>
            <a:pPr marL="342891" indent="-342891">
              <a:buFont typeface="Arial" panose="020B0604020202020204" pitchFamily="34" charset="0"/>
              <a:buChar char="•"/>
            </a:pPr>
            <a:r>
              <a:rPr lang="en-US" sz="2400" dirty="0">
                <a:latin typeface="Helvetica" pitchFamily="2" charset="0"/>
              </a:rPr>
              <a:t>GOFS 3.1: Navy operational ocean model. Implements data assimilation. </a:t>
            </a:r>
            <a:r>
              <a:rPr lang="en-US" sz="2400" dirty="0">
                <a:solidFill>
                  <a:srgbClr val="A5CD4E"/>
                </a:solidFill>
                <a:latin typeface="Arial" panose="020B0604020202020204" pitchFamily="34" charset="0"/>
                <a:hlinkClick r:id="rId2"/>
              </a:rPr>
              <a:t>https://tds.hycom.org/thredds/</a:t>
            </a:r>
            <a:endParaRPr lang="en-US" sz="2400" dirty="0">
              <a:latin typeface="Helvetica" pitchFamily="2" charset="0"/>
            </a:endParaRPr>
          </a:p>
        </p:txBody>
      </p:sp>
    </p:spTree>
    <p:extLst>
      <p:ext uri="{BB962C8B-B14F-4D97-AF65-F5344CB8AC3E}">
        <p14:creationId xmlns:p14="http://schemas.microsoft.com/office/powerpoint/2010/main" val="95594843"/>
      </p:ext>
    </p:extLst>
  </p:cSld>
  <p:clrMapOvr>
    <a:masterClrMapping/>
  </p:clrMapOvr>
  <mc:AlternateContent xmlns:mc="http://schemas.openxmlformats.org/markup-compatibility/2006" xmlns:p14="http://schemas.microsoft.com/office/powerpoint/2010/main">
    <mc:Choice Requires="p14">
      <p:transition spd="slow" p14:dur="2000" advTm="106"/>
    </mc:Choice>
    <mc:Fallback xmlns="">
      <p:transition spd="slow" advTm="10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2414F6-59E2-6D4E-AD6E-36445F2CCF25}"/>
              </a:ext>
            </a:extLst>
          </p:cNvPr>
          <p:cNvSpPr/>
          <p:nvPr/>
        </p:nvSpPr>
        <p:spPr>
          <a:xfrm>
            <a:off x="297179" y="1261245"/>
            <a:ext cx="7410105" cy="461665"/>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Temperature in the surface mixed layer (Temp ML)</a:t>
            </a:r>
          </a:p>
        </p:txBody>
      </p:sp>
      <p:sp>
        <p:nvSpPr>
          <p:cNvPr id="5" name="Rectangle 4">
            <a:extLst>
              <a:ext uri="{FF2B5EF4-FFF2-40B4-BE49-F238E27FC236}">
                <a16:creationId xmlns:a16="http://schemas.microsoft.com/office/drawing/2014/main" id="{F285A846-68E0-DC4C-9E5B-C1BFFB468A44}"/>
              </a:ext>
            </a:extLst>
          </p:cNvPr>
          <p:cNvSpPr/>
          <p:nvPr/>
        </p:nvSpPr>
        <p:spPr>
          <a:xfrm>
            <a:off x="3694198" y="21024"/>
            <a:ext cx="1755609"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Methods</a:t>
            </a:r>
            <a:endParaRPr lang="en-US" sz="3200" dirty="0"/>
          </a:p>
        </p:txBody>
      </p:sp>
      <p:sp>
        <p:nvSpPr>
          <p:cNvPr id="6" name="Rectangle 5">
            <a:extLst>
              <a:ext uri="{FF2B5EF4-FFF2-40B4-BE49-F238E27FC236}">
                <a16:creationId xmlns:a16="http://schemas.microsoft.com/office/drawing/2014/main" id="{7610D4E1-E71D-9740-9C7F-E873C71B4812}"/>
              </a:ext>
            </a:extLst>
          </p:cNvPr>
          <p:cNvSpPr/>
          <p:nvPr/>
        </p:nvSpPr>
        <p:spPr>
          <a:xfrm>
            <a:off x="2667257" y="677922"/>
            <a:ext cx="4352474" cy="584775"/>
          </a:xfrm>
          <a:prstGeom prst="rect">
            <a:avLst/>
          </a:prstGeom>
        </p:spPr>
        <p:txBody>
          <a:bodyPr wrap="none">
            <a:spAutoFit/>
          </a:bodyPr>
          <a:lstStyle/>
          <a:p>
            <a:r>
              <a:rPr lang="en-US" sz="3200" dirty="0">
                <a:latin typeface="Helvetica" pitchFamily="2" charset="0"/>
                <a:ea typeface="Times New Roman" panose="02020603050405020304" pitchFamily="18" charset="0"/>
                <a:cs typeface="Calibri" panose="020F0502020204030204" pitchFamily="34" charset="0"/>
              </a:rPr>
              <a:t>Surface Ocean Metrics</a:t>
            </a:r>
            <a:endParaRPr lang="en-US" sz="3200" dirty="0"/>
          </a:p>
        </p:txBody>
      </p:sp>
      <p:sp>
        <p:nvSpPr>
          <p:cNvPr id="7" name="Rectangle 6">
            <a:extLst>
              <a:ext uri="{FF2B5EF4-FFF2-40B4-BE49-F238E27FC236}">
                <a16:creationId xmlns:a16="http://schemas.microsoft.com/office/drawing/2014/main" id="{0F3ADC9F-4D51-5148-BCE4-E3314A604E8D}"/>
              </a:ext>
            </a:extLst>
          </p:cNvPr>
          <p:cNvSpPr/>
          <p:nvPr/>
        </p:nvSpPr>
        <p:spPr>
          <a:xfrm>
            <a:off x="259603" y="3198170"/>
            <a:ext cx="4312399" cy="461665"/>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Ocean Heat Content (OHC)</a:t>
            </a:r>
          </a:p>
        </p:txBody>
      </p:sp>
      <p:sp>
        <p:nvSpPr>
          <p:cNvPr id="8" name="Rectangle 7">
            <a:extLst>
              <a:ext uri="{FF2B5EF4-FFF2-40B4-BE49-F238E27FC236}">
                <a16:creationId xmlns:a16="http://schemas.microsoft.com/office/drawing/2014/main" id="{6DEA41A6-884E-054B-BCE4-5E3ACB5BBF09}"/>
              </a:ext>
            </a:extLst>
          </p:cNvPr>
          <p:cNvSpPr/>
          <p:nvPr/>
        </p:nvSpPr>
        <p:spPr>
          <a:xfrm>
            <a:off x="355030" y="5190276"/>
            <a:ext cx="4382931" cy="830997"/>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Depth average temperature </a:t>
            </a:r>
          </a:p>
          <a:p>
            <a:r>
              <a:rPr lang="en-US" sz="2400" dirty="0">
                <a:latin typeface="Helvetica" pitchFamily="2" charset="0"/>
                <a:cs typeface="Calibri" panose="020F0502020204030204" pitchFamily="34" charset="0"/>
              </a:rPr>
              <a:t>    top 100 m. (T100)</a:t>
            </a:r>
          </a:p>
        </p:txBody>
      </p:sp>
      <p:pic>
        <p:nvPicPr>
          <p:cNvPr id="9" name="Picture 8">
            <a:extLst>
              <a:ext uri="{FF2B5EF4-FFF2-40B4-BE49-F238E27FC236}">
                <a16:creationId xmlns:a16="http://schemas.microsoft.com/office/drawing/2014/main" id="{6CCC4B98-FA6E-1147-AE30-779BAA2B4534}"/>
              </a:ext>
            </a:extLst>
          </p:cNvPr>
          <p:cNvPicPr>
            <a:picLocks noChangeAspect="1"/>
          </p:cNvPicPr>
          <p:nvPr/>
        </p:nvPicPr>
        <p:blipFill>
          <a:blip r:embed="rId2"/>
          <a:stretch>
            <a:fillRect/>
          </a:stretch>
        </p:blipFill>
        <p:spPr>
          <a:xfrm>
            <a:off x="808723" y="2094652"/>
            <a:ext cx="2373423" cy="226715"/>
          </a:xfrm>
          <a:prstGeom prst="rect">
            <a:avLst/>
          </a:prstGeom>
          <a:noFill/>
        </p:spPr>
      </p:pic>
      <p:pic>
        <p:nvPicPr>
          <p:cNvPr id="10" name="Picture 9">
            <a:extLst>
              <a:ext uri="{FF2B5EF4-FFF2-40B4-BE49-F238E27FC236}">
                <a16:creationId xmlns:a16="http://schemas.microsoft.com/office/drawing/2014/main" id="{C15742AA-72F8-5849-A92E-91FA8AC1950F}"/>
              </a:ext>
            </a:extLst>
          </p:cNvPr>
          <p:cNvPicPr>
            <a:picLocks noChangeAspect="1"/>
          </p:cNvPicPr>
          <p:nvPr/>
        </p:nvPicPr>
        <p:blipFill>
          <a:blip r:embed="rId3"/>
          <a:stretch>
            <a:fillRect/>
          </a:stretch>
        </p:blipFill>
        <p:spPr>
          <a:xfrm>
            <a:off x="785302" y="2844365"/>
            <a:ext cx="2542307" cy="228600"/>
          </a:xfrm>
          <a:prstGeom prst="rect">
            <a:avLst/>
          </a:prstGeom>
          <a:noFill/>
        </p:spPr>
      </p:pic>
      <p:sp>
        <p:nvSpPr>
          <p:cNvPr id="13" name="Rectangle 12">
            <a:extLst>
              <a:ext uri="{FF2B5EF4-FFF2-40B4-BE49-F238E27FC236}">
                <a16:creationId xmlns:a16="http://schemas.microsoft.com/office/drawing/2014/main" id="{B9BECF6A-6B9A-584D-A16F-84422316DC61}"/>
              </a:ext>
            </a:extLst>
          </p:cNvPr>
          <p:cNvSpPr/>
          <p:nvPr/>
        </p:nvSpPr>
        <p:spPr>
          <a:xfrm>
            <a:off x="706519" y="1720333"/>
            <a:ext cx="2351991" cy="369332"/>
          </a:xfrm>
          <a:prstGeom prst="rect">
            <a:avLst/>
          </a:prstGeom>
        </p:spPr>
        <p:txBody>
          <a:bodyPr wrap="none">
            <a:spAutoFit/>
          </a:bodyPr>
          <a:lstStyle/>
          <a:p>
            <a:r>
              <a:rPr lang="en-US" dirty="0">
                <a:latin typeface="Helvetica" pitchFamily="2" charset="0"/>
                <a:cs typeface="Calibri" panose="020F0502020204030204" pitchFamily="34" charset="0"/>
              </a:rPr>
              <a:t>Temperature Criteria:</a:t>
            </a:r>
            <a:endParaRPr lang="en-US" dirty="0"/>
          </a:p>
        </p:txBody>
      </p:sp>
      <p:sp>
        <p:nvSpPr>
          <p:cNvPr id="14" name="Rectangle 13">
            <a:extLst>
              <a:ext uri="{FF2B5EF4-FFF2-40B4-BE49-F238E27FC236}">
                <a16:creationId xmlns:a16="http://schemas.microsoft.com/office/drawing/2014/main" id="{264A57D5-5E96-9542-A6D6-A698B6D71596}"/>
              </a:ext>
            </a:extLst>
          </p:cNvPr>
          <p:cNvSpPr/>
          <p:nvPr/>
        </p:nvSpPr>
        <p:spPr>
          <a:xfrm>
            <a:off x="722286" y="2450803"/>
            <a:ext cx="1826141" cy="369332"/>
          </a:xfrm>
          <a:prstGeom prst="rect">
            <a:avLst/>
          </a:prstGeom>
        </p:spPr>
        <p:txBody>
          <a:bodyPr wrap="none">
            <a:spAutoFit/>
          </a:bodyPr>
          <a:lstStyle/>
          <a:p>
            <a:r>
              <a:rPr lang="en-US" dirty="0">
                <a:latin typeface="Helvetica" pitchFamily="2" charset="0"/>
                <a:cs typeface="Calibri" panose="020F0502020204030204" pitchFamily="34" charset="0"/>
              </a:rPr>
              <a:t>Density Criteria:</a:t>
            </a:r>
            <a:endParaRPr lang="en-US" dirty="0"/>
          </a:p>
        </p:txBody>
      </p:sp>
      <p:pic>
        <p:nvPicPr>
          <p:cNvPr id="16" name="Picture 15">
            <a:extLst>
              <a:ext uri="{FF2B5EF4-FFF2-40B4-BE49-F238E27FC236}">
                <a16:creationId xmlns:a16="http://schemas.microsoft.com/office/drawing/2014/main" id="{5D2EF041-AC1C-4E4E-B280-33568EE7393E}"/>
              </a:ext>
            </a:extLst>
          </p:cNvPr>
          <p:cNvPicPr>
            <a:picLocks noChangeAspect="1"/>
          </p:cNvPicPr>
          <p:nvPr/>
        </p:nvPicPr>
        <p:blipFill>
          <a:blip r:embed="rId4"/>
          <a:stretch>
            <a:fillRect/>
          </a:stretch>
        </p:blipFill>
        <p:spPr>
          <a:xfrm>
            <a:off x="5140215" y="1681656"/>
            <a:ext cx="3124200" cy="4572000"/>
          </a:xfrm>
          <a:prstGeom prst="rect">
            <a:avLst/>
          </a:prstGeom>
        </p:spPr>
      </p:pic>
    </p:spTree>
    <p:extLst>
      <p:ext uri="{BB962C8B-B14F-4D97-AF65-F5344CB8AC3E}">
        <p14:creationId xmlns:p14="http://schemas.microsoft.com/office/powerpoint/2010/main" val="1638168177"/>
      </p:ext>
    </p:extLst>
  </p:cSld>
  <p:clrMapOvr>
    <a:masterClrMapping/>
  </p:clrMapOvr>
  <mc:AlternateContent xmlns:mc="http://schemas.openxmlformats.org/markup-compatibility/2006" xmlns:p14="http://schemas.microsoft.com/office/powerpoint/2010/main">
    <mc:Choice Requires="p14">
      <p:transition spd="slow" p14:dur="2000" advTm="179"/>
    </mc:Choice>
    <mc:Fallback xmlns="">
      <p:transition spd="slow" advTm="17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285A846-68E0-DC4C-9E5B-C1BFFB468A44}"/>
              </a:ext>
            </a:extLst>
          </p:cNvPr>
          <p:cNvSpPr/>
          <p:nvPr/>
        </p:nvSpPr>
        <p:spPr>
          <a:xfrm>
            <a:off x="3694198" y="21024"/>
            <a:ext cx="1755609" cy="584775"/>
          </a:xfrm>
          <a:prstGeom prst="rect">
            <a:avLst/>
          </a:prstGeom>
        </p:spPr>
        <p:txBody>
          <a:bodyPr wrap="none">
            <a:spAutoFit/>
          </a:bodyPr>
          <a:lstStyle/>
          <a:p>
            <a:r>
              <a:rPr lang="en-US" sz="3200" dirty="0">
                <a:solidFill>
                  <a:schemeClr val="bg1"/>
                </a:solidFill>
                <a:latin typeface="Helvetica" pitchFamily="2" charset="0"/>
                <a:ea typeface="Times New Roman" panose="02020603050405020304" pitchFamily="18" charset="0"/>
                <a:cs typeface="Calibri" panose="020F0502020204030204" pitchFamily="34" charset="0"/>
              </a:rPr>
              <a:t>Methods</a:t>
            </a:r>
            <a:endParaRPr lang="en-US" sz="3200" dirty="0"/>
          </a:p>
        </p:txBody>
      </p:sp>
      <p:sp>
        <p:nvSpPr>
          <p:cNvPr id="6" name="Rectangle 5">
            <a:extLst>
              <a:ext uri="{FF2B5EF4-FFF2-40B4-BE49-F238E27FC236}">
                <a16:creationId xmlns:a16="http://schemas.microsoft.com/office/drawing/2014/main" id="{7610D4E1-E71D-9740-9C7F-E873C71B4812}"/>
              </a:ext>
            </a:extLst>
          </p:cNvPr>
          <p:cNvSpPr/>
          <p:nvPr/>
        </p:nvSpPr>
        <p:spPr>
          <a:xfrm>
            <a:off x="2667257" y="677922"/>
            <a:ext cx="4352474" cy="584775"/>
          </a:xfrm>
          <a:prstGeom prst="rect">
            <a:avLst/>
          </a:prstGeom>
        </p:spPr>
        <p:txBody>
          <a:bodyPr wrap="none">
            <a:spAutoFit/>
          </a:bodyPr>
          <a:lstStyle/>
          <a:p>
            <a:r>
              <a:rPr lang="en-US" sz="3200" dirty="0">
                <a:latin typeface="Helvetica" pitchFamily="2" charset="0"/>
                <a:ea typeface="Times New Roman" panose="02020603050405020304" pitchFamily="18" charset="0"/>
                <a:cs typeface="Calibri" panose="020F0502020204030204" pitchFamily="34" charset="0"/>
              </a:rPr>
              <a:t>Surface Ocean Metrics</a:t>
            </a:r>
            <a:endParaRPr lang="en-US" sz="3200" dirty="0"/>
          </a:p>
        </p:txBody>
      </p:sp>
      <p:sp>
        <p:nvSpPr>
          <p:cNvPr id="7" name="Rectangle 6">
            <a:extLst>
              <a:ext uri="{FF2B5EF4-FFF2-40B4-BE49-F238E27FC236}">
                <a16:creationId xmlns:a16="http://schemas.microsoft.com/office/drawing/2014/main" id="{0F3ADC9F-4D51-5148-BCE4-E3314A604E8D}"/>
              </a:ext>
            </a:extLst>
          </p:cNvPr>
          <p:cNvSpPr/>
          <p:nvPr/>
        </p:nvSpPr>
        <p:spPr>
          <a:xfrm>
            <a:off x="259603" y="3198170"/>
            <a:ext cx="4312399" cy="461665"/>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Ocean Heat Content (OHC)</a:t>
            </a:r>
          </a:p>
        </p:txBody>
      </p:sp>
      <p:sp>
        <p:nvSpPr>
          <p:cNvPr id="8" name="Rectangle 7">
            <a:extLst>
              <a:ext uri="{FF2B5EF4-FFF2-40B4-BE49-F238E27FC236}">
                <a16:creationId xmlns:a16="http://schemas.microsoft.com/office/drawing/2014/main" id="{6DEA41A6-884E-054B-BCE4-5E3ACB5BBF09}"/>
              </a:ext>
            </a:extLst>
          </p:cNvPr>
          <p:cNvSpPr/>
          <p:nvPr/>
        </p:nvSpPr>
        <p:spPr>
          <a:xfrm>
            <a:off x="355030" y="5190276"/>
            <a:ext cx="4382931" cy="830997"/>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Depth average temperature </a:t>
            </a:r>
          </a:p>
          <a:p>
            <a:r>
              <a:rPr lang="en-US" sz="2400" dirty="0">
                <a:latin typeface="Helvetica" pitchFamily="2" charset="0"/>
                <a:cs typeface="Calibri" panose="020F0502020204030204" pitchFamily="34" charset="0"/>
              </a:rPr>
              <a:t>    top 100 m. (T100)</a:t>
            </a:r>
          </a:p>
        </p:txBody>
      </p:sp>
      <p:pic>
        <p:nvPicPr>
          <p:cNvPr id="16" name="Picture 15">
            <a:extLst>
              <a:ext uri="{FF2B5EF4-FFF2-40B4-BE49-F238E27FC236}">
                <a16:creationId xmlns:a16="http://schemas.microsoft.com/office/drawing/2014/main" id="{5D2EF041-AC1C-4E4E-B280-33568EE7393E}"/>
              </a:ext>
            </a:extLst>
          </p:cNvPr>
          <p:cNvPicPr>
            <a:picLocks noChangeAspect="1"/>
          </p:cNvPicPr>
          <p:nvPr/>
        </p:nvPicPr>
        <p:blipFill>
          <a:blip r:embed="rId2"/>
          <a:stretch>
            <a:fillRect/>
          </a:stretch>
        </p:blipFill>
        <p:spPr>
          <a:xfrm>
            <a:off x="5140215" y="1681656"/>
            <a:ext cx="3124200" cy="4572000"/>
          </a:xfrm>
          <a:prstGeom prst="rect">
            <a:avLst/>
          </a:prstGeom>
        </p:spPr>
      </p:pic>
      <p:sp>
        <p:nvSpPr>
          <p:cNvPr id="12" name="Rectangle 11">
            <a:extLst>
              <a:ext uri="{FF2B5EF4-FFF2-40B4-BE49-F238E27FC236}">
                <a16:creationId xmlns:a16="http://schemas.microsoft.com/office/drawing/2014/main" id="{055EE96A-AB79-D749-9B96-357F341A2297}"/>
              </a:ext>
            </a:extLst>
          </p:cNvPr>
          <p:cNvSpPr/>
          <p:nvPr/>
        </p:nvSpPr>
        <p:spPr>
          <a:xfrm>
            <a:off x="297179" y="1261245"/>
            <a:ext cx="7410105" cy="461665"/>
          </a:xfrm>
          <a:prstGeom prst="rect">
            <a:avLst/>
          </a:prstGeom>
        </p:spPr>
        <p:txBody>
          <a:bodyPr wrap="none">
            <a:spAutoFit/>
          </a:bodyPr>
          <a:lstStyle/>
          <a:p>
            <a:pPr marL="342891" indent="-342891">
              <a:buFont typeface="Arial" panose="020B0604020202020204" pitchFamily="34" charset="0"/>
              <a:buChar char="•"/>
            </a:pPr>
            <a:r>
              <a:rPr lang="en-US" sz="2400" dirty="0">
                <a:latin typeface="Helvetica" pitchFamily="2" charset="0"/>
                <a:cs typeface="Calibri" panose="020F0502020204030204" pitchFamily="34" charset="0"/>
              </a:rPr>
              <a:t>Temperature in the surface mixed layer (Temp ML)</a:t>
            </a:r>
          </a:p>
        </p:txBody>
      </p:sp>
      <p:pic>
        <p:nvPicPr>
          <p:cNvPr id="15" name="Picture 14">
            <a:extLst>
              <a:ext uri="{FF2B5EF4-FFF2-40B4-BE49-F238E27FC236}">
                <a16:creationId xmlns:a16="http://schemas.microsoft.com/office/drawing/2014/main" id="{76048F4F-91E8-214F-8931-92B9B09715AB}"/>
              </a:ext>
            </a:extLst>
          </p:cNvPr>
          <p:cNvPicPr>
            <a:picLocks noChangeAspect="1"/>
          </p:cNvPicPr>
          <p:nvPr/>
        </p:nvPicPr>
        <p:blipFill>
          <a:blip r:embed="rId3"/>
          <a:stretch>
            <a:fillRect/>
          </a:stretch>
        </p:blipFill>
        <p:spPr>
          <a:xfrm>
            <a:off x="1008992" y="3773217"/>
            <a:ext cx="3363312" cy="679819"/>
          </a:xfrm>
          <a:prstGeom prst="rect">
            <a:avLst/>
          </a:prstGeom>
        </p:spPr>
      </p:pic>
      <p:pic>
        <p:nvPicPr>
          <p:cNvPr id="17" name="Picture 16">
            <a:extLst>
              <a:ext uri="{FF2B5EF4-FFF2-40B4-BE49-F238E27FC236}">
                <a16:creationId xmlns:a16="http://schemas.microsoft.com/office/drawing/2014/main" id="{E7023790-DB6D-584E-A1B6-9CB1CC27A1A8}"/>
              </a:ext>
            </a:extLst>
          </p:cNvPr>
          <p:cNvPicPr>
            <a:picLocks noChangeAspect="1"/>
          </p:cNvPicPr>
          <p:nvPr/>
        </p:nvPicPr>
        <p:blipFill>
          <a:blip r:embed="rId4"/>
          <a:stretch>
            <a:fillRect/>
          </a:stretch>
        </p:blipFill>
        <p:spPr>
          <a:xfrm>
            <a:off x="5196824" y="1748423"/>
            <a:ext cx="3065663" cy="4572000"/>
          </a:xfrm>
          <a:prstGeom prst="rect">
            <a:avLst/>
          </a:prstGeom>
        </p:spPr>
      </p:pic>
    </p:spTree>
    <p:extLst>
      <p:ext uri="{BB962C8B-B14F-4D97-AF65-F5344CB8AC3E}">
        <p14:creationId xmlns:p14="http://schemas.microsoft.com/office/powerpoint/2010/main" val="1383565069"/>
      </p:ext>
    </p:extLst>
  </p:cSld>
  <p:clrMapOvr>
    <a:masterClrMapping/>
  </p:clrMapOvr>
  <mc:AlternateContent xmlns:mc="http://schemas.openxmlformats.org/markup-compatibility/2006" xmlns:p14="http://schemas.microsoft.com/office/powerpoint/2010/main">
    <mc:Choice Requires="p14">
      <p:transition spd="slow" p14:dur="2000" advTm="142"/>
    </mc:Choice>
    <mc:Fallback xmlns="">
      <p:transition spd="slow" advTm="142"/>
    </mc:Fallback>
  </mc:AlternateContent>
</p:sld>
</file>

<file path=ppt/theme/theme1.xml><?xml version="1.0" encoding="utf-8"?>
<a:theme xmlns:a="http://schemas.openxmlformats.org/drawingml/2006/main" name="IOOS Cover Slides">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IOOS PowerPoint Masters_012716">
  <a:themeElements>
    <a:clrScheme name="IOOS Custom">
      <a:dk1>
        <a:srgbClr val="000000"/>
      </a:dk1>
      <a:lt1>
        <a:srgbClr val="F5F5F5"/>
      </a:lt1>
      <a:dk2>
        <a:srgbClr val="053285"/>
      </a:dk2>
      <a:lt2>
        <a:srgbClr val="EEECE1"/>
      </a:lt2>
      <a:accent1>
        <a:srgbClr val="1692B1"/>
      </a:accent1>
      <a:accent2>
        <a:srgbClr val="C0504D"/>
      </a:accent2>
      <a:accent3>
        <a:srgbClr val="9BBB59"/>
      </a:accent3>
      <a:accent4>
        <a:srgbClr val="8064A2"/>
      </a:accent4>
      <a:accent5>
        <a:srgbClr val="5CD6F6"/>
      </a:accent5>
      <a:accent6>
        <a:srgbClr val="F3A5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6844</TotalTime>
  <Words>757</Words>
  <Application>Microsoft Macintosh PowerPoint</Application>
  <PresentationFormat>On-screen Show (4:3)</PresentationFormat>
  <Paragraphs>97</Paragraphs>
  <Slides>17</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Calibri</vt:lpstr>
      <vt:lpstr>Century Gothic</vt:lpstr>
      <vt:lpstr>Courier New</vt:lpstr>
      <vt:lpstr>Helvetica</vt:lpstr>
      <vt:lpstr>Helvetica Neue</vt:lpstr>
      <vt:lpstr>Rockwell</vt:lpstr>
      <vt:lpstr>Verdana</vt:lpstr>
      <vt:lpstr>IOOS Cover Slides</vt:lpstr>
      <vt:lpstr>2_IOOS PowerPoint Masters_012716</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subject/>
  <dc:creator>Maria Aristizabal Vargas</dc:creator>
  <cp:keywords/>
  <dc:description/>
  <cp:lastModifiedBy>Maria Aristizabal Vargas</cp:lastModifiedBy>
  <cp:revision>50</cp:revision>
  <cp:lastPrinted>2020-08-25T03:20:58Z</cp:lastPrinted>
  <dcterms:created xsi:type="dcterms:W3CDTF">2020-08-20T17:53:14Z</dcterms:created>
  <dcterms:modified xsi:type="dcterms:W3CDTF">2020-09-02T15:49:11Z</dcterms:modified>
  <cp:category/>
</cp:coreProperties>
</file>