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9"/>
    <p:restoredTop sz="94598"/>
  </p:normalViewPr>
  <p:slideViewPr>
    <p:cSldViewPr snapToGrid="0" snapToObjects="1" showGuides="1">
      <p:cViewPr varScale="1">
        <p:scale>
          <a:sx n="125" d="100"/>
          <a:sy n="125" d="100"/>
        </p:scale>
        <p:origin x="18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CB2E-534D-4443-AA62-064183E69D3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5A88-7262-214D-8F0B-866A6BBF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8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CB2E-534D-4443-AA62-064183E69D3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5A88-7262-214D-8F0B-866A6BBF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1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CB2E-534D-4443-AA62-064183E69D3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5A88-7262-214D-8F0B-866A6BBF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CB2E-534D-4443-AA62-064183E69D3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5A88-7262-214D-8F0B-866A6BBF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2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CB2E-534D-4443-AA62-064183E69D3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5A88-7262-214D-8F0B-866A6BBF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8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CB2E-534D-4443-AA62-064183E69D3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5A88-7262-214D-8F0B-866A6BBF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5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CB2E-534D-4443-AA62-064183E69D3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5A88-7262-214D-8F0B-866A6BBF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6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CB2E-534D-4443-AA62-064183E69D3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5A88-7262-214D-8F0B-866A6BBF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2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CB2E-534D-4443-AA62-064183E69D3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5A88-7262-214D-8F0B-866A6BBF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CB2E-534D-4443-AA62-064183E69D3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5A88-7262-214D-8F0B-866A6BBF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5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CB2E-534D-4443-AA62-064183E69D3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5A88-7262-214D-8F0B-866A6BBF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0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9CB2E-534D-4443-AA62-064183E69D3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D5A88-7262-214D-8F0B-866A6BBF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7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A99901-93E4-124F-B18B-F6DB79A54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958850"/>
            <a:ext cx="9105900" cy="494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0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4A68D8-F9AC-4641-912F-B7FECEF8C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00" y="3689787"/>
            <a:ext cx="7315200" cy="3009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FDAC35-6B5A-2846-A7BD-F8F1AAC2CE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400" y="273925"/>
            <a:ext cx="71882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0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76A874-EE8B-6F45-80C0-E80096E18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658257"/>
            <a:ext cx="7315200" cy="3009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F2284E-A356-C749-A28F-B4A91D3858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900" y="200353"/>
            <a:ext cx="71882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61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97A69F-789C-3D4D-AC24-1417F2A50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00" y="221374"/>
            <a:ext cx="7188200" cy="3009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F76CF6-A26B-7745-B030-835153F22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900" y="3721318"/>
            <a:ext cx="73152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4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2019-08-26T18:41:20Z</dcterms:created>
  <dcterms:modified xsi:type="dcterms:W3CDTF">2019-08-27T21:19:34Z</dcterms:modified>
</cp:coreProperties>
</file>