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4664"/>
  </p:normalViewPr>
  <p:slideViewPr>
    <p:cSldViewPr snapToGrid="0" snapToObjects="1" showGuides="1">
      <p:cViewPr varScale="1">
        <p:scale>
          <a:sx n="125" d="100"/>
          <a:sy n="125" d="100"/>
        </p:scale>
        <p:origin x="18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870F-9D3C-804F-A153-A7A84C16E8FD}" type="datetimeFigureOut">
              <a:rPr lang="en-US" smtClean="0"/>
              <a:t>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5F5F-E474-9841-9F64-5D81768D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DE3401-9DBB-6740-826B-CCF74A64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8850"/>
            <a:ext cx="9105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B0B66-D20A-C946-BA6A-03F6324EE93D}"/>
              </a:ext>
            </a:extLst>
          </p:cNvPr>
          <p:cNvSpPr txBox="1"/>
          <p:nvPr/>
        </p:nvSpPr>
        <p:spPr>
          <a:xfrm>
            <a:off x="1442292" y="91440"/>
            <a:ext cx="696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bullseye goes away But then an area of higher salinity gets advected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C7976-DCD4-DC44-9BCB-290577D0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0" y="460772"/>
            <a:ext cx="4236720" cy="3331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3E092-E3F5-794E-BF35-28AD736E6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30" y="513703"/>
            <a:ext cx="4102100" cy="3225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378DCE-08FE-2441-B6E7-2ADAC611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00" y="3494286"/>
            <a:ext cx="4102100" cy="322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6F4BE6-9A10-DB4F-B6AF-2676F32FF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030" y="3429000"/>
            <a:ext cx="4102100" cy="322580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5AED99E-8D23-CB45-A6B1-22BD58CBE943}"/>
              </a:ext>
            </a:extLst>
          </p:cNvPr>
          <p:cNvSpPr/>
          <p:nvPr/>
        </p:nvSpPr>
        <p:spPr>
          <a:xfrm>
            <a:off x="1249680" y="2042160"/>
            <a:ext cx="467360" cy="4775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1CE4F9-2854-C34A-A8FE-C0044D77A30F}"/>
              </a:ext>
            </a:extLst>
          </p:cNvPr>
          <p:cNvSpPr/>
          <p:nvPr/>
        </p:nvSpPr>
        <p:spPr>
          <a:xfrm>
            <a:off x="5710471" y="2042160"/>
            <a:ext cx="467360" cy="4775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5F4A96-539D-5543-801F-69B025356812}"/>
              </a:ext>
            </a:extLst>
          </p:cNvPr>
          <p:cNvSpPr/>
          <p:nvPr/>
        </p:nvSpPr>
        <p:spPr>
          <a:xfrm>
            <a:off x="1270551" y="4866640"/>
            <a:ext cx="446489" cy="5994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AE4488-10B2-4140-A8F8-31FC2645B5FB}"/>
              </a:ext>
            </a:extLst>
          </p:cNvPr>
          <p:cNvSpPr/>
          <p:nvPr/>
        </p:nvSpPr>
        <p:spPr>
          <a:xfrm>
            <a:off x="5731342" y="4668520"/>
            <a:ext cx="578018" cy="675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7E0E9A-037E-3846-B4D8-20ADD6444E85}"/>
              </a:ext>
            </a:extLst>
          </p:cNvPr>
          <p:cNvSpPr txBox="1"/>
          <p:nvPr/>
        </p:nvSpPr>
        <p:spPr>
          <a:xfrm flipH="1">
            <a:off x="1145688" y="1212334"/>
            <a:ext cx="13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8 18:00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3B487-6B72-6C40-97A4-9889D2AC9A9A}"/>
              </a:ext>
            </a:extLst>
          </p:cNvPr>
          <p:cNvSpPr txBox="1"/>
          <p:nvPr/>
        </p:nvSpPr>
        <p:spPr>
          <a:xfrm flipH="1">
            <a:off x="5849768" y="1093266"/>
            <a:ext cx="13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9 3:00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3888C7-2EBB-3945-8549-F0606691ACA7}"/>
              </a:ext>
            </a:extLst>
          </p:cNvPr>
          <p:cNvSpPr txBox="1"/>
          <p:nvPr/>
        </p:nvSpPr>
        <p:spPr>
          <a:xfrm flipH="1">
            <a:off x="1145687" y="4144871"/>
            <a:ext cx="13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9 12:00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47832C-DD13-9545-AB4A-D9EA242101C1}"/>
              </a:ext>
            </a:extLst>
          </p:cNvPr>
          <p:cNvSpPr txBox="1"/>
          <p:nvPr/>
        </p:nvSpPr>
        <p:spPr>
          <a:xfrm flipH="1">
            <a:off x="5849766" y="4116750"/>
            <a:ext cx="147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10 12:00</a:t>
            </a:r>
          </a:p>
        </p:txBody>
      </p:sp>
    </p:spTree>
    <p:extLst>
      <p:ext uri="{BB962C8B-B14F-4D97-AF65-F5344CB8AC3E}">
        <p14:creationId xmlns:p14="http://schemas.microsoft.com/office/powerpoint/2010/main" val="371538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0F9EB9-3821-174D-A93F-72E6B048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256" y="0"/>
            <a:ext cx="33086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E36D9-C4B3-F24D-B591-A734E3AC2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3" y="0"/>
            <a:ext cx="3331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0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D5420-A86A-E642-8450-6D67BED7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7" y="0"/>
            <a:ext cx="334016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60C10-E415-104A-9209-5133655E2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6" y="0"/>
            <a:ext cx="330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9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0951B-4FDA-854B-8A1D-DABAF3BA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25" y="0"/>
            <a:ext cx="33312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98CA4-CCE3-6242-BA32-E477BD6AE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25" y="0"/>
            <a:ext cx="330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98CB0-BEB5-2841-8763-7A648CAD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4" y="0"/>
            <a:ext cx="9037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34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AA453-146C-6842-AE3A-5B9C6DF3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" y="0"/>
            <a:ext cx="9029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5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4E8E4-F257-B145-A110-D50D7337A6A2}"/>
              </a:ext>
            </a:extLst>
          </p:cNvPr>
          <p:cNvSpPr txBox="1"/>
          <p:nvPr/>
        </p:nvSpPr>
        <p:spPr>
          <a:xfrm>
            <a:off x="4178197" y="9575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430C1-C1D2-2C4C-9CD4-4C36BE2C7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69"/>
          <a:stretch/>
        </p:blipFill>
        <p:spPr>
          <a:xfrm>
            <a:off x="233681" y="146556"/>
            <a:ext cx="1930400" cy="3282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C3340-51CA-C949-AEDC-910219DC8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25"/>
          <a:stretch/>
        </p:blipFill>
        <p:spPr>
          <a:xfrm>
            <a:off x="2306621" y="146556"/>
            <a:ext cx="1919771" cy="328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02EF9-F44A-954D-9F94-92607326E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645"/>
          <a:stretch/>
        </p:blipFill>
        <p:spPr>
          <a:xfrm>
            <a:off x="4795991" y="95756"/>
            <a:ext cx="1944997" cy="3333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91614-0812-0844-9623-AAE0A31D97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832"/>
          <a:stretch/>
        </p:blipFill>
        <p:spPr>
          <a:xfrm>
            <a:off x="6858302" y="116840"/>
            <a:ext cx="2028060" cy="3311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7FA37-1E07-3147-AD59-2AE3386EE7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2022"/>
          <a:stretch/>
        </p:blipFill>
        <p:spPr>
          <a:xfrm>
            <a:off x="172478" y="3525520"/>
            <a:ext cx="1991603" cy="3332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7E508-B37D-574F-83DE-634632F65654}"/>
              </a:ext>
            </a:extLst>
          </p:cNvPr>
          <p:cNvSpPr txBox="1"/>
          <p:nvPr/>
        </p:nvSpPr>
        <p:spPr>
          <a:xfrm flipH="1">
            <a:off x="1219847" y="1948934"/>
            <a:ext cx="8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DBE92-0ADA-8545-B1A0-5FE025CC9E16}"/>
              </a:ext>
            </a:extLst>
          </p:cNvPr>
          <p:cNvSpPr txBox="1"/>
          <p:nvPr/>
        </p:nvSpPr>
        <p:spPr>
          <a:xfrm flipH="1">
            <a:off x="3266506" y="1948934"/>
            <a:ext cx="8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850A9-A517-B14B-ABE8-F73375D4808C}"/>
              </a:ext>
            </a:extLst>
          </p:cNvPr>
          <p:cNvSpPr txBox="1"/>
          <p:nvPr/>
        </p:nvSpPr>
        <p:spPr>
          <a:xfrm flipH="1">
            <a:off x="5768489" y="1948934"/>
            <a:ext cx="8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21AE5-9ABE-A54C-9F6D-8C2F9815E24D}"/>
              </a:ext>
            </a:extLst>
          </p:cNvPr>
          <p:cNvSpPr txBox="1"/>
          <p:nvPr/>
        </p:nvSpPr>
        <p:spPr>
          <a:xfrm flipH="1">
            <a:off x="7713486" y="1948934"/>
            <a:ext cx="8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F9C87D-7266-E240-9E04-514CE0A3152A}"/>
              </a:ext>
            </a:extLst>
          </p:cNvPr>
          <p:cNvSpPr txBox="1"/>
          <p:nvPr/>
        </p:nvSpPr>
        <p:spPr>
          <a:xfrm flipH="1">
            <a:off x="1168279" y="5334000"/>
            <a:ext cx="99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BA5966-9BFF-4B47-B69A-E48B778AF6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714"/>
          <a:stretch/>
        </p:blipFill>
        <p:spPr>
          <a:xfrm>
            <a:off x="2281287" y="3525520"/>
            <a:ext cx="2004383" cy="33324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492DA3-84A5-E34B-A384-875691238268}"/>
              </a:ext>
            </a:extLst>
          </p:cNvPr>
          <p:cNvSpPr txBox="1"/>
          <p:nvPr/>
        </p:nvSpPr>
        <p:spPr>
          <a:xfrm flipH="1">
            <a:off x="3230590" y="5334000"/>
            <a:ext cx="99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11</a:t>
            </a:r>
          </a:p>
        </p:txBody>
      </p:sp>
    </p:spTree>
    <p:extLst>
      <p:ext uri="{BB962C8B-B14F-4D97-AF65-F5344CB8AC3E}">
        <p14:creationId xmlns:p14="http://schemas.microsoft.com/office/powerpoint/2010/main" val="124993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4CC1D-FA08-3349-94DA-D05797769D84}"/>
              </a:ext>
            </a:extLst>
          </p:cNvPr>
          <p:cNvSpPr txBox="1"/>
          <p:nvPr/>
        </p:nvSpPr>
        <p:spPr>
          <a:xfrm>
            <a:off x="4178197" y="9575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E8D04-D99C-8648-98CD-FB005DEC4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166778" y="147320"/>
            <a:ext cx="2006688" cy="328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0D616-776B-9548-B322-3DD179B6D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2173466" y="147320"/>
            <a:ext cx="2029748" cy="3312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2647D-2626-B54A-9CED-0E34597FF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4863073" y="147320"/>
            <a:ext cx="2011070" cy="328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E2B5C9-D2A4-6F41-91A5-2EF5800B5A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6907823" y="147320"/>
            <a:ext cx="2032977" cy="3281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DBE65-BF06-AC4A-A68A-65CDAD96B0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86990" y="3459480"/>
            <a:ext cx="2086476" cy="3368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42ED9-CDF0-754A-96F0-55C8EAE16A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000"/>
          <a:stretch/>
        </p:blipFill>
        <p:spPr>
          <a:xfrm>
            <a:off x="2207146" y="3444240"/>
            <a:ext cx="2105358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D6BBD-5350-D844-A758-D8628CB3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614231"/>
            <a:ext cx="4102100" cy="322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D7DF0-AF9D-F54D-8943-C721B161D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20" y="576735"/>
            <a:ext cx="41021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DC6F1-9FB4-1045-A409-0EAE45F5F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42" y="3840031"/>
            <a:ext cx="4067868" cy="2875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23A9D-2DE7-E34F-B668-175559635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3802535"/>
            <a:ext cx="4160520" cy="294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11661-9560-8149-8672-75EA4B9AFFCA}"/>
              </a:ext>
            </a:extLst>
          </p:cNvPr>
          <p:cNvSpPr txBox="1"/>
          <p:nvPr/>
        </p:nvSpPr>
        <p:spPr>
          <a:xfrm>
            <a:off x="2233576" y="115070"/>
            <a:ext cx="493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Salinity at 100 m depth from GOFS 3.1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40CE4-361B-7F4D-BB71-981953397716}"/>
              </a:ext>
            </a:extLst>
          </p:cNvPr>
          <p:cNvSpPr/>
          <p:nvPr/>
        </p:nvSpPr>
        <p:spPr>
          <a:xfrm>
            <a:off x="1330960" y="1808480"/>
            <a:ext cx="731520" cy="8229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A452D-1821-EF4C-A719-2AA6789F8E0D}"/>
              </a:ext>
            </a:extLst>
          </p:cNvPr>
          <p:cNvSpPr/>
          <p:nvPr/>
        </p:nvSpPr>
        <p:spPr>
          <a:xfrm>
            <a:off x="5720080" y="1747520"/>
            <a:ext cx="731520" cy="8229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354C4A-A260-7D43-9367-88411457D1AB}"/>
              </a:ext>
            </a:extLst>
          </p:cNvPr>
          <p:cNvCxnSpPr>
            <a:cxnSpLocks/>
          </p:cNvCxnSpPr>
          <p:nvPr/>
        </p:nvCxnSpPr>
        <p:spPr>
          <a:xfrm flipH="1">
            <a:off x="1661795" y="2631440"/>
            <a:ext cx="4445" cy="17902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170E0A-2225-5B46-890B-D36AA6919105}"/>
              </a:ext>
            </a:extLst>
          </p:cNvPr>
          <p:cNvCxnSpPr>
            <a:cxnSpLocks/>
          </p:cNvCxnSpPr>
          <p:nvPr/>
        </p:nvCxnSpPr>
        <p:spPr>
          <a:xfrm flipH="1">
            <a:off x="6098222" y="2570480"/>
            <a:ext cx="4445" cy="17902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41C3EC-E1D3-124C-A84D-AF1E206696AD}"/>
              </a:ext>
            </a:extLst>
          </p:cNvPr>
          <p:cNvSpPr txBox="1"/>
          <p:nvPr/>
        </p:nvSpPr>
        <p:spPr>
          <a:xfrm flipH="1">
            <a:off x="1145688" y="1212334"/>
            <a:ext cx="13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8 12:00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9FF2C-CB9C-1940-8787-2C0EE952913C}"/>
              </a:ext>
            </a:extLst>
          </p:cNvPr>
          <p:cNvSpPr txBox="1"/>
          <p:nvPr/>
        </p:nvSpPr>
        <p:spPr>
          <a:xfrm flipH="1">
            <a:off x="5720080" y="1147356"/>
            <a:ext cx="138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Sep. 8 15:00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C1AF6-42C6-1449-9A45-B85129A86FC6}"/>
              </a:ext>
            </a:extLst>
          </p:cNvPr>
          <p:cNvSpPr txBox="1"/>
          <p:nvPr/>
        </p:nvSpPr>
        <p:spPr>
          <a:xfrm>
            <a:off x="1720739" y="5273938"/>
            <a:ext cx="14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 bullseye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5B93A8-8D2F-8E40-9D3D-158D6BF02EB2}"/>
              </a:ext>
            </a:extLst>
          </p:cNvPr>
          <p:cNvSpPr txBox="1"/>
          <p:nvPr/>
        </p:nvSpPr>
        <p:spPr>
          <a:xfrm>
            <a:off x="6488375" y="5089272"/>
            <a:ext cx="14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Little bullseye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15D3E-F8C1-4043-B4A0-CABDB269B004}"/>
              </a:ext>
            </a:extLst>
          </p:cNvPr>
          <p:cNvSpPr txBox="1"/>
          <p:nvPr/>
        </p:nvSpPr>
        <p:spPr>
          <a:xfrm>
            <a:off x="2120900" y="163234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RU29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91CFB0-0581-AD40-A4BB-9A793A3C8BCD}"/>
              </a:ext>
            </a:extLst>
          </p:cNvPr>
          <p:cNvCxnSpPr>
            <a:cxnSpLocks/>
          </p:cNvCxnSpPr>
          <p:nvPr/>
        </p:nvCxnSpPr>
        <p:spPr>
          <a:xfrm flipV="1">
            <a:off x="1720739" y="1889760"/>
            <a:ext cx="617331" cy="2900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6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70</Words>
  <Application>Microsoft Macintosh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2019-08-27T19:16:35Z</dcterms:created>
  <dcterms:modified xsi:type="dcterms:W3CDTF">2019-09-13T20:00:49Z</dcterms:modified>
</cp:coreProperties>
</file>