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36">
          <p15:clr>
            <a:srgbClr val="000000"/>
          </p15:clr>
        </p15:guide>
        <p15:guide id="2" pos="2904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giKIN3GaZ3aBy68QQhidPrqgD4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6F94D5-DCCD-450A-9CE9-8AA0182E8FEF}">
  <a:tblStyle styleId="{AF6F94D5-DCCD-450A-9CE9-8AA0182E8FE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/>
    <p:restoredTop sz="84058"/>
  </p:normalViewPr>
  <p:slideViewPr>
    <p:cSldViewPr snapToGrid="0">
      <p:cViewPr varScale="1">
        <p:scale>
          <a:sx n="110" d="100"/>
          <a:sy n="110" d="100"/>
        </p:scale>
        <p:origin x="720" y="184"/>
      </p:cViewPr>
      <p:guideLst>
        <p:guide orient="horz" pos="2136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3" Type="http://customschemas.google.com/relationships/presentationmetadata" Target="metadata"/><Relationship Id="rId4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79484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3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5933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8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8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2"/>
            <a:ext cx="9144000" cy="622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6250741"/>
            <a:ext cx="9144000" cy="60726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7"/>
          <p:cNvSpPr txBox="1"/>
          <p:nvPr/>
        </p:nvSpPr>
        <p:spPr>
          <a:xfrm>
            <a:off x="4349750" y="641481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17"/>
          <p:cNvPicPr preferRelativeResize="0"/>
          <p:nvPr/>
        </p:nvPicPr>
        <p:blipFill rotWithShape="1">
          <a:blip r:embed="rId12">
            <a:alphaModFix/>
          </a:blip>
          <a:srcRect b="-4976"/>
          <a:stretch/>
        </p:blipFill>
        <p:spPr>
          <a:xfrm>
            <a:off x="0" y="6250743"/>
            <a:ext cx="2468788" cy="607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58652" y="6268672"/>
            <a:ext cx="1303320" cy="57072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Google Shape;218;p13"/>
          <p:cNvPicPr preferRelativeResize="0"/>
          <p:nvPr/>
        </p:nvPicPr>
        <p:blipFill rotWithShape="1">
          <a:blip r:embed="rId3">
            <a:alphaModFix/>
          </a:blip>
          <a:srcRect l="18447" t="40279" b="2158"/>
          <a:stretch/>
        </p:blipFill>
        <p:spPr>
          <a:xfrm>
            <a:off x="-85330" y="1659974"/>
            <a:ext cx="11835722" cy="47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3"/>
          <p:cNvSpPr txBox="1"/>
          <p:nvPr/>
        </p:nvSpPr>
        <p:spPr>
          <a:xfrm>
            <a:off x="255689" y="595016"/>
            <a:ext cx="6015301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number of </a:t>
            </a:r>
            <a:r>
              <a:rPr lang="en-US" sz="24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Gliders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54  (~1/2 volunteer)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number of </a:t>
            </a:r>
            <a:r>
              <a:rPr lang="en-US" sz="24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Glider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data profiles = 103,511 </a:t>
            </a:r>
            <a:endParaRPr/>
          </a:p>
        </p:txBody>
      </p:sp>
      <p:sp>
        <p:nvSpPr>
          <p:cNvPr id="220" name="Google Shape;220;p13"/>
          <p:cNvSpPr txBox="1"/>
          <p:nvPr/>
        </p:nvSpPr>
        <p:spPr>
          <a:xfrm>
            <a:off x="-63558" y="10241"/>
            <a:ext cx="68580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2019 </a:t>
            </a:r>
            <a:r>
              <a:rPr lang="en-US" sz="32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Glider Picket Line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 Hurricanes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221" name="Google Shape;221;p13"/>
          <p:cNvPicPr preferRelativeResize="0"/>
          <p:nvPr/>
        </p:nvPicPr>
        <p:blipFill rotWithShape="1">
          <a:blip r:embed="rId4">
            <a:alphaModFix/>
          </a:blip>
          <a:srcRect l="10145" b="3078"/>
          <a:stretch/>
        </p:blipFill>
        <p:spPr>
          <a:xfrm>
            <a:off x="6781800" y="64236"/>
            <a:ext cx="2280833" cy="1586883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13"/>
          <p:cNvSpPr txBox="1"/>
          <p:nvPr/>
        </p:nvSpPr>
        <p:spPr>
          <a:xfrm>
            <a:off x="255689" y="1722595"/>
            <a:ext cx="1925008" cy="1477328"/>
          </a:xfrm>
          <a:prstGeom prst="rect">
            <a:avLst/>
          </a:prstGeom>
          <a:solidFill>
            <a:srgbClr val="385623"/>
          </a:solidFill>
          <a:ln w="9525" cap="flat" cmpd="sng">
            <a:solidFill>
              <a:srgbClr val="3856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Glider Data Flow: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Operators &gt;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IOOS Glider DAC &gt;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NDBC &gt; GTS &gt;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Ops Centers</a:t>
            </a:r>
            <a:endParaRPr/>
          </a:p>
        </p:txBody>
      </p:sp>
      <p:pic>
        <p:nvPicPr>
          <p:cNvPr id="223" name="Google Shape;223;p13"/>
          <p:cNvPicPr preferRelativeResize="0"/>
          <p:nvPr/>
        </p:nvPicPr>
        <p:blipFill rotWithShape="1">
          <a:blip r:embed="rId3">
            <a:alphaModFix/>
          </a:blip>
          <a:srcRect t="17384" r="82633" b="9285"/>
          <a:stretch/>
        </p:blipFill>
        <p:spPr>
          <a:xfrm>
            <a:off x="7229705" y="1722595"/>
            <a:ext cx="1593290" cy="38177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4A1ECD8-2970-7345-9BCE-E46C88FA18B6}"/>
              </a:ext>
            </a:extLst>
          </p:cNvPr>
          <p:cNvSpPr/>
          <p:nvPr/>
        </p:nvSpPr>
        <p:spPr>
          <a:xfrm>
            <a:off x="0" y="1659974"/>
            <a:ext cx="5251269" cy="46101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5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D5D8AFC-D65F-A449-92AF-63240C3846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253"/>
          <a:stretch/>
        </p:blipFill>
        <p:spPr>
          <a:xfrm>
            <a:off x="231493" y="0"/>
            <a:ext cx="8437945" cy="684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69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40</Words>
  <Application>Microsoft Macintosh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Ford, Mary</dc:creator>
  <cp:lastModifiedBy>Maria Aristizabal Vargas</cp:lastModifiedBy>
  <cp:revision>15</cp:revision>
  <dcterms:created xsi:type="dcterms:W3CDTF">2020-04-23T13:13:18Z</dcterms:created>
  <dcterms:modified xsi:type="dcterms:W3CDTF">2020-07-06T17:26:52Z</dcterms:modified>
</cp:coreProperties>
</file>