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aveSubsetFonts="1" autoCompressPictures="0">
  <p:sldMasterIdLst>
    <p:sldMasterId id="2147483660" r:id="rId1"/>
  </p:sldMasterIdLst>
  <p:notesMasterIdLst>
    <p:notesMasterId r:id="rId53"/>
  </p:notesMasterIdLst>
  <p:sldIdLst>
    <p:sldId id="257" r:id="rId2"/>
    <p:sldId id="331" r:id="rId3"/>
    <p:sldId id="291" r:id="rId4"/>
    <p:sldId id="315" r:id="rId5"/>
    <p:sldId id="332" r:id="rId6"/>
    <p:sldId id="321" r:id="rId7"/>
    <p:sldId id="319" r:id="rId8"/>
    <p:sldId id="310" r:id="rId9"/>
    <p:sldId id="314" r:id="rId10"/>
    <p:sldId id="294" r:id="rId11"/>
    <p:sldId id="320" r:id="rId12"/>
    <p:sldId id="322" r:id="rId13"/>
    <p:sldId id="323" r:id="rId14"/>
    <p:sldId id="318" r:id="rId15"/>
    <p:sldId id="300" r:id="rId16"/>
    <p:sldId id="348" r:id="rId17"/>
    <p:sldId id="260" r:id="rId18"/>
    <p:sldId id="312" r:id="rId19"/>
    <p:sldId id="313" r:id="rId20"/>
    <p:sldId id="336" r:id="rId21"/>
    <p:sldId id="335" r:id="rId22"/>
    <p:sldId id="295" r:id="rId23"/>
    <p:sldId id="324" r:id="rId24"/>
    <p:sldId id="305" r:id="rId25"/>
    <p:sldId id="303" r:id="rId26"/>
    <p:sldId id="344" r:id="rId27"/>
    <p:sldId id="347" r:id="rId28"/>
    <p:sldId id="306" r:id="rId29"/>
    <p:sldId id="350" r:id="rId30"/>
    <p:sldId id="307" r:id="rId31"/>
    <p:sldId id="325" r:id="rId32"/>
    <p:sldId id="302" r:id="rId33"/>
    <p:sldId id="297" r:id="rId34"/>
    <p:sldId id="327" r:id="rId35"/>
    <p:sldId id="346" r:id="rId36"/>
    <p:sldId id="328" r:id="rId37"/>
    <p:sldId id="343" r:id="rId38"/>
    <p:sldId id="345" r:id="rId39"/>
    <p:sldId id="326" r:id="rId40"/>
    <p:sldId id="349" r:id="rId41"/>
    <p:sldId id="342" r:id="rId42"/>
    <p:sldId id="334" r:id="rId43"/>
    <p:sldId id="309" r:id="rId44"/>
    <p:sldId id="329" r:id="rId45"/>
    <p:sldId id="299" r:id="rId46"/>
    <p:sldId id="301" r:id="rId47"/>
    <p:sldId id="304" r:id="rId48"/>
    <p:sldId id="330" r:id="rId49"/>
    <p:sldId id="339" r:id="rId50"/>
    <p:sldId id="351" r:id="rId51"/>
    <p:sldId id="298" r:id="rId5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Title" id="{BD339A01-F480-614D-87E6-DE2C8897C9AD}">
          <p14:sldIdLst>
            <p14:sldId id="257"/>
          </p14:sldIdLst>
        </p14:section>
        <p14:section name="Introduction" id="{BEDA7D04-C8D8-994C-B973-589F5881BD4A}">
          <p14:sldIdLst>
            <p14:sldId id="331"/>
            <p14:sldId id="291"/>
            <p14:sldId id="315"/>
            <p14:sldId id="332"/>
            <p14:sldId id="321"/>
            <p14:sldId id="319"/>
            <p14:sldId id="310"/>
            <p14:sldId id="314"/>
            <p14:sldId id="294"/>
            <p14:sldId id="320"/>
            <p14:sldId id="322"/>
          </p14:sldIdLst>
        </p14:section>
        <p14:section name="Chapter 1" id="{AB3A6CC5-0742-8A4C-B73C-FE6FDA55BEC9}">
          <p14:sldIdLst>
            <p14:sldId id="323"/>
            <p14:sldId id="318"/>
            <p14:sldId id="300"/>
            <p14:sldId id="348"/>
            <p14:sldId id="260"/>
            <p14:sldId id="312"/>
            <p14:sldId id="313"/>
            <p14:sldId id="336"/>
            <p14:sldId id="335"/>
            <p14:sldId id="295"/>
          </p14:sldIdLst>
        </p14:section>
        <p14:section name="Chapter 2" id="{7FE17C36-338E-F442-B469-8B4DBBF2F2B7}">
          <p14:sldIdLst>
            <p14:sldId id="324"/>
            <p14:sldId id="305"/>
            <p14:sldId id="303"/>
            <p14:sldId id="344"/>
            <p14:sldId id="347"/>
            <p14:sldId id="306"/>
            <p14:sldId id="350"/>
            <p14:sldId id="307"/>
          </p14:sldIdLst>
        </p14:section>
        <p14:section name="Chapter 3" id="{6C6A5802-BDE4-C24B-B3D4-AE3779A55691}">
          <p14:sldIdLst>
            <p14:sldId id="325"/>
            <p14:sldId id="302"/>
            <p14:sldId id="297"/>
            <p14:sldId id="327"/>
            <p14:sldId id="346"/>
            <p14:sldId id="328"/>
            <p14:sldId id="343"/>
            <p14:sldId id="345"/>
            <p14:sldId id="326"/>
          </p14:sldIdLst>
        </p14:section>
        <p14:section name="Summary and Conclusions" id="{EF64386C-DA17-CC4A-9D0D-1378FC615204}">
          <p14:sldIdLst>
            <p14:sldId id="349"/>
            <p14:sldId id="342"/>
          </p14:sldIdLst>
        </p14:section>
        <p14:section name="Misc Slides" id="{DB027E8E-71B1-BA43-B9BA-C87278D947DA}">
          <p14:sldIdLst>
            <p14:sldId id="334"/>
            <p14:sldId id="309"/>
            <p14:sldId id="329"/>
            <p14:sldId id="299"/>
            <p14:sldId id="301"/>
            <p14:sldId id="304"/>
            <p14:sldId id="330"/>
            <p14:sldId id="339"/>
            <p14:sldId id="351"/>
            <p14:sldId id="298"/>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FBFBF"/>
    <a:srgbClr val="C32401"/>
    <a:srgbClr val="6CFF99"/>
    <a:srgbClr val="0000FF"/>
    <a:srgbClr val="2406F5"/>
    <a:srgbClr val="FFA500"/>
    <a:srgbClr val="008001"/>
    <a:srgbClr val="DEEBF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364"/>
    <p:restoredTop sz="76395"/>
  </p:normalViewPr>
  <p:slideViewPr>
    <p:cSldViewPr snapToGrid="0">
      <p:cViewPr varScale="1">
        <p:scale>
          <a:sx n="92" d="100"/>
          <a:sy n="92" d="100"/>
        </p:scale>
        <p:origin x="1720" y="168"/>
      </p:cViewPr>
      <p:guideLst>
        <p:guide orient="horz" pos="2160"/>
        <p:guide pos="384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diagrams/colors1.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EA12468-ED93-044C-AECD-2B3DF04EEACA}" type="doc">
      <dgm:prSet loTypeId="urn:microsoft.com/office/officeart/2005/8/layout/lProcess3" loCatId="list" qsTypeId="urn:microsoft.com/office/officeart/2005/8/quickstyle/simple1" qsCatId="simple" csTypeId="urn:microsoft.com/office/officeart/2005/8/colors/accent3_2" csCatId="accent3" phldr="1"/>
      <dgm:spPr/>
      <dgm:t>
        <a:bodyPr/>
        <a:lstStyle/>
        <a:p>
          <a:endParaRPr lang="en-US"/>
        </a:p>
      </dgm:t>
    </dgm:pt>
    <dgm:pt modelId="{FE616CCD-3D78-7840-AAA7-7995420936F9}">
      <dgm:prSet/>
      <dgm:spPr/>
      <dgm:t>
        <a:bodyPr/>
        <a:lstStyle/>
        <a:p>
          <a:r>
            <a:rPr lang="en-US" dirty="0">
              <a:latin typeface="Arial" panose="020B0604020202020204" pitchFamily="34" charset="0"/>
              <a:cs typeface="Arial" panose="020B0604020202020204" pitchFamily="34" charset="0"/>
            </a:rPr>
            <a:t>Mid-Atlantic Cold Pool</a:t>
          </a:r>
        </a:p>
      </dgm:t>
    </dgm:pt>
    <dgm:pt modelId="{29A2EF5E-BF58-944B-B0C9-64639BFCD446}" type="parTrans" cxnId="{90EB2A3E-33E0-3044-9259-5812523F7F32}">
      <dgm:prSet/>
      <dgm:spPr/>
      <dgm:t>
        <a:bodyPr/>
        <a:lstStyle/>
        <a:p>
          <a:endParaRPr lang="en-US">
            <a:latin typeface="Adelle Sans Devanagari" panose="02000503000000020004" pitchFamily="2" charset="-78"/>
            <a:cs typeface="Adelle Sans Devanagari" panose="02000503000000020004" pitchFamily="2" charset="-78"/>
          </a:endParaRPr>
        </a:p>
      </dgm:t>
    </dgm:pt>
    <dgm:pt modelId="{A2A30BF8-54B7-E644-9A1A-13D5D5CD9F1B}" type="sibTrans" cxnId="{90EB2A3E-33E0-3044-9259-5812523F7F32}">
      <dgm:prSet/>
      <dgm:spPr/>
      <dgm:t>
        <a:bodyPr/>
        <a:lstStyle/>
        <a:p>
          <a:endParaRPr lang="en-US">
            <a:latin typeface="Adelle Sans Devanagari" panose="02000503000000020004" pitchFamily="2" charset="-78"/>
            <a:cs typeface="Adelle Sans Devanagari" panose="02000503000000020004" pitchFamily="2" charset="-78"/>
          </a:endParaRPr>
        </a:p>
      </dgm:t>
    </dgm:pt>
    <dgm:pt modelId="{858E7D2B-16F5-0E47-AC3F-55B1CE61CEB6}">
      <dgm:prSet/>
      <dgm:spPr/>
      <dgm:t>
        <a:bodyPr/>
        <a:lstStyle/>
        <a:p>
          <a:r>
            <a:rPr lang="en-US" dirty="0">
              <a:latin typeface="Arial" panose="020B0604020202020204" pitchFamily="34" charset="0"/>
              <a:cs typeface="Arial" panose="020B0604020202020204" pitchFamily="34" charset="0"/>
            </a:rPr>
            <a:t>Where does the Cold Pool Form and why?</a:t>
          </a:r>
        </a:p>
      </dgm:t>
    </dgm:pt>
    <dgm:pt modelId="{D89C3F19-386F-3849-9B5E-2547C4ED8FE5}" type="parTrans" cxnId="{B6C35B44-ECB7-AA41-B626-F4CB8D23866B}">
      <dgm:prSet/>
      <dgm:spPr/>
      <dgm:t>
        <a:bodyPr/>
        <a:lstStyle/>
        <a:p>
          <a:endParaRPr lang="en-US">
            <a:latin typeface="Adelle Sans Devanagari" panose="02000503000000020004" pitchFamily="2" charset="-78"/>
            <a:cs typeface="Adelle Sans Devanagari" panose="02000503000000020004" pitchFamily="2" charset="-78"/>
          </a:endParaRPr>
        </a:p>
      </dgm:t>
    </dgm:pt>
    <dgm:pt modelId="{854866C8-DA61-5B4B-BFC3-B6CB3EBD6C84}" type="sibTrans" cxnId="{B6C35B44-ECB7-AA41-B626-F4CB8D23866B}">
      <dgm:prSet/>
      <dgm:spPr/>
      <dgm:t>
        <a:bodyPr/>
        <a:lstStyle/>
        <a:p>
          <a:endParaRPr lang="en-US">
            <a:latin typeface="Adelle Sans Devanagari" panose="02000503000000020004" pitchFamily="2" charset="-78"/>
            <a:cs typeface="Adelle Sans Devanagari" panose="02000503000000020004" pitchFamily="2" charset="-78"/>
          </a:endParaRPr>
        </a:p>
      </dgm:t>
    </dgm:pt>
    <dgm:pt modelId="{4680EFD2-F0D7-574B-94AD-FCCA41DA1E16}">
      <dgm:prSet/>
      <dgm:spPr/>
      <dgm:t>
        <a:bodyPr/>
        <a:lstStyle/>
        <a:p>
          <a:r>
            <a:rPr lang="en-US">
              <a:latin typeface="Arial" panose="020B0604020202020204" pitchFamily="34" charset="0"/>
              <a:cs typeface="Arial" panose="020B0604020202020204" pitchFamily="34" charset="0"/>
            </a:rPr>
            <a:t>Habitat</a:t>
          </a:r>
        </a:p>
      </dgm:t>
    </dgm:pt>
    <dgm:pt modelId="{40612173-8BD9-0841-9561-ADA281D4D6F0}" type="parTrans" cxnId="{C4DB9288-353E-CB4C-A4CE-4501514B077C}">
      <dgm:prSet/>
      <dgm:spPr/>
      <dgm:t>
        <a:bodyPr/>
        <a:lstStyle/>
        <a:p>
          <a:endParaRPr lang="en-US">
            <a:latin typeface="Adelle Sans Devanagari" panose="02000503000000020004" pitchFamily="2" charset="-78"/>
            <a:cs typeface="Adelle Sans Devanagari" panose="02000503000000020004" pitchFamily="2" charset="-78"/>
          </a:endParaRPr>
        </a:p>
      </dgm:t>
    </dgm:pt>
    <dgm:pt modelId="{7EB43B1A-C82C-3E43-A8A6-B01560691C72}" type="sibTrans" cxnId="{C4DB9288-353E-CB4C-A4CE-4501514B077C}">
      <dgm:prSet/>
      <dgm:spPr/>
      <dgm:t>
        <a:bodyPr/>
        <a:lstStyle/>
        <a:p>
          <a:endParaRPr lang="en-US">
            <a:latin typeface="Adelle Sans Devanagari" panose="02000503000000020004" pitchFamily="2" charset="-78"/>
            <a:cs typeface="Adelle Sans Devanagari" panose="02000503000000020004" pitchFamily="2" charset="-78"/>
          </a:endParaRPr>
        </a:p>
      </dgm:t>
    </dgm:pt>
    <dgm:pt modelId="{63941FBC-BB01-CD4B-AC9F-95E56827BDDC}">
      <dgm:prSet/>
      <dgm:spPr/>
      <dgm:t>
        <a:bodyPr/>
        <a:lstStyle/>
        <a:p>
          <a:r>
            <a:rPr lang="en-US" dirty="0">
              <a:latin typeface="Arial" panose="020B0604020202020204" pitchFamily="34" charset="0"/>
              <a:cs typeface="Arial" panose="020B0604020202020204" pitchFamily="34" charset="0"/>
            </a:rPr>
            <a:t>Spatial Distribution and Oceanographic Features</a:t>
          </a:r>
        </a:p>
      </dgm:t>
    </dgm:pt>
    <dgm:pt modelId="{79FAEC2F-DA12-2947-8ABF-0B8B06BCE775}" type="parTrans" cxnId="{C8FC8F30-B8DF-DE41-85A6-09993023A8AD}">
      <dgm:prSet/>
      <dgm:spPr/>
      <dgm:t>
        <a:bodyPr/>
        <a:lstStyle/>
        <a:p>
          <a:endParaRPr lang="en-US">
            <a:latin typeface="Adelle Sans Devanagari" panose="02000503000000020004" pitchFamily="2" charset="-78"/>
            <a:cs typeface="Adelle Sans Devanagari" panose="02000503000000020004" pitchFamily="2" charset="-78"/>
          </a:endParaRPr>
        </a:p>
      </dgm:t>
    </dgm:pt>
    <dgm:pt modelId="{A7130661-CACA-084A-838B-99B3A37D9B8F}" type="sibTrans" cxnId="{C8FC8F30-B8DF-DE41-85A6-09993023A8AD}">
      <dgm:prSet/>
      <dgm:spPr/>
      <dgm:t>
        <a:bodyPr/>
        <a:lstStyle/>
        <a:p>
          <a:endParaRPr lang="en-US">
            <a:latin typeface="Adelle Sans Devanagari" panose="02000503000000020004" pitchFamily="2" charset="-78"/>
            <a:cs typeface="Adelle Sans Devanagari" panose="02000503000000020004" pitchFamily="2" charset="-78"/>
          </a:endParaRPr>
        </a:p>
      </dgm:t>
    </dgm:pt>
    <dgm:pt modelId="{BCB97670-6C48-4140-A768-27EE7C45FD5F}">
      <dgm:prSet/>
      <dgm:spPr/>
      <dgm:t>
        <a:bodyPr/>
        <a:lstStyle/>
        <a:p>
          <a:r>
            <a:rPr lang="en-US">
              <a:latin typeface="Arial" panose="020B0604020202020204" pitchFamily="34" charset="0"/>
              <a:cs typeface="Arial" panose="020B0604020202020204" pitchFamily="34" charset="0"/>
            </a:rPr>
            <a:t>Baseline Information</a:t>
          </a:r>
        </a:p>
      </dgm:t>
    </dgm:pt>
    <dgm:pt modelId="{57EBFDA5-20E6-9640-A017-E23097C5C792}" type="parTrans" cxnId="{5B19C36F-DF0D-4B41-A614-B47014EDBBAD}">
      <dgm:prSet/>
      <dgm:spPr/>
      <dgm:t>
        <a:bodyPr/>
        <a:lstStyle/>
        <a:p>
          <a:endParaRPr lang="en-US">
            <a:latin typeface="Adelle Sans Devanagari" panose="02000503000000020004" pitchFamily="2" charset="-78"/>
            <a:cs typeface="Adelle Sans Devanagari" panose="02000503000000020004" pitchFamily="2" charset="-78"/>
          </a:endParaRPr>
        </a:p>
      </dgm:t>
    </dgm:pt>
    <dgm:pt modelId="{B7B54D9E-DE8E-824D-838C-91F4CCD9C65F}" type="sibTrans" cxnId="{5B19C36F-DF0D-4B41-A614-B47014EDBBAD}">
      <dgm:prSet/>
      <dgm:spPr/>
      <dgm:t>
        <a:bodyPr/>
        <a:lstStyle/>
        <a:p>
          <a:endParaRPr lang="en-US">
            <a:latin typeface="Adelle Sans Devanagari" panose="02000503000000020004" pitchFamily="2" charset="-78"/>
            <a:cs typeface="Adelle Sans Devanagari" panose="02000503000000020004" pitchFamily="2" charset="-78"/>
          </a:endParaRPr>
        </a:p>
      </dgm:t>
    </dgm:pt>
    <dgm:pt modelId="{0D947EC2-B5BD-4C49-91D6-8A18CA72B1E0}">
      <dgm:prSet/>
      <dgm:spPr/>
      <dgm:t>
        <a:bodyPr/>
        <a:lstStyle/>
        <a:p>
          <a:r>
            <a:rPr lang="en-US" dirty="0">
              <a:latin typeface="Arial" panose="020B0604020202020204" pitchFamily="34" charset="0"/>
              <a:cs typeface="Arial" panose="020B0604020202020204" pitchFamily="34" charset="0"/>
            </a:rPr>
            <a:t>Species Distributions, Abundances, Migratory Patterns, and Ecological Drivers </a:t>
          </a:r>
        </a:p>
      </dgm:t>
    </dgm:pt>
    <dgm:pt modelId="{7840C2D2-159E-C445-A187-0E9D7153B822}" type="parTrans" cxnId="{5779B78D-CD64-EE46-81D1-0CAFA099D44C}">
      <dgm:prSet/>
      <dgm:spPr/>
      <dgm:t>
        <a:bodyPr/>
        <a:lstStyle/>
        <a:p>
          <a:endParaRPr lang="en-US">
            <a:latin typeface="Adelle Sans Devanagari" panose="02000503000000020004" pitchFamily="2" charset="-78"/>
            <a:cs typeface="Adelle Sans Devanagari" panose="02000503000000020004" pitchFamily="2" charset="-78"/>
          </a:endParaRPr>
        </a:p>
      </dgm:t>
    </dgm:pt>
    <dgm:pt modelId="{61989A54-9D89-2A4E-8093-47D2B4C65DF4}" type="sibTrans" cxnId="{5779B78D-CD64-EE46-81D1-0CAFA099D44C}">
      <dgm:prSet/>
      <dgm:spPr/>
      <dgm:t>
        <a:bodyPr/>
        <a:lstStyle/>
        <a:p>
          <a:endParaRPr lang="en-US">
            <a:latin typeface="Adelle Sans Devanagari" panose="02000503000000020004" pitchFamily="2" charset="-78"/>
            <a:cs typeface="Adelle Sans Devanagari" panose="02000503000000020004" pitchFamily="2" charset="-78"/>
          </a:endParaRPr>
        </a:p>
      </dgm:t>
    </dgm:pt>
    <dgm:pt modelId="{7E2FE385-99E1-6E49-B9C5-82AE65E37AB5}">
      <dgm:prSet/>
      <dgm:spPr/>
      <dgm:t>
        <a:bodyPr/>
        <a:lstStyle/>
        <a:p>
          <a:r>
            <a:rPr lang="en-US">
              <a:latin typeface="Arial" panose="020B0604020202020204" pitchFamily="34" charset="0"/>
              <a:cs typeface="Arial" panose="020B0604020202020204" pitchFamily="34" charset="0"/>
            </a:rPr>
            <a:t>Long term trends</a:t>
          </a:r>
        </a:p>
      </dgm:t>
    </dgm:pt>
    <dgm:pt modelId="{DE2D39C2-D9C3-044E-9E49-28130F6B84FF}" type="parTrans" cxnId="{2726723B-80C5-D34E-BB7C-8BFAF07B3291}">
      <dgm:prSet/>
      <dgm:spPr/>
      <dgm:t>
        <a:bodyPr/>
        <a:lstStyle/>
        <a:p>
          <a:endParaRPr lang="en-US">
            <a:latin typeface="Adelle Sans Devanagari" panose="02000503000000020004" pitchFamily="2" charset="-78"/>
            <a:cs typeface="Adelle Sans Devanagari" panose="02000503000000020004" pitchFamily="2" charset="-78"/>
          </a:endParaRPr>
        </a:p>
      </dgm:t>
    </dgm:pt>
    <dgm:pt modelId="{1276849E-B0B3-A24B-ABD7-D6A33FF24C72}" type="sibTrans" cxnId="{2726723B-80C5-D34E-BB7C-8BFAF07B3291}">
      <dgm:prSet/>
      <dgm:spPr/>
      <dgm:t>
        <a:bodyPr/>
        <a:lstStyle/>
        <a:p>
          <a:endParaRPr lang="en-US">
            <a:latin typeface="Adelle Sans Devanagari" panose="02000503000000020004" pitchFamily="2" charset="-78"/>
            <a:cs typeface="Adelle Sans Devanagari" panose="02000503000000020004" pitchFamily="2" charset="-78"/>
          </a:endParaRPr>
        </a:p>
      </dgm:t>
    </dgm:pt>
    <dgm:pt modelId="{504A681F-963C-B843-B2F6-37756B9E043F}">
      <dgm:prSet/>
      <dgm:spPr/>
      <dgm:t>
        <a:bodyPr/>
        <a:lstStyle/>
        <a:p>
          <a:r>
            <a:rPr lang="en-US" dirty="0">
              <a:latin typeface="Arial" panose="020B0604020202020204" pitchFamily="34" charset="0"/>
              <a:cs typeface="Arial" panose="020B0604020202020204" pitchFamily="34" charset="0"/>
            </a:rPr>
            <a:t>How abundances and distributions changes over space and time</a:t>
          </a:r>
        </a:p>
      </dgm:t>
    </dgm:pt>
    <dgm:pt modelId="{A19F6010-CA9C-BA4B-8613-4AA925424FF2}" type="parTrans" cxnId="{1737381A-FA2E-4641-B082-47DDC30AFEE5}">
      <dgm:prSet/>
      <dgm:spPr/>
      <dgm:t>
        <a:bodyPr/>
        <a:lstStyle/>
        <a:p>
          <a:endParaRPr lang="en-US">
            <a:latin typeface="Adelle Sans Devanagari" panose="02000503000000020004" pitchFamily="2" charset="-78"/>
            <a:cs typeface="Adelle Sans Devanagari" panose="02000503000000020004" pitchFamily="2" charset="-78"/>
          </a:endParaRPr>
        </a:p>
      </dgm:t>
    </dgm:pt>
    <dgm:pt modelId="{DE52D2E9-ABD0-724D-B5E9-4694D33E55FF}" type="sibTrans" cxnId="{1737381A-FA2E-4641-B082-47DDC30AFEE5}">
      <dgm:prSet/>
      <dgm:spPr/>
      <dgm:t>
        <a:bodyPr/>
        <a:lstStyle/>
        <a:p>
          <a:endParaRPr lang="en-US">
            <a:latin typeface="Adelle Sans Devanagari" panose="02000503000000020004" pitchFamily="2" charset="-78"/>
            <a:cs typeface="Adelle Sans Devanagari" panose="02000503000000020004" pitchFamily="2" charset="-78"/>
          </a:endParaRPr>
        </a:p>
      </dgm:t>
    </dgm:pt>
    <dgm:pt modelId="{C2C79414-B9EA-AE43-A4DF-ED3BB1A6616E}" type="pres">
      <dgm:prSet presAssocID="{DEA12468-ED93-044C-AECD-2B3DF04EEACA}" presName="Name0" presStyleCnt="0">
        <dgm:presLayoutVars>
          <dgm:chPref val="3"/>
          <dgm:dir/>
          <dgm:animLvl val="lvl"/>
          <dgm:resizeHandles/>
        </dgm:presLayoutVars>
      </dgm:prSet>
      <dgm:spPr/>
    </dgm:pt>
    <dgm:pt modelId="{C0AC274D-61DB-CB4B-BFDD-BA0B13771F4E}" type="pres">
      <dgm:prSet presAssocID="{FE616CCD-3D78-7840-AAA7-7995420936F9}" presName="horFlow" presStyleCnt="0"/>
      <dgm:spPr/>
    </dgm:pt>
    <dgm:pt modelId="{1A3DCBF7-3C58-7847-AF0C-5FEBD4708449}" type="pres">
      <dgm:prSet presAssocID="{FE616CCD-3D78-7840-AAA7-7995420936F9}" presName="bigChev" presStyleLbl="node1" presStyleIdx="0" presStyleCnt="4"/>
      <dgm:spPr/>
    </dgm:pt>
    <dgm:pt modelId="{6ACC6C9E-A7E6-2E4C-86D3-0CF7027A2A22}" type="pres">
      <dgm:prSet presAssocID="{D89C3F19-386F-3849-9B5E-2547C4ED8FE5}" presName="parTrans" presStyleCnt="0"/>
      <dgm:spPr/>
    </dgm:pt>
    <dgm:pt modelId="{716CE788-7D9B-E142-8DBA-B6F3F9AD77C4}" type="pres">
      <dgm:prSet presAssocID="{858E7D2B-16F5-0E47-AC3F-55B1CE61CEB6}" presName="node" presStyleLbl="alignAccFollowNode1" presStyleIdx="0" presStyleCnt="4" custScaleX="194547">
        <dgm:presLayoutVars>
          <dgm:bulletEnabled val="1"/>
        </dgm:presLayoutVars>
      </dgm:prSet>
      <dgm:spPr/>
    </dgm:pt>
    <dgm:pt modelId="{A0AD4BFC-9487-BA43-B85F-F695CB9E4B4B}" type="pres">
      <dgm:prSet presAssocID="{FE616CCD-3D78-7840-AAA7-7995420936F9}" presName="vSp" presStyleCnt="0"/>
      <dgm:spPr/>
    </dgm:pt>
    <dgm:pt modelId="{7F1F0F57-82CA-C849-94E4-2D93231008AF}" type="pres">
      <dgm:prSet presAssocID="{4680EFD2-F0D7-574B-94AD-FCCA41DA1E16}" presName="horFlow" presStyleCnt="0"/>
      <dgm:spPr/>
    </dgm:pt>
    <dgm:pt modelId="{C7B89A4C-096B-9743-AE76-95E28807A8A9}" type="pres">
      <dgm:prSet presAssocID="{4680EFD2-F0D7-574B-94AD-FCCA41DA1E16}" presName="bigChev" presStyleLbl="node1" presStyleIdx="1" presStyleCnt="4"/>
      <dgm:spPr/>
    </dgm:pt>
    <dgm:pt modelId="{8AE68460-CA1F-AE4B-907F-09728B435E2E}" type="pres">
      <dgm:prSet presAssocID="{79FAEC2F-DA12-2947-8ABF-0B8B06BCE775}" presName="parTrans" presStyleCnt="0"/>
      <dgm:spPr/>
    </dgm:pt>
    <dgm:pt modelId="{8751906E-12FF-E949-A5D7-734EFED22A67}" type="pres">
      <dgm:prSet presAssocID="{63941FBC-BB01-CD4B-AC9F-95E56827BDDC}" presName="node" presStyleLbl="alignAccFollowNode1" presStyleIdx="1" presStyleCnt="4" custScaleX="194547">
        <dgm:presLayoutVars>
          <dgm:bulletEnabled val="1"/>
        </dgm:presLayoutVars>
      </dgm:prSet>
      <dgm:spPr/>
    </dgm:pt>
    <dgm:pt modelId="{364D93B6-CE1D-804B-AE82-200377E527AE}" type="pres">
      <dgm:prSet presAssocID="{4680EFD2-F0D7-574B-94AD-FCCA41DA1E16}" presName="vSp" presStyleCnt="0"/>
      <dgm:spPr/>
    </dgm:pt>
    <dgm:pt modelId="{4EA56D7F-DBDA-D54F-B178-0A8A8478E8EA}" type="pres">
      <dgm:prSet presAssocID="{BCB97670-6C48-4140-A768-27EE7C45FD5F}" presName="horFlow" presStyleCnt="0"/>
      <dgm:spPr/>
    </dgm:pt>
    <dgm:pt modelId="{7A20791F-9668-624D-B0D8-9C143B2FE319}" type="pres">
      <dgm:prSet presAssocID="{BCB97670-6C48-4140-A768-27EE7C45FD5F}" presName="bigChev" presStyleLbl="node1" presStyleIdx="2" presStyleCnt="4"/>
      <dgm:spPr/>
    </dgm:pt>
    <dgm:pt modelId="{1313B630-A33A-AC4A-B247-D5EBC227AFEA}" type="pres">
      <dgm:prSet presAssocID="{7840C2D2-159E-C445-A187-0E9D7153B822}" presName="parTrans" presStyleCnt="0"/>
      <dgm:spPr/>
    </dgm:pt>
    <dgm:pt modelId="{4AC5390C-0099-7C4C-9E5E-AE6DFD686686}" type="pres">
      <dgm:prSet presAssocID="{0D947EC2-B5BD-4C49-91D6-8A18CA72B1E0}" presName="node" presStyleLbl="alignAccFollowNode1" presStyleIdx="2" presStyleCnt="4" custScaleX="194547">
        <dgm:presLayoutVars>
          <dgm:bulletEnabled val="1"/>
        </dgm:presLayoutVars>
      </dgm:prSet>
      <dgm:spPr/>
    </dgm:pt>
    <dgm:pt modelId="{B8FB93E7-01F1-7043-8667-E591EB456E87}" type="pres">
      <dgm:prSet presAssocID="{BCB97670-6C48-4140-A768-27EE7C45FD5F}" presName="vSp" presStyleCnt="0"/>
      <dgm:spPr/>
    </dgm:pt>
    <dgm:pt modelId="{F5C0213B-1A5A-9049-89C4-874899FFFACC}" type="pres">
      <dgm:prSet presAssocID="{7E2FE385-99E1-6E49-B9C5-82AE65E37AB5}" presName="horFlow" presStyleCnt="0"/>
      <dgm:spPr/>
    </dgm:pt>
    <dgm:pt modelId="{4624EFF5-7BC9-ED4D-B818-00E9AFF6EAE9}" type="pres">
      <dgm:prSet presAssocID="{7E2FE385-99E1-6E49-B9C5-82AE65E37AB5}" presName="bigChev" presStyleLbl="node1" presStyleIdx="3" presStyleCnt="4"/>
      <dgm:spPr/>
    </dgm:pt>
    <dgm:pt modelId="{D68A64EC-18DF-5B44-9B61-24F221EF082C}" type="pres">
      <dgm:prSet presAssocID="{A19F6010-CA9C-BA4B-8613-4AA925424FF2}" presName="parTrans" presStyleCnt="0"/>
      <dgm:spPr/>
    </dgm:pt>
    <dgm:pt modelId="{19755332-2610-D04B-B409-A0C464A8B535}" type="pres">
      <dgm:prSet presAssocID="{504A681F-963C-B843-B2F6-37756B9E043F}" presName="node" presStyleLbl="alignAccFollowNode1" presStyleIdx="3" presStyleCnt="4" custScaleX="194547">
        <dgm:presLayoutVars>
          <dgm:bulletEnabled val="1"/>
        </dgm:presLayoutVars>
      </dgm:prSet>
      <dgm:spPr/>
    </dgm:pt>
  </dgm:ptLst>
  <dgm:cxnLst>
    <dgm:cxn modelId="{1737381A-FA2E-4641-B082-47DDC30AFEE5}" srcId="{7E2FE385-99E1-6E49-B9C5-82AE65E37AB5}" destId="{504A681F-963C-B843-B2F6-37756B9E043F}" srcOrd="0" destOrd="0" parTransId="{A19F6010-CA9C-BA4B-8613-4AA925424FF2}" sibTransId="{DE52D2E9-ABD0-724D-B5E9-4694D33E55FF}"/>
    <dgm:cxn modelId="{C8FC8F30-B8DF-DE41-85A6-09993023A8AD}" srcId="{4680EFD2-F0D7-574B-94AD-FCCA41DA1E16}" destId="{63941FBC-BB01-CD4B-AC9F-95E56827BDDC}" srcOrd="0" destOrd="0" parTransId="{79FAEC2F-DA12-2947-8ABF-0B8B06BCE775}" sibTransId="{A7130661-CACA-084A-838B-99B3A37D9B8F}"/>
    <dgm:cxn modelId="{2726723B-80C5-D34E-BB7C-8BFAF07B3291}" srcId="{DEA12468-ED93-044C-AECD-2B3DF04EEACA}" destId="{7E2FE385-99E1-6E49-B9C5-82AE65E37AB5}" srcOrd="3" destOrd="0" parTransId="{DE2D39C2-D9C3-044E-9E49-28130F6B84FF}" sibTransId="{1276849E-B0B3-A24B-ABD7-D6A33FF24C72}"/>
    <dgm:cxn modelId="{90EB2A3E-33E0-3044-9259-5812523F7F32}" srcId="{DEA12468-ED93-044C-AECD-2B3DF04EEACA}" destId="{FE616CCD-3D78-7840-AAA7-7995420936F9}" srcOrd="0" destOrd="0" parTransId="{29A2EF5E-BF58-944B-B0C9-64639BFCD446}" sibTransId="{A2A30BF8-54B7-E644-9A1A-13D5D5CD9F1B}"/>
    <dgm:cxn modelId="{22DFBB40-1026-864C-A66D-61DEC2FA7EC2}" type="presOf" srcId="{858E7D2B-16F5-0E47-AC3F-55B1CE61CEB6}" destId="{716CE788-7D9B-E142-8DBA-B6F3F9AD77C4}" srcOrd="0" destOrd="0" presId="urn:microsoft.com/office/officeart/2005/8/layout/lProcess3"/>
    <dgm:cxn modelId="{B6C35B44-ECB7-AA41-B626-F4CB8D23866B}" srcId="{FE616CCD-3D78-7840-AAA7-7995420936F9}" destId="{858E7D2B-16F5-0E47-AC3F-55B1CE61CEB6}" srcOrd="0" destOrd="0" parTransId="{D89C3F19-386F-3849-9B5E-2547C4ED8FE5}" sibTransId="{854866C8-DA61-5B4B-BFC3-B6CB3EBD6C84}"/>
    <dgm:cxn modelId="{97CCAB53-D5D2-EC4F-9C28-5A8D8CE4FF5A}" type="presOf" srcId="{504A681F-963C-B843-B2F6-37756B9E043F}" destId="{19755332-2610-D04B-B409-A0C464A8B535}" srcOrd="0" destOrd="0" presId="urn:microsoft.com/office/officeart/2005/8/layout/lProcess3"/>
    <dgm:cxn modelId="{CF86A76B-598E-E147-AAFE-0A6DDFA8584F}" type="presOf" srcId="{63941FBC-BB01-CD4B-AC9F-95E56827BDDC}" destId="{8751906E-12FF-E949-A5D7-734EFED22A67}" srcOrd="0" destOrd="0" presId="urn:microsoft.com/office/officeart/2005/8/layout/lProcess3"/>
    <dgm:cxn modelId="{5B19C36F-DF0D-4B41-A614-B47014EDBBAD}" srcId="{DEA12468-ED93-044C-AECD-2B3DF04EEACA}" destId="{BCB97670-6C48-4140-A768-27EE7C45FD5F}" srcOrd="2" destOrd="0" parTransId="{57EBFDA5-20E6-9640-A017-E23097C5C792}" sibTransId="{B7B54D9E-DE8E-824D-838C-91F4CCD9C65F}"/>
    <dgm:cxn modelId="{C4DB9288-353E-CB4C-A4CE-4501514B077C}" srcId="{DEA12468-ED93-044C-AECD-2B3DF04EEACA}" destId="{4680EFD2-F0D7-574B-94AD-FCCA41DA1E16}" srcOrd="1" destOrd="0" parTransId="{40612173-8BD9-0841-9561-ADA281D4D6F0}" sibTransId="{7EB43B1A-C82C-3E43-A8A6-B01560691C72}"/>
    <dgm:cxn modelId="{5779B78D-CD64-EE46-81D1-0CAFA099D44C}" srcId="{BCB97670-6C48-4140-A768-27EE7C45FD5F}" destId="{0D947EC2-B5BD-4C49-91D6-8A18CA72B1E0}" srcOrd="0" destOrd="0" parTransId="{7840C2D2-159E-C445-A187-0E9D7153B822}" sibTransId="{61989A54-9D89-2A4E-8093-47D2B4C65DF4}"/>
    <dgm:cxn modelId="{98136990-8A1E-AB40-9EDD-55C33D9C6FE1}" type="presOf" srcId="{FE616CCD-3D78-7840-AAA7-7995420936F9}" destId="{1A3DCBF7-3C58-7847-AF0C-5FEBD4708449}" srcOrd="0" destOrd="0" presId="urn:microsoft.com/office/officeart/2005/8/layout/lProcess3"/>
    <dgm:cxn modelId="{1D2A68B9-F502-BB4A-9759-357AD817A785}" type="presOf" srcId="{DEA12468-ED93-044C-AECD-2B3DF04EEACA}" destId="{C2C79414-B9EA-AE43-A4DF-ED3BB1A6616E}" srcOrd="0" destOrd="0" presId="urn:microsoft.com/office/officeart/2005/8/layout/lProcess3"/>
    <dgm:cxn modelId="{D0F440BB-90A8-6C4A-BA77-C39469FBCF4A}" type="presOf" srcId="{4680EFD2-F0D7-574B-94AD-FCCA41DA1E16}" destId="{C7B89A4C-096B-9743-AE76-95E28807A8A9}" srcOrd="0" destOrd="0" presId="urn:microsoft.com/office/officeart/2005/8/layout/lProcess3"/>
    <dgm:cxn modelId="{D1B48ABB-EE6C-A64B-AB7A-5582EDE0B99C}" type="presOf" srcId="{BCB97670-6C48-4140-A768-27EE7C45FD5F}" destId="{7A20791F-9668-624D-B0D8-9C143B2FE319}" srcOrd="0" destOrd="0" presId="urn:microsoft.com/office/officeart/2005/8/layout/lProcess3"/>
    <dgm:cxn modelId="{AB171BC4-DC11-8741-89DC-CA6DA4EE3EF0}" type="presOf" srcId="{0D947EC2-B5BD-4C49-91D6-8A18CA72B1E0}" destId="{4AC5390C-0099-7C4C-9E5E-AE6DFD686686}" srcOrd="0" destOrd="0" presId="urn:microsoft.com/office/officeart/2005/8/layout/lProcess3"/>
    <dgm:cxn modelId="{F67391CC-763F-044A-A8DD-F4CA0EDEB9FF}" type="presOf" srcId="{7E2FE385-99E1-6E49-B9C5-82AE65E37AB5}" destId="{4624EFF5-7BC9-ED4D-B818-00E9AFF6EAE9}" srcOrd="0" destOrd="0" presId="urn:microsoft.com/office/officeart/2005/8/layout/lProcess3"/>
    <dgm:cxn modelId="{BFE73FB8-16A3-AB4D-A1CF-CD5439C4DD7F}" type="presParOf" srcId="{C2C79414-B9EA-AE43-A4DF-ED3BB1A6616E}" destId="{C0AC274D-61DB-CB4B-BFDD-BA0B13771F4E}" srcOrd="0" destOrd="0" presId="urn:microsoft.com/office/officeart/2005/8/layout/lProcess3"/>
    <dgm:cxn modelId="{963194FF-CADC-DF48-9E5F-8CC4278EB6FA}" type="presParOf" srcId="{C0AC274D-61DB-CB4B-BFDD-BA0B13771F4E}" destId="{1A3DCBF7-3C58-7847-AF0C-5FEBD4708449}" srcOrd="0" destOrd="0" presId="urn:microsoft.com/office/officeart/2005/8/layout/lProcess3"/>
    <dgm:cxn modelId="{B9CCBB31-10C4-3B4B-B1CA-A38777DC11E7}" type="presParOf" srcId="{C0AC274D-61DB-CB4B-BFDD-BA0B13771F4E}" destId="{6ACC6C9E-A7E6-2E4C-86D3-0CF7027A2A22}" srcOrd="1" destOrd="0" presId="urn:microsoft.com/office/officeart/2005/8/layout/lProcess3"/>
    <dgm:cxn modelId="{A43628FB-2074-DE4E-8E32-07D67B24FA56}" type="presParOf" srcId="{C0AC274D-61DB-CB4B-BFDD-BA0B13771F4E}" destId="{716CE788-7D9B-E142-8DBA-B6F3F9AD77C4}" srcOrd="2" destOrd="0" presId="urn:microsoft.com/office/officeart/2005/8/layout/lProcess3"/>
    <dgm:cxn modelId="{034EE054-EB96-294B-A662-538E88A83B8B}" type="presParOf" srcId="{C2C79414-B9EA-AE43-A4DF-ED3BB1A6616E}" destId="{A0AD4BFC-9487-BA43-B85F-F695CB9E4B4B}" srcOrd="1" destOrd="0" presId="urn:microsoft.com/office/officeart/2005/8/layout/lProcess3"/>
    <dgm:cxn modelId="{526CC271-2ABD-B741-89CD-248A8CF3480A}" type="presParOf" srcId="{C2C79414-B9EA-AE43-A4DF-ED3BB1A6616E}" destId="{7F1F0F57-82CA-C849-94E4-2D93231008AF}" srcOrd="2" destOrd="0" presId="urn:microsoft.com/office/officeart/2005/8/layout/lProcess3"/>
    <dgm:cxn modelId="{BD6F6C83-5A23-2246-9F5D-CDF81C221914}" type="presParOf" srcId="{7F1F0F57-82CA-C849-94E4-2D93231008AF}" destId="{C7B89A4C-096B-9743-AE76-95E28807A8A9}" srcOrd="0" destOrd="0" presId="urn:microsoft.com/office/officeart/2005/8/layout/lProcess3"/>
    <dgm:cxn modelId="{A36278FE-05E3-6741-82EF-CC969500EAAC}" type="presParOf" srcId="{7F1F0F57-82CA-C849-94E4-2D93231008AF}" destId="{8AE68460-CA1F-AE4B-907F-09728B435E2E}" srcOrd="1" destOrd="0" presId="urn:microsoft.com/office/officeart/2005/8/layout/lProcess3"/>
    <dgm:cxn modelId="{8A0D29C6-C51C-CA40-AED3-118160516F9D}" type="presParOf" srcId="{7F1F0F57-82CA-C849-94E4-2D93231008AF}" destId="{8751906E-12FF-E949-A5D7-734EFED22A67}" srcOrd="2" destOrd="0" presId="urn:microsoft.com/office/officeart/2005/8/layout/lProcess3"/>
    <dgm:cxn modelId="{843D33B0-7CC7-1742-810F-C45F058FD63D}" type="presParOf" srcId="{C2C79414-B9EA-AE43-A4DF-ED3BB1A6616E}" destId="{364D93B6-CE1D-804B-AE82-200377E527AE}" srcOrd="3" destOrd="0" presId="urn:microsoft.com/office/officeart/2005/8/layout/lProcess3"/>
    <dgm:cxn modelId="{8B4A21C8-4C30-A547-8A27-D14BB50EB033}" type="presParOf" srcId="{C2C79414-B9EA-AE43-A4DF-ED3BB1A6616E}" destId="{4EA56D7F-DBDA-D54F-B178-0A8A8478E8EA}" srcOrd="4" destOrd="0" presId="urn:microsoft.com/office/officeart/2005/8/layout/lProcess3"/>
    <dgm:cxn modelId="{B6791FAD-2E0A-B043-BC06-93EB40916380}" type="presParOf" srcId="{4EA56D7F-DBDA-D54F-B178-0A8A8478E8EA}" destId="{7A20791F-9668-624D-B0D8-9C143B2FE319}" srcOrd="0" destOrd="0" presId="urn:microsoft.com/office/officeart/2005/8/layout/lProcess3"/>
    <dgm:cxn modelId="{EE6AFEE5-D0AD-AF4D-AB9C-C67AAF0D3849}" type="presParOf" srcId="{4EA56D7F-DBDA-D54F-B178-0A8A8478E8EA}" destId="{1313B630-A33A-AC4A-B247-D5EBC227AFEA}" srcOrd="1" destOrd="0" presId="urn:microsoft.com/office/officeart/2005/8/layout/lProcess3"/>
    <dgm:cxn modelId="{C6ED6CA6-5B7D-9A4F-B0CD-31CCFFF03370}" type="presParOf" srcId="{4EA56D7F-DBDA-D54F-B178-0A8A8478E8EA}" destId="{4AC5390C-0099-7C4C-9E5E-AE6DFD686686}" srcOrd="2" destOrd="0" presId="urn:microsoft.com/office/officeart/2005/8/layout/lProcess3"/>
    <dgm:cxn modelId="{207F6C9E-6556-AB4A-8617-59E3C6F89949}" type="presParOf" srcId="{C2C79414-B9EA-AE43-A4DF-ED3BB1A6616E}" destId="{B8FB93E7-01F1-7043-8667-E591EB456E87}" srcOrd="5" destOrd="0" presId="urn:microsoft.com/office/officeart/2005/8/layout/lProcess3"/>
    <dgm:cxn modelId="{330753FC-34D1-4543-AFA4-C589EA74FDEF}" type="presParOf" srcId="{C2C79414-B9EA-AE43-A4DF-ED3BB1A6616E}" destId="{F5C0213B-1A5A-9049-89C4-874899FFFACC}" srcOrd="6" destOrd="0" presId="urn:microsoft.com/office/officeart/2005/8/layout/lProcess3"/>
    <dgm:cxn modelId="{E2DE9992-8E5E-5842-A4F7-BDED571B4E6A}" type="presParOf" srcId="{F5C0213B-1A5A-9049-89C4-874899FFFACC}" destId="{4624EFF5-7BC9-ED4D-B818-00E9AFF6EAE9}" srcOrd="0" destOrd="0" presId="urn:microsoft.com/office/officeart/2005/8/layout/lProcess3"/>
    <dgm:cxn modelId="{37B2550C-CBA3-344E-9C5A-D5D9123E70B5}" type="presParOf" srcId="{F5C0213B-1A5A-9049-89C4-874899FFFACC}" destId="{D68A64EC-18DF-5B44-9B61-24F221EF082C}" srcOrd="1" destOrd="0" presId="urn:microsoft.com/office/officeart/2005/8/layout/lProcess3"/>
    <dgm:cxn modelId="{D9BE8340-CBD2-6A43-9B15-314DCB775DD0}" type="presParOf" srcId="{F5C0213B-1A5A-9049-89C4-874899FFFACC}" destId="{19755332-2610-D04B-B409-A0C464A8B535}" srcOrd="2" destOrd="0" presId="urn:microsoft.com/office/officeart/2005/8/layout/lProcess3"/>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A3DCBF7-3C58-7847-AF0C-5FEBD4708449}">
      <dsp:nvSpPr>
        <dsp:cNvPr id="0" name=""/>
        <dsp:cNvSpPr/>
      </dsp:nvSpPr>
      <dsp:spPr>
        <a:xfrm>
          <a:off x="526899" y="904"/>
          <a:ext cx="2962114" cy="1184845"/>
        </a:xfrm>
        <a:prstGeom prst="chevron">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17145" rIns="0" bIns="17145" numCol="1" spcCol="1270" anchor="ctr" anchorCtr="0">
          <a:noAutofit/>
        </a:bodyPr>
        <a:lstStyle/>
        <a:p>
          <a:pPr marL="0" lvl="0" indent="0" algn="ctr" defTabSz="1200150">
            <a:lnSpc>
              <a:spcPct val="90000"/>
            </a:lnSpc>
            <a:spcBef>
              <a:spcPct val="0"/>
            </a:spcBef>
            <a:spcAft>
              <a:spcPct val="35000"/>
            </a:spcAft>
            <a:buNone/>
          </a:pPr>
          <a:r>
            <a:rPr lang="en-US" sz="2700" kern="1200" dirty="0">
              <a:latin typeface="Arial" panose="020B0604020202020204" pitchFamily="34" charset="0"/>
              <a:cs typeface="Arial" panose="020B0604020202020204" pitchFamily="34" charset="0"/>
            </a:rPr>
            <a:t>Mid-Atlantic Cold Pool</a:t>
          </a:r>
        </a:p>
      </dsp:txBody>
      <dsp:txXfrm>
        <a:off x="1119322" y="904"/>
        <a:ext cx="1777269" cy="1184845"/>
      </dsp:txXfrm>
    </dsp:sp>
    <dsp:sp modelId="{716CE788-7D9B-E142-8DBA-B6F3F9AD77C4}">
      <dsp:nvSpPr>
        <dsp:cNvPr id="0" name=""/>
        <dsp:cNvSpPr/>
      </dsp:nvSpPr>
      <dsp:spPr>
        <a:xfrm>
          <a:off x="3103938" y="101616"/>
          <a:ext cx="4783044" cy="983421"/>
        </a:xfrm>
        <a:prstGeom prst="chevron">
          <a:avLst/>
        </a:prstGeom>
        <a:solidFill>
          <a:schemeClr val="accent3">
            <a:alpha val="90000"/>
            <a:tint val="40000"/>
            <a:hueOff val="0"/>
            <a:satOff val="0"/>
            <a:lumOff val="0"/>
            <a:alphaOff val="0"/>
          </a:schemeClr>
        </a:solidFill>
        <a:ln w="12700" cap="flat" cmpd="sng" algn="ctr">
          <a:solidFill>
            <a:schemeClr val="accent3">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5400" tIns="12700" rIns="0" bIns="12700" numCol="1" spcCol="1270" anchor="ctr" anchorCtr="0">
          <a:noAutofit/>
        </a:bodyPr>
        <a:lstStyle/>
        <a:p>
          <a:pPr marL="0" lvl="0" indent="0" algn="ctr" defTabSz="889000">
            <a:lnSpc>
              <a:spcPct val="90000"/>
            </a:lnSpc>
            <a:spcBef>
              <a:spcPct val="0"/>
            </a:spcBef>
            <a:spcAft>
              <a:spcPct val="35000"/>
            </a:spcAft>
            <a:buNone/>
          </a:pPr>
          <a:r>
            <a:rPr lang="en-US" sz="2000" kern="1200" dirty="0">
              <a:latin typeface="Arial" panose="020B0604020202020204" pitchFamily="34" charset="0"/>
              <a:cs typeface="Arial" panose="020B0604020202020204" pitchFamily="34" charset="0"/>
            </a:rPr>
            <a:t>Where does the Cold Pool Form and why?</a:t>
          </a:r>
        </a:p>
      </dsp:txBody>
      <dsp:txXfrm>
        <a:off x="3595649" y="101616"/>
        <a:ext cx="3799623" cy="983421"/>
      </dsp:txXfrm>
    </dsp:sp>
    <dsp:sp modelId="{C7B89A4C-096B-9743-AE76-95E28807A8A9}">
      <dsp:nvSpPr>
        <dsp:cNvPr id="0" name=""/>
        <dsp:cNvSpPr/>
      </dsp:nvSpPr>
      <dsp:spPr>
        <a:xfrm>
          <a:off x="526899" y="1351628"/>
          <a:ext cx="2962114" cy="1184845"/>
        </a:xfrm>
        <a:prstGeom prst="chevron">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17145" rIns="0" bIns="17145" numCol="1" spcCol="1270" anchor="ctr" anchorCtr="0">
          <a:noAutofit/>
        </a:bodyPr>
        <a:lstStyle/>
        <a:p>
          <a:pPr marL="0" lvl="0" indent="0" algn="ctr" defTabSz="1200150">
            <a:lnSpc>
              <a:spcPct val="90000"/>
            </a:lnSpc>
            <a:spcBef>
              <a:spcPct val="0"/>
            </a:spcBef>
            <a:spcAft>
              <a:spcPct val="35000"/>
            </a:spcAft>
            <a:buNone/>
          </a:pPr>
          <a:r>
            <a:rPr lang="en-US" sz="2700" kern="1200">
              <a:latin typeface="Arial" panose="020B0604020202020204" pitchFamily="34" charset="0"/>
              <a:cs typeface="Arial" panose="020B0604020202020204" pitchFamily="34" charset="0"/>
            </a:rPr>
            <a:t>Habitat</a:t>
          </a:r>
        </a:p>
      </dsp:txBody>
      <dsp:txXfrm>
        <a:off x="1119322" y="1351628"/>
        <a:ext cx="1777269" cy="1184845"/>
      </dsp:txXfrm>
    </dsp:sp>
    <dsp:sp modelId="{8751906E-12FF-E949-A5D7-734EFED22A67}">
      <dsp:nvSpPr>
        <dsp:cNvPr id="0" name=""/>
        <dsp:cNvSpPr/>
      </dsp:nvSpPr>
      <dsp:spPr>
        <a:xfrm>
          <a:off x="3103938" y="1452340"/>
          <a:ext cx="4783044" cy="983421"/>
        </a:xfrm>
        <a:prstGeom prst="chevron">
          <a:avLst/>
        </a:prstGeom>
        <a:solidFill>
          <a:schemeClr val="accent3">
            <a:alpha val="90000"/>
            <a:tint val="40000"/>
            <a:hueOff val="0"/>
            <a:satOff val="0"/>
            <a:lumOff val="0"/>
            <a:alphaOff val="0"/>
          </a:schemeClr>
        </a:solidFill>
        <a:ln w="12700" cap="flat" cmpd="sng" algn="ctr">
          <a:solidFill>
            <a:schemeClr val="accent3">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5400" tIns="12700" rIns="0" bIns="12700" numCol="1" spcCol="1270" anchor="ctr" anchorCtr="0">
          <a:noAutofit/>
        </a:bodyPr>
        <a:lstStyle/>
        <a:p>
          <a:pPr marL="0" lvl="0" indent="0" algn="ctr" defTabSz="889000">
            <a:lnSpc>
              <a:spcPct val="90000"/>
            </a:lnSpc>
            <a:spcBef>
              <a:spcPct val="0"/>
            </a:spcBef>
            <a:spcAft>
              <a:spcPct val="35000"/>
            </a:spcAft>
            <a:buNone/>
          </a:pPr>
          <a:r>
            <a:rPr lang="en-US" sz="2000" kern="1200" dirty="0">
              <a:latin typeface="Arial" panose="020B0604020202020204" pitchFamily="34" charset="0"/>
              <a:cs typeface="Arial" panose="020B0604020202020204" pitchFamily="34" charset="0"/>
            </a:rPr>
            <a:t>Spatial Distribution and Oceanographic Features</a:t>
          </a:r>
        </a:p>
      </dsp:txBody>
      <dsp:txXfrm>
        <a:off x="3595649" y="1452340"/>
        <a:ext cx="3799623" cy="983421"/>
      </dsp:txXfrm>
    </dsp:sp>
    <dsp:sp modelId="{7A20791F-9668-624D-B0D8-9C143B2FE319}">
      <dsp:nvSpPr>
        <dsp:cNvPr id="0" name=""/>
        <dsp:cNvSpPr/>
      </dsp:nvSpPr>
      <dsp:spPr>
        <a:xfrm>
          <a:off x="526899" y="2702352"/>
          <a:ext cx="2962114" cy="1184845"/>
        </a:xfrm>
        <a:prstGeom prst="chevron">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17145" rIns="0" bIns="17145" numCol="1" spcCol="1270" anchor="ctr" anchorCtr="0">
          <a:noAutofit/>
        </a:bodyPr>
        <a:lstStyle/>
        <a:p>
          <a:pPr marL="0" lvl="0" indent="0" algn="ctr" defTabSz="1200150">
            <a:lnSpc>
              <a:spcPct val="90000"/>
            </a:lnSpc>
            <a:spcBef>
              <a:spcPct val="0"/>
            </a:spcBef>
            <a:spcAft>
              <a:spcPct val="35000"/>
            </a:spcAft>
            <a:buNone/>
          </a:pPr>
          <a:r>
            <a:rPr lang="en-US" sz="2700" kern="1200">
              <a:latin typeface="Arial" panose="020B0604020202020204" pitchFamily="34" charset="0"/>
              <a:cs typeface="Arial" panose="020B0604020202020204" pitchFamily="34" charset="0"/>
            </a:rPr>
            <a:t>Baseline Information</a:t>
          </a:r>
        </a:p>
      </dsp:txBody>
      <dsp:txXfrm>
        <a:off x="1119322" y="2702352"/>
        <a:ext cx="1777269" cy="1184845"/>
      </dsp:txXfrm>
    </dsp:sp>
    <dsp:sp modelId="{4AC5390C-0099-7C4C-9E5E-AE6DFD686686}">
      <dsp:nvSpPr>
        <dsp:cNvPr id="0" name=""/>
        <dsp:cNvSpPr/>
      </dsp:nvSpPr>
      <dsp:spPr>
        <a:xfrm>
          <a:off x="3103938" y="2803064"/>
          <a:ext cx="4783044" cy="983421"/>
        </a:xfrm>
        <a:prstGeom prst="chevron">
          <a:avLst/>
        </a:prstGeom>
        <a:solidFill>
          <a:schemeClr val="accent3">
            <a:alpha val="90000"/>
            <a:tint val="40000"/>
            <a:hueOff val="0"/>
            <a:satOff val="0"/>
            <a:lumOff val="0"/>
            <a:alphaOff val="0"/>
          </a:schemeClr>
        </a:solidFill>
        <a:ln w="12700" cap="flat" cmpd="sng" algn="ctr">
          <a:solidFill>
            <a:schemeClr val="accent3">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5400" tIns="12700" rIns="0" bIns="12700" numCol="1" spcCol="1270" anchor="ctr" anchorCtr="0">
          <a:noAutofit/>
        </a:bodyPr>
        <a:lstStyle/>
        <a:p>
          <a:pPr marL="0" lvl="0" indent="0" algn="ctr" defTabSz="889000">
            <a:lnSpc>
              <a:spcPct val="90000"/>
            </a:lnSpc>
            <a:spcBef>
              <a:spcPct val="0"/>
            </a:spcBef>
            <a:spcAft>
              <a:spcPct val="35000"/>
            </a:spcAft>
            <a:buNone/>
          </a:pPr>
          <a:r>
            <a:rPr lang="en-US" sz="2000" kern="1200" dirty="0">
              <a:latin typeface="Arial" panose="020B0604020202020204" pitchFamily="34" charset="0"/>
              <a:cs typeface="Arial" panose="020B0604020202020204" pitchFamily="34" charset="0"/>
            </a:rPr>
            <a:t>Species Distributions, Abundances, Migratory Patterns, and Ecological Drivers </a:t>
          </a:r>
        </a:p>
      </dsp:txBody>
      <dsp:txXfrm>
        <a:off x="3595649" y="2803064"/>
        <a:ext cx="3799623" cy="983421"/>
      </dsp:txXfrm>
    </dsp:sp>
    <dsp:sp modelId="{4624EFF5-7BC9-ED4D-B818-00E9AFF6EAE9}">
      <dsp:nvSpPr>
        <dsp:cNvPr id="0" name=""/>
        <dsp:cNvSpPr/>
      </dsp:nvSpPr>
      <dsp:spPr>
        <a:xfrm>
          <a:off x="526899" y="4053076"/>
          <a:ext cx="2962114" cy="1184845"/>
        </a:xfrm>
        <a:prstGeom prst="chevron">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17145" rIns="0" bIns="17145" numCol="1" spcCol="1270" anchor="ctr" anchorCtr="0">
          <a:noAutofit/>
        </a:bodyPr>
        <a:lstStyle/>
        <a:p>
          <a:pPr marL="0" lvl="0" indent="0" algn="ctr" defTabSz="1200150">
            <a:lnSpc>
              <a:spcPct val="90000"/>
            </a:lnSpc>
            <a:spcBef>
              <a:spcPct val="0"/>
            </a:spcBef>
            <a:spcAft>
              <a:spcPct val="35000"/>
            </a:spcAft>
            <a:buNone/>
          </a:pPr>
          <a:r>
            <a:rPr lang="en-US" sz="2700" kern="1200">
              <a:latin typeface="Arial" panose="020B0604020202020204" pitchFamily="34" charset="0"/>
              <a:cs typeface="Arial" panose="020B0604020202020204" pitchFamily="34" charset="0"/>
            </a:rPr>
            <a:t>Long term trends</a:t>
          </a:r>
        </a:p>
      </dsp:txBody>
      <dsp:txXfrm>
        <a:off x="1119322" y="4053076"/>
        <a:ext cx="1777269" cy="1184845"/>
      </dsp:txXfrm>
    </dsp:sp>
    <dsp:sp modelId="{19755332-2610-D04B-B409-A0C464A8B535}">
      <dsp:nvSpPr>
        <dsp:cNvPr id="0" name=""/>
        <dsp:cNvSpPr/>
      </dsp:nvSpPr>
      <dsp:spPr>
        <a:xfrm>
          <a:off x="3103938" y="4153788"/>
          <a:ext cx="4783044" cy="983421"/>
        </a:xfrm>
        <a:prstGeom prst="chevron">
          <a:avLst/>
        </a:prstGeom>
        <a:solidFill>
          <a:schemeClr val="accent3">
            <a:alpha val="90000"/>
            <a:tint val="40000"/>
            <a:hueOff val="0"/>
            <a:satOff val="0"/>
            <a:lumOff val="0"/>
            <a:alphaOff val="0"/>
          </a:schemeClr>
        </a:solidFill>
        <a:ln w="12700" cap="flat" cmpd="sng" algn="ctr">
          <a:solidFill>
            <a:schemeClr val="accent3">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5400" tIns="12700" rIns="0" bIns="12700" numCol="1" spcCol="1270" anchor="ctr" anchorCtr="0">
          <a:noAutofit/>
        </a:bodyPr>
        <a:lstStyle/>
        <a:p>
          <a:pPr marL="0" lvl="0" indent="0" algn="ctr" defTabSz="889000">
            <a:lnSpc>
              <a:spcPct val="90000"/>
            </a:lnSpc>
            <a:spcBef>
              <a:spcPct val="0"/>
            </a:spcBef>
            <a:spcAft>
              <a:spcPct val="35000"/>
            </a:spcAft>
            <a:buNone/>
          </a:pPr>
          <a:r>
            <a:rPr lang="en-US" sz="2000" kern="1200" dirty="0">
              <a:latin typeface="Arial" panose="020B0604020202020204" pitchFamily="34" charset="0"/>
              <a:cs typeface="Arial" panose="020B0604020202020204" pitchFamily="34" charset="0"/>
            </a:rPr>
            <a:t>How abundances and distributions changes over space and time</a:t>
          </a:r>
        </a:p>
      </dsp:txBody>
      <dsp:txXfrm>
        <a:off x="3595649" y="4153788"/>
        <a:ext cx="3799623" cy="983421"/>
      </dsp:txXfrm>
    </dsp:sp>
  </dsp:spTree>
</dsp:drawing>
</file>

<file path=ppt/diagrams/layout1.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26B11C5-69A2-B344-AED3-967A22E5D2AA}" type="datetimeFigureOut">
              <a:rPr lang="en-US" smtClean="0"/>
              <a:t>1/31/24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268CFD2-B0FE-F148-B2A4-699D90785E69}" type="slidenum">
              <a:rPr lang="en-US" smtClean="0"/>
              <a:t>‹#›</a:t>
            </a:fld>
            <a:endParaRPr lang="en-US"/>
          </a:p>
        </p:txBody>
      </p:sp>
    </p:spTree>
    <p:extLst>
      <p:ext uri="{BB962C8B-B14F-4D97-AF65-F5344CB8AC3E}">
        <p14:creationId xmlns:p14="http://schemas.microsoft.com/office/powerpoint/2010/main" val="38075094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Introduce Self and title </a:t>
            </a:r>
          </a:p>
          <a:p>
            <a:endParaRPr lang="en-US" dirty="0"/>
          </a:p>
        </p:txBody>
      </p:sp>
      <p:sp>
        <p:nvSpPr>
          <p:cNvPr id="4" name="Slide Number Placeholder 3"/>
          <p:cNvSpPr>
            <a:spLocks noGrp="1"/>
          </p:cNvSpPr>
          <p:nvPr>
            <p:ph type="sldNum" sz="quarter" idx="5"/>
          </p:nvPr>
        </p:nvSpPr>
        <p:spPr/>
        <p:txBody>
          <a:bodyPr/>
          <a:lstStyle/>
          <a:p>
            <a:fld id="{FDCE374D-4BD7-FC4B-8C91-890C04130603}" type="slidenum">
              <a:rPr lang="en-US" smtClean="0"/>
              <a:t>0</a:t>
            </a:fld>
            <a:endParaRPr lang="en-US"/>
          </a:p>
        </p:txBody>
      </p:sp>
    </p:spTree>
    <p:extLst>
      <p:ext uri="{BB962C8B-B14F-4D97-AF65-F5344CB8AC3E}">
        <p14:creationId xmlns:p14="http://schemas.microsoft.com/office/powerpoint/2010/main" val="17717351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To mitigate the effects of climate change, offshore wind has been proposed as a renewable energy source, </a:t>
            </a:r>
          </a:p>
          <a:p>
            <a:pPr marL="171450" indent="-171450">
              <a:buFontTx/>
              <a:buChar char="-"/>
            </a:pPr>
            <a:r>
              <a:rPr lang="en-US" dirty="0"/>
              <a:t>NJ specifically has an offshore wind power goal of 11,000 MW by 2040 in wind lease areas seen on the right</a:t>
            </a:r>
          </a:p>
          <a:p>
            <a:pPr marL="171450" indent="-171450">
              <a:buFontTx/>
              <a:buChar char="-"/>
            </a:pPr>
            <a:endParaRPr lang="en-US" dirty="0"/>
          </a:p>
          <a:p>
            <a:pPr marL="171450" indent="-171450">
              <a:buFontTx/>
              <a:buChar char="-"/>
            </a:pPr>
            <a:r>
              <a:rPr lang="en-US" dirty="0"/>
              <a:t>but with the development of offshore wind, there have been concerns raised by the community regarding the development</a:t>
            </a:r>
          </a:p>
        </p:txBody>
      </p:sp>
      <p:sp>
        <p:nvSpPr>
          <p:cNvPr id="4" name="Slide Number Placeholder 3"/>
          <p:cNvSpPr>
            <a:spLocks noGrp="1"/>
          </p:cNvSpPr>
          <p:nvPr>
            <p:ph type="sldNum" sz="quarter" idx="5"/>
          </p:nvPr>
        </p:nvSpPr>
        <p:spPr/>
        <p:txBody>
          <a:bodyPr/>
          <a:lstStyle/>
          <a:p>
            <a:fld id="{B268CFD2-B0FE-F148-B2A4-699D90785E69}" type="slidenum">
              <a:rPr lang="en-US" smtClean="0"/>
              <a:t>9</a:t>
            </a:fld>
            <a:endParaRPr lang="en-US"/>
          </a:p>
        </p:txBody>
      </p:sp>
    </p:spTree>
    <p:extLst>
      <p:ext uri="{BB962C8B-B14F-4D97-AF65-F5344CB8AC3E}">
        <p14:creationId xmlns:p14="http://schemas.microsoft.com/office/powerpoint/2010/main" val="14695897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questions and concerns about this have led to regional coordination between industry leaders, scientists and stake holders. Here are some priorities for research that were put together as a result of coordination </a:t>
            </a:r>
          </a:p>
          <a:p>
            <a:endParaRPr lang="en-US" dirty="0"/>
          </a:p>
          <a:p>
            <a:r>
              <a:rPr lang="en-US" dirty="0"/>
              <a:t>Priorities including </a:t>
            </a:r>
          </a:p>
          <a:p>
            <a:pPr marL="171450" indent="-171450">
              <a:buFontTx/>
              <a:buChar char="-"/>
            </a:pPr>
            <a:r>
              <a:rPr lang="en-US" dirty="0"/>
              <a:t>Understanding the seasonal dynamics of the MAB cold pool</a:t>
            </a:r>
          </a:p>
          <a:p>
            <a:pPr marL="171450" indent="-171450">
              <a:buFontTx/>
              <a:buChar char="-"/>
            </a:pPr>
            <a:r>
              <a:rPr lang="en-US" dirty="0"/>
              <a:t>Understanding the spatial drivers of fish distribution and of oceanographic features </a:t>
            </a:r>
          </a:p>
          <a:p>
            <a:pPr marL="171450" indent="-171450">
              <a:buFontTx/>
              <a:buChar char="-"/>
            </a:pPr>
            <a:r>
              <a:rPr lang="en-US" dirty="0"/>
              <a:t>Establishing a baseline of knowledge for fish residing the MAB region </a:t>
            </a:r>
          </a:p>
          <a:p>
            <a:pPr marL="171450" indent="-171450">
              <a:buFontTx/>
              <a:buChar char="-"/>
            </a:pPr>
            <a:r>
              <a:rPr lang="en-US" dirty="0"/>
              <a:t>And how have these abundances and distributions changed over time </a:t>
            </a:r>
          </a:p>
          <a:p>
            <a:pPr marL="171450" indent="-171450">
              <a:buFontTx/>
              <a:buChar char="-"/>
            </a:pPr>
            <a:endParaRPr lang="en-US" dirty="0"/>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200" dirty="0">
                <a:solidFill>
                  <a:srgbClr val="000000"/>
                </a:solidFill>
                <a:effectLst/>
                <a:latin typeface="Times New Roman" panose="02020603050405020304" pitchFamily="18" charset="0"/>
                <a:ea typeface="Times New Roman" panose="02020603050405020304" pitchFamily="18" charset="0"/>
              </a:rPr>
              <a:t>To isolate the effects of offshore wind development on MAB oceanography and ecology, the community must first com</a:t>
            </a:r>
            <a:r>
              <a:rPr lang="en-US" sz="1200" kern="0" dirty="0">
                <a:effectLst/>
                <a:latin typeface="Times New Roman" panose="02020603050405020304" pitchFamily="18" charset="0"/>
                <a:ea typeface="Times New Roman" panose="02020603050405020304" pitchFamily="18" charset="0"/>
              </a:rPr>
              <a:t>prehend how the system functions prior to construction.</a:t>
            </a:r>
            <a:endParaRPr lang="en-US" dirty="0"/>
          </a:p>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B268CFD2-B0FE-F148-B2A4-699D90785E69}" type="slidenum">
              <a:rPr lang="en-US" smtClean="0"/>
              <a:t>10</a:t>
            </a:fld>
            <a:endParaRPr lang="en-US"/>
          </a:p>
        </p:txBody>
      </p:sp>
    </p:spTree>
    <p:extLst>
      <p:ext uri="{BB962C8B-B14F-4D97-AF65-F5344CB8AC3E}">
        <p14:creationId xmlns:p14="http://schemas.microsoft.com/office/powerpoint/2010/main" val="14272165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sz="1200" dirty="0">
                <a:solidFill>
                  <a:srgbClr val="000000"/>
                </a:solidFill>
                <a:effectLst/>
                <a:latin typeface="Times New Roman" panose="02020603050405020304" pitchFamily="18" charset="0"/>
                <a:ea typeface="Times New Roman" panose="02020603050405020304" pitchFamily="18" charset="0"/>
              </a:rPr>
              <a:t>To bring it all back, we have this tightly coupled system that is represented in the MAB Cold Pool</a:t>
            </a:r>
          </a:p>
          <a:p>
            <a:pPr marL="171450" indent="-171450">
              <a:buFontTx/>
              <a:buChar char="-"/>
            </a:pPr>
            <a:endParaRPr lang="en-US" sz="1200" dirty="0">
              <a:solidFill>
                <a:srgbClr val="000000"/>
              </a:solidFill>
              <a:effectLst/>
              <a:latin typeface="Times New Roman" panose="02020603050405020304" pitchFamily="18" charset="0"/>
              <a:ea typeface="Times New Roman" panose="02020603050405020304" pitchFamily="18" charset="0"/>
            </a:endParaRPr>
          </a:p>
          <a:p>
            <a:pPr marL="171450" indent="-171450">
              <a:buFontTx/>
              <a:buChar char="-"/>
            </a:pPr>
            <a:r>
              <a:rPr lang="en-US" sz="1200" dirty="0">
                <a:solidFill>
                  <a:srgbClr val="000000"/>
                </a:solidFill>
                <a:effectLst/>
                <a:latin typeface="Times New Roman" panose="02020603050405020304" pitchFamily="18" charset="0"/>
                <a:ea typeface="Times New Roman" panose="02020603050405020304" pitchFamily="18" charset="0"/>
              </a:rPr>
              <a:t>To address some of these research priorities on the previous slide, this dissertation work intends to look at commercial species over space and time in connection to seasonal cold pool dynamics in the Mid Atlantic Bight  changes in commercial fish in this tightly coupled system in the Mid-Atlantic. </a:t>
            </a:r>
          </a:p>
          <a:p>
            <a:pPr marL="171450" indent="-171450">
              <a:buFontTx/>
              <a:buChar char="-"/>
            </a:pPr>
            <a:endParaRPr lang="en-US" sz="1200" dirty="0">
              <a:solidFill>
                <a:srgbClr val="000000"/>
              </a:solidFill>
              <a:effectLst/>
              <a:latin typeface="Times New Roman" panose="02020603050405020304" pitchFamily="18" charset="0"/>
              <a:ea typeface="Times New Roman" panose="02020603050405020304" pitchFamily="18" charset="0"/>
            </a:endParaRPr>
          </a:p>
          <a:p>
            <a:pPr marL="171450" indent="-171450">
              <a:buFontTx/>
              <a:buChar char="-"/>
            </a:pPr>
            <a:r>
              <a:rPr lang="en-US" sz="1200" b="0" u="none" dirty="0"/>
              <a:t>The First Chapter will focus on the long-term and seasonal trends of commercial species abundance and distribution in relation to the Mid-Atlantic Bight Cold Pool. This is a large view of the system </a:t>
            </a:r>
          </a:p>
          <a:p>
            <a:pPr marL="171450" indent="-171450">
              <a:buFontTx/>
              <a:buChar char="-"/>
            </a:pPr>
            <a:endParaRPr lang="en-US" sz="1200" b="1" u="sng" dirty="0"/>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200" dirty="0">
                <a:solidFill>
                  <a:srgbClr val="000000"/>
                </a:solidFill>
                <a:effectLst/>
                <a:latin typeface="Times New Roman" panose="02020603050405020304" pitchFamily="18" charset="0"/>
                <a:ea typeface="Times New Roman" panose="02020603050405020304" pitchFamily="18" charset="0"/>
              </a:rPr>
              <a:t>My second chapter zoom into the spring setup of the cold pool and will focus on the timing of Longfin Squid spring migration in relation to the Mid-Atlantic Bight Cold Pool spring setup.</a:t>
            </a: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en-US" sz="1200" dirty="0">
              <a:solidFill>
                <a:srgbClr val="000000"/>
              </a:solidFill>
              <a:effectLst/>
              <a:latin typeface="Times New Roman" panose="02020603050405020304" pitchFamily="18" charset="0"/>
              <a:ea typeface="Times New Roman" panose="02020603050405020304" pitchFamily="18" charset="0"/>
            </a:endParaRP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200" dirty="0">
                <a:solidFill>
                  <a:srgbClr val="000000"/>
                </a:solidFill>
                <a:effectLst/>
                <a:latin typeface="Times New Roman" panose="02020603050405020304" pitchFamily="18" charset="0"/>
                <a:ea typeface="Times New Roman" panose="02020603050405020304" pitchFamily="18" charset="0"/>
              </a:rPr>
              <a:t>My third chapter will then home in on the fall breakdown of the cold pool and examine the presence of Atlantic Menhaden inshore in the fall. </a:t>
            </a:r>
            <a:endParaRPr lang="en-US" dirty="0"/>
          </a:p>
          <a:p>
            <a:endParaRPr lang="en-US" dirty="0"/>
          </a:p>
        </p:txBody>
      </p:sp>
      <p:sp>
        <p:nvSpPr>
          <p:cNvPr id="4" name="Slide Number Placeholder 3"/>
          <p:cNvSpPr>
            <a:spLocks noGrp="1"/>
          </p:cNvSpPr>
          <p:nvPr>
            <p:ph type="sldNum" sz="quarter" idx="5"/>
          </p:nvPr>
        </p:nvSpPr>
        <p:spPr/>
        <p:txBody>
          <a:bodyPr/>
          <a:lstStyle/>
          <a:p>
            <a:fld id="{B268CFD2-B0FE-F148-B2A4-699D90785E69}" type="slidenum">
              <a:rPr lang="en-US" smtClean="0"/>
              <a:t>11</a:t>
            </a:fld>
            <a:endParaRPr lang="en-US"/>
          </a:p>
        </p:txBody>
      </p:sp>
    </p:spTree>
    <p:extLst>
      <p:ext uri="{BB962C8B-B14F-4D97-AF65-F5344CB8AC3E}">
        <p14:creationId xmlns:p14="http://schemas.microsoft.com/office/powerpoint/2010/main" val="42836936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268CFD2-B0FE-F148-B2A4-699D90785E69}" type="slidenum">
              <a:rPr lang="en-US" smtClean="0"/>
              <a:t>12</a:t>
            </a:fld>
            <a:endParaRPr lang="en-US"/>
          </a:p>
        </p:txBody>
      </p:sp>
    </p:spTree>
    <p:extLst>
      <p:ext uri="{BB962C8B-B14F-4D97-AF65-F5344CB8AC3E}">
        <p14:creationId xmlns:p14="http://schemas.microsoft.com/office/powerpoint/2010/main" val="309978307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H1: Fish abundances over time are associated with cold pool seasonal dynamics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H2: Fish distributions over time are associated with cold pool seasonal dynamics</a:t>
            </a:r>
          </a:p>
        </p:txBody>
      </p:sp>
      <p:sp>
        <p:nvSpPr>
          <p:cNvPr id="4" name="Slide Number Placeholder 3"/>
          <p:cNvSpPr>
            <a:spLocks noGrp="1"/>
          </p:cNvSpPr>
          <p:nvPr>
            <p:ph type="sldNum" sz="quarter" idx="5"/>
          </p:nvPr>
        </p:nvSpPr>
        <p:spPr/>
        <p:txBody>
          <a:bodyPr/>
          <a:lstStyle/>
          <a:p>
            <a:fld id="{B268CFD2-B0FE-F148-B2A4-699D90785E69}" type="slidenum">
              <a:rPr lang="en-US" smtClean="0"/>
              <a:t>13</a:t>
            </a:fld>
            <a:endParaRPr lang="en-US"/>
          </a:p>
        </p:txBody>
      </p:sp>
    </p:spTree>
    <p:extLst>
      <p:ext uri="{BB962C8B-B14F-4D97-AF65-F5344CB8AC3E}">
        <p14:creationId xmlns:p14="http://schemas.microsoft.com/office/powerpoint/2010/main" val="31422061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US" b="1" dirty="0"/>
              <a:t>Why these Fish</a:t>
            </a:r>
          </a:p>
          <a:p>
            <a:pPr marL="171450" indent="-171450">
              <a:buFontTx/>
              <a:buChar char="-"/>
            </a:pPr>
            <a:r>
              <a:rPr lang="en-US" dirty="0"/>
              <a:t>To address the proposed hypotheses, I will be using these three commercial species </a:t>
            </a:r>
          </a:p>
          <a:p>
            <a:pPr marL="171450" indent="-171450">
              <a:buFontTx/>
              <a:buChar char="-"/>
            </a:pPr>
            <a:r>
              <a:rPr lang="en-US" dirty="0"/>
              <a:t>These three were chosen </a:t>
            </a:r>
            <a:r>
              <a:rPr lang="en-US" sz="1800" dirty="0">
                <a:effectLst/>
                <a:latin typeface="Times New Roman" panose="02020603050405020304" pitchFamily="18" charset="0"/>
              </a:rPr>
              <a:t>w</a:t>
            </a:r>
            <a:r>
              <a:rPr lang="en-US" sz="1800" dirty="0">
                <a:effectLst/>
                <a:latin typeface="Times New Roman" panose="02020603050405020304" pitchFamily="18" charset="0"/>
                <a:ea typeface="Times New Roman" panose="02020603050405020304" pitchFamily="18" charset="0"/>
              </a:rPr>
              <a:t>ith the advice of fisheries managers, industry leaders, and commercial fishers. </a:t>
            </a:r>
          </a:p>
          <a:p>
            <a:pPr marL="171450" indent="-171450">
              <a:buFontTx/>
              <a:buChar char="-"/>
            </a:pPr>
            <a:r>
              <a:rPr lang="en-US" sz="1800" dirty="0">
                <a:effectLst/>
                <a:latin typeface="Times New Roman" panose="02020603050405020304" pitchFamily="18" charset="0"/>
                <a:ea typeface="Times New Roman" panose="02020603050405020304" pitchFamily="18" charset="0"/>
              </a:rPr>
              <a:t>They also occur frequently in the dataset that I will be talking about in a minute </a:t>
            </a:r>
          </a:p>
          <a:p>
            <a:pPr marL="171450" indent="-171450">
              <a:buFontTx/>
              <a:buChar char="-"/>
            </a:pPr>
            <a:r>
              <a:rPr lang="en-US" dirty="0"/>
              <a:t>All bottom dwelling species that occupy the Mid Atlantic bight in the cold pool. </a:t>
            </a:r>
          </a:p>
          <a:p>
            <a:pPr marL="171450" indent="-171450">
              <a:buFontTx/>
              <a:buChar char="-"/>
            </a:pPr>
            <a:r>
              <a:rPr lang="en-US" dirty="0"/>
              <a:t>They all have particular temperature preferences, and they all have commercial value </a:t>
            </a:r>
          </a:p>
        </p:txBody>
      </p:sp>
      <p:sp>
        <p:nvSpPr>
          <p:cNvPr id="4" name="Slide Number Placeholder 3"/>
          <p:cNvSpPr>
            <a:spLocks noGrp="1"/>
          </p:cNvSpPr>
          <p:nvPr>
            <p:ph type="sldNum" sz="quarter" idx="5"/>
          </p:nvPr>
        </p:nvSpPr>
        <p:spPr/>
        <p:txBody>
          <a:bodyPr/>
          <a:lstStyle/>
          <a:p>
            <a:fld id="{FDCE374D-4BD7-FC4B-8C91-890C04130603}" type="slidenum">
              <a:rPr lang="en-US" smtClean="0"/>
              <a:t>14</a:t>
            </a:fld>
            <a:endParaRPr lang="en-US"/>
          </a:p>
        </p:txBody>
      </p:sp>
    </p:spTree>
    <p:extLst>
      <p:ext uri="{BB962C8B-B14F-4D97-AF65-F5344CB8AC3E}">
        <p14:creationId xmlns:p14="http://schemas.microsoft.com/office/powerpoint/2010/main" val="11877084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268CFD2-B0FE-F148-B2A4-699D90785E69}" type="slidenum">
              <a:rPr lang="en-US" smtClean="0"/>
              <a:t>15</a:t>
            </a:fld>
            <a:endParaRPr lang="en-US"/>
          </a:p>
        </p:txBody>
      </p:sp>
    </p:spTree>
    <p:extLst>
      <p:ext uri="{BB962C8B-B14F-4D97-AF65-F5344CB8AC3E}">
        <p14:creationId xmlns:p14="http://schemas.microsoft.com/office/powerpoint/2010/main" val="334526036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lnSpc>
                <a:spcPct val="114000"/>
              </a:lnSpc>
              <a:buFontTx/>
              <a:buChar char="-"/>
            </a:pPr>
            <a:r>
              <a:rPr lang="en-US" sz="1200" b="0" dirty="0">
                <a:latin typeface="Adelle Sans Devanagari" panose="02000503000000020004" pitchFamily="2" charset="-78"/>
                <a:cs typeface="Adelle Sans Devanagari" panose="02000503000000020004" pitchFamily="2" charset="-78"/>
              </a:rPr>
              <a:t>I’ll be using the New Jersey Department of environmental protections ocean trawl survey. </a:t>
            </a:r>
          </a:p>
          <a:p>
            <a:pPr marL="171450" indent="-171450">
              <a:lnSpc>
                <a:spcPct val="114000"/>
              </a:lnSpc>
              <a:buFontTx/>
              <a:buChar char="-"/>
            </a:pPr>
            <a:r>
              <a:rPr lang="en-US" sz="1200" b="0" dirty="0">
                <a:latin typeface="Adelle Sans Devanagari" panose="02000503000000020004" pitchFamily="2" charset="-78"/>
                <a:cs typeface="Adelle Sans Devanagari" panose="02000503000000020004" pitchFamily="2" charset="-78"/>
              </a:rPr>
              <a:t>It’s a bottom trawl survey that is sampled 5 times a year since 1989—</a:t>
            </a:r>
            <a:r>
              <a:rPr lang="en-US" sz="1200" b="0" u="sng" dirty="0">
                <a:latin typeface="Adelle Sans Devanagari" panose="02000503000000020004" pitchFamily="2" charset="-78"/>
                <a:cs typeface="Adelle Sans Devanagari" panose="02000503000000020004" pitchFamily="2" charset="-78"/>
              </a:rPr>
              <a:t>this captures all four seasons</a:t>
            </a:r>
            <a:r>
              <a:rPr lang="en-US" sz="1200" b="0" dirty="0">
                <a:latin typeface="Adelle Sans Devanagari" panose="02000503000000020004" pitchFamily="2" charset="-78"/>
                <a:cs typeface="Adelle Sans Devanagari" panose="02000503000000020004" pitchFamily="2" charset="-78"/>
              </a:rPr>
              <a:t>, which is great! </a:t>
            </a:r>
          </a:p>
          <a:p>
            <a:pPr marL="171450" indent="-171450">
              <a:lnSpc>
                <a:spcPct val="114000"/>
              </a:lnSpc>
              <a:buFontTx/>
              <a:buChar char="-"/>
            </a:pPr>
            <a:r>
              <a:rPr lang="en-US" sz="1200" b="0" dirty="0">
                <a:latin typeface="Adelle Sans Devanagari" panose="02000503000000020004" pitchFamily="2" charset="-78"/>
                <a:cs typeface="Adelle Sans Devanagari" panose="02000503000000020004" pitchFamily="2" charset="-78"/>
              </a:rPr>
              <a:t>There are 15 randomly sampled strata ranging from 5-27 meters deep </a:t>
            </a:r>
          </a:p>
          <a:p>
            <a:pPr marL="171450" indent="-171450">
              <a:lnSpc>
                <a:spcPct val="114000"/>
              </a:lnSpc>
              <a:buFontTx/>
              <a:buChar char="-"/>
            </a:pPr>
            <a:r>
              <a:rPr lang="en-US" sz="1200" b="0" dirty="0">
                <a:latin typeface="Adelle Sans Devanagari" panose="02000503000000020004" pitchFamily="2" charset="-78"/>
                <a:cs typeface="Adelle Sans Devanagari" panose="02000503000000020004" pitchFamily="2" charset="-78"/>
              </a:rPr>
              <a:t>Each individual tow follows the same protocols and are 20 minutes long </a:t>
            </a:r>
          </a:p>
          <a:p>
            <a:pPr marL="171450" indent="-171450">
              <a:lnSpc>
                <a:spcPct val="114000"/>
              </a:lnSpc>
              <a:buFontTx/>
              <a:buChar char="-"/>
            </a:pPr>
            <a:r>
              <a:rPr lang="en-US" sz="1200" b="0" dirty="0">
                <a:latin typeface="Adelle Sans Devanagari" panose="02000503000000020004" pitchFamily="2" charset="-78"/>
                <a:cs typeface="Adelle Sans Devanagari" panose="02000503000000020004" pitchFamily="2" charset="-78"/>
              </a:rPr>
              <a:t>For this chapter, I will be focusing on years between 1990-2019 to have 3 distinct decades </a:t>
            </a:r>
          </a:p>
          <a:p>
            <a:pPr marL="171450" indent="-171450">
              <a:lnSpc>
                <a:spcPct val="114000"/>
              </a:lnSpc>
              <a:buFontTx/>
              <a:buChar char="-"/>
            </a:pPr>
            <a:r>
              <a:rPr lang="en-US" sz="1200" b="0" dirty="0">
                <a:latin typeface="Adelle Sans Devanagari" panose="02000503000000020004" pitchFamily="2" charset="-78"/>
                <a:cs typeface="Adelle Sans Devanagari" panose="02000503000000020004" pitchFamily="2" charset="-78"/>
              </a:rPr>
              <a:t>The species chosen are all sampled frequently in the survey as well </a:t>
            </a:r>
          </a:p>
          <a:p>
            <a:pPr marL="171450" indent="-171450">
              <a:lnSpc>
                <a:spcPct val="114000"/>
              </a:lnSpc>
              <a:buFontTx/>
              <a:buChar char="-"/>
            </a:pPr>
            <a:endParaRPr lang="en-US" sz="1200" b="0" dirty="0">
              <a:latin typeface="Adelle Sans Devanagari" panose="02000503000000020004" pitchFamily="2" charset="-78"/>
              <a:cs typeface="Adelle Sans Devanagari" panose="02000503000000020004" pitchFamily="2" charset="-78"/>
            </a:endParaRPr>
          </a:p>
          <a:p>
            <a:pPr marL="171450" indent="-171450">
              <a:lnSpc>
                <a:spcPct val="114000"/>
              </a:lnSpc>
              <a:buFontTx/>
              <a:buChar char="-"/>
            </a:pPr>
            <a:r>
              <a:rPr lang="en-US" sz="1200" b="0" dirty="0">
                <a:latin typeface="Adelle Sans Devanagari" panose="02000503000000020004" pitchFamily="2" charset="-78"/>
                <a:cs typeface="Adelle Sans Devanagari" panose="02000503000000020004" pitchFamily="2" charset="-78"/>
              </a:rPr>
              <a:t>The survey itself collects fisheries and oceanographic data, like number of fish caught and surface/bottom temperature </a:t>
            </a:r>
          </a:p>
          <a:p>
            <a:pPr marL="685800" indent="-685800">
              <a:lnSpc>
                <a:spcPct val="114000"/>
              </a:lnSpc>
              <a:buFont typeface="Arial" panose="020B0604020202020204" pitchFamily="34" charset="0"/>
              <a:buChar char="•"/>
            </a:pPr>
            <a:endParaRPr lang="en-US" sz="1200" dirty="0">
              <a:latin typeface="Adelle Sans Devanagari" panose="02000503000000020004" pitchFamily="2" charset="-78"/>
              <a:cs typeface="Adelle Sans Devanagari" panose="02000503000000020004" pitchFamily="2" charset="-78"/>
            </a:endParaRPr>
          </a:p>
          <a:p>
            <a:endParaRPr lang="en-US" dirty="0"/>
          </a:p>
        </p:txBody>
      </p:sp>
      <p:sp>
        <p:nvSpPr>
          <p:cNvPr id="4" name="Slide Number Placeholder 3"/>
          <p:cNvSpPr>
            <a:spLocks noGrp="1"/>
          </p:cNvSpPr>
          <p:nvPr>
            <p:ph type="sldNum" sz="quarter" idx="5"/>
          </p:nvPr>
        </p:nvSpPr>
        <p:spPr/>
        <p:txBody>
          <a:bodyPr/>
          <a:lstStyle/>
          <a:p>
            <a:fld id="{FDCE374D-4BD7-FC4B-8C91-890C04130603}" type="slidenum">
              <a:rPr lang="en-US" smtClean="0"/>
              <a:t>16</a:t>
            </a:fld>
            <a:endParaRPr lang="en-US"/>
          </a:p>
        </p:txBody>
      </p:sp>
    </p:spTree>
    <p:extLst>
      <p:ext uri="{BB962C8B-B14F-4D97-AF65-F5344CB8AC3E}">
        <p14:creationId xmlns:p14="http://schemas.microsoft.com/office/powerpoint/2010/main" val="298675273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200" b="0" dirty="0">
                <a:latin typeface="Adelle Sans Devanagari" panose="02000503000000020004" pitchFamily="2" charset="-78"/>
                <a:cs typeface="Adelle Sans Devanagari" panose="02000503000000020004" pitchFamily="2" charset="-78"/>
              </a:rPr>
              <a:t>From these data, I will be looking at baseline trends in abundance over decades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200" b="0" dirty="0">
                <a:latin typeface="Adelle Sans Devanagari" panose="02000503000000020004" pitchFamily="2" charset="-78"/>
                <a:cs typeface="Adelle Sans Devanagari" panose="02000503000000020004" pitchFamily="2" charset="-78"/>
              </a:rPr>
              <a:t>*orient to the figure* </a:t>
            </a: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en-US" dirty="0"/>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dirty="0"/>
              <a:t>There are changes between years and between decades and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dirty="0"/>
              <a:t>because it is sampled so frequently, we can look deeper into seasonal dynamics.</a:t>
            </a:r>
          </a:p>
        </p:txBody>
      </p:sp>
      <p:sp>
        <p:nvSpPr>
          <p:cNvPr id="4" name="Slide Number Placeholder 3"/>
          <p:cNvSpPr>
            <a:spLocks noGrp="1"/>
          </p:cNvSpPr>
          <p:nvPr>
            <p:ph type="sldNum" sz="quarter" idx="5"/>
          </p:nvPr>
        </p:nvSpPr>
        <p:spPr/>
        <p:txBody>
          <a:bodyPr/>
          <a:lstStyle/>
          <a:p>
            <a:fld id="{FDCE374D-4BD7-FC4B-8C91-890C04130603}" type="slidenum">
              <a:rPr lang="en-US" smtClean="0"/>
              <a:t>17</a:t>
            </a:fld>
            <a:endParaRPr lang="en-US"/>
          </a:p>
        </p:txBody>
      </p:sp>
    </p:spTree>
    <p:extLst>
      <p:ext uri="{BB962C8B-B14F-4D97-AF65-F5344CB8AC3E}">
        <p14:creationId xmlns:p14="http://schemas.microsoft.com/office/powerpoint/2010/main" val="192332212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We can also examine abundances compared to water column conditions! Do the fish care about a stratified water column? </a:t>
            </a:r>
          </a:p>
          <a:p>
            <a:pPr marL="171450" indent="-171450">
              <a:buFontTx/>
              <a:buChar char="-"/>
            </a:pPr>
            <a:r>
              <a:rPr lang="en-US" dirty="0"/>
              <a:t>*orient to figure* </a:t>
            </a:r>
          </a:p>
          <a:p>
            <a:pPr marL="628650" lvl="1" indent="-171450">
              <a:buFontTx/>
              <a:buChar char="-"/>
            </a:pPr>
            <a:r>
              <a:rPr lang="en-US" dirty="0"/>
              <a:t>Cumulative number caught </a:t>
            </a:r>
          </a:p>
          <a:p>
            <a:pPr marL="628650" lvl="1" indent="-171450">
              <a:buFontTx/>
              <a:buChar char="-"/>
            </a:pPr>
            <a:r>
              <a:rPr lang="en-US" dirty="0"/>
              <a:t>Top-Bottom temperature bins </a:t>
            </a:r>
          </a:p>
          <a:p>
            <a:pPr marL="1085850" lvl="2" indent="-171450">
              <a:buFontTx/>
              <a:buChar char="-"/>
            </a:pPr>
            <a:r>
              <a:rPr lang="en-US" dirty="0"/>
              <a:t>values near 0 means that the surface and bottom temperatures are nearly the same </a:t>
            </a:r>
          </a:p>
        </p:txBody>
      </p:sp>
      <p:sp>
        <p:nvSpPr>
          <p:cNvPr id="4" name="Slide Number Placeholder 3"/>
          <p:cNvSpPr>
            <a:spLocks noGrp="1"/>
          </p:cNvSpPr>
          <p:nvPr>
            <p:ph type="sldNum" sz="quarter" idx="5"/>
          </p:nvPr>
        </p:nvSpPr>
        <p:spPr/>
        <p:txBody>
          <a:bodyPr/>
          <a:lstStyle/>
          <a:p>
            <a:fld id="{FDCE374D-4BD7-FC4B-8C91-890C04130603}" type="slidenum">
              <a:rPr lang="en-US" smtClean="0"/>
              <a:t>18</a:t>
            </a:fld>
            <a:endParaRPr lang="en-US"/>
          </a:p>
        </p:txBody>
      </p:sp>
    </p:spTree>
    <p:extLst>
      <p:ext uri="{BB962C8B-B14F-4D97-AF65-F5344CB8AC3E}">
        <p14:creationId xmlns:p14="http://schemas.microsoft.com/office/powerpoint/2010/main" val="32523139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is Fish-</a:t>
            </a:r>
            <a:r>
              <a:rPr lang="en-US" dirty="0" err="1"/>
              <a:t>ics</a:t>
            </a:r>
            <a:r>
              <a:rPr lang="en-US" dirty="0"/>
              <a:t>? </a:t>
            </a:r>
          </a:p>
          <a:p>
            <a:r>
              <a:rPr lang="en-US" dirty="0"/>
              <a:t>Fish-</a:t>
            </a:r>
            <a:r>
              <a:rPr lang="en-US" dirty="0" err="1"/>
              <a:t>ics</a:t>
            </a:r>
            <a:r>
              <a:rPr lang="en-US" dirty="0"/>
              <a:t> is the combination of fish and physics. Like many aspects of physics, we start with basic assumptions:</a:t>
            </a:r>
          </a:p>
          <a:p>
            <a:endParaRPr lang="en-US" dirty="0"/>
          </a:p>
          <a:p>
            <a:pPr marL="171450" indent="-171450">
              <a:buFont typeface="Arial" panose="020B0604020202020204" pitchFamily="34" charset="0"/>
              <a:buChar char="•"/>
            </a:pPr>
            <a:r>
              <a:rPr lang="en-US" u="sng" dirty="0"/>
              <a:t>Fish Live in the Ocean</a:t>
            </a:r>
            <a:r>
              <a:rPr lang="en-US" u="none" dirty="0"/>
              <a:t>: F</a:t>
            </a:r>
            <a:r>
              <a:rPr lang="en-US" dirty="0"/>
              <a:t>ish live in the ocean and occupy a wide range of dynamic habitats whether in the hot surface in the Bahamas or deep in the Marianas trench.</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b="0" u="sng" dirty="0"/>
              <a:t>The Ocean Moves:</a:t>
            </a:r>
            <a:r>
              <a:rPr lang="en-US" b="0" u="none" dirty="0"/>
              <a:t> </a:t>
            </a:r>
            <a:r>
              <a:rPr lang="en-US" u="none" dirty="0"/>
              <a:t>These habitats are shaped by the ocean, through waves, tides, storms, wind. </a:t>
            </a:r>
          </a:p>
          <a:p>
            <a:pPr marL="171450" indent="-171450">
              <a:buFont typeface="Arial" panose="020B0604020202020204" pitchFamily="34" charset="0"/>
              <a:buChar char="•"/>
            </a:pPr>
            <a:endParaRPr lang="en-US" u="none" dirty="0"/>
          </a:p>
          <a:p>
            <a:pPr marL="171450" indent="-171450">
              <a:buFont typeface="Arial" panose="020B0604020202020204" pitchFamily="34" charset="0"/>
              <a:buChar char="•"/>
            </a:pPr>
            <a:r>
              <a:rPr lang="en-US" u="sng" dirty="0"/>
              <a:t>Fish have Tails:</a:t>
            </a:r>
            <a:r>
              <a:rPr lang="en-US" u="none" dirty="0"/>
              <a:t> But depending on the way the ocean moves, </a:t>
            </a:r>
            <a:r>
              <a:rPr lang="en-US" sz="1200" dirty="0">
                <a:effectLst/>
                <a:latin typeface="Times New Roman" panose="02020603050405020304" pitchFamily="18" charset="0"/>
                <a:ea typeface="Times New Roman" panose="02020603050405020304" pitchFamily="18" charset="0"/>
              </a:rPr>
              <a:t>the habitat conditions vary in time and space leading which can significantly influence fish distribution and migration</a:t>
            </a:r>
          </a:p>
          <a:p>
            <a:pPr marL="171450" indent="-171450">
              <a:buFont typeface="Arial" panose="020B0604020202020204" pitchFamily="34" charset="0"/>
              <a:buChar char="•"/>
            </a:pPr>
            <a:endParaRPr lang="en-US" u="none" dirty="0"/>
          </a:p>
          <a:p>
            <a:pPr marL="171450" indent="-171450">
              <a:buFont typeface="Arial" panose="020B0604020202020204" pitchFamily="34" charset="0"/>
              <a:buChar char="•"/>
            </a:pPr>
            <a:r>
              <a:rPr lang="en-US" b="0" u="sng" dirty="0"/>
              <a:t>People eat fish:</a:t>
            </a:r>
            <a:r>
              <a:rPr lang="en-US" b="0" u="none" dirty="0"/>
              <a:t> Lastly, we as humans follow the fish and are dependent on the ocean as a food source. </a:t>
            </a:r>
            <a:endParaRPr lang="en-US" dirty="0">
              <a:effectLst/>
            </a:endParaRPr>
          </a:p>
          <a:p>
            <a:pPr marL="171450" indent="-171450">
              <a:buFont typeface="Arial" panose="020B0604020202020204" pitchFamily="34" charset="0"/>
              <a:buChar char="•"/>
            </a:pPr>
            <a:endParaRPr lang="en-US" dirty="0">
              <a:effectLst/>
            </a:endParaRPr>
          </a:p>
          <a:p>
            <a:pPr marL="171450" indent="-171450">
              <a:buFont typeface="Arial" panose="020B0604020202020204" pitchFamily="34" charset="0"/>
              <a:buChar char="•"/>
            </a:pPr>
            <a:r>
              <a:rPr lang="en-US" dirty="0">
                <a:effectLst/>
              </a:rPr>
              <a:t>We are left with a tightly coupled system that encompasses oceanographic, ecological and socioeconomic parts. </a:t>
            </a:r>
          </a:p>
          <a:p>
            <a:pPr marL="171450" indent="-171450">
              <a:buFont typeface="Arial" panose="020B0604020202020204" pitchFamily="34" charset="0"/>
              <a:buChar char="•"/>
            </a:pPr>
            <a:endParaRPr lang="en-US" dirty="0">
              <a:effectLst/>
            </a:endParaRPr>
          </a:p>
          <a:p>
            <a:pPr marL="171450" indent="-171450">
              <a:buFont typeface="Arial" panose="020B0604020202020204" pitchFamily="34" charset="0"/>
              <a:buChar char="•"/>
            </a:pPr>
            <a:r>
              <a:rPr lang="en-US" dirty="0">
                <a:effectLst/>
              </a:rPr>
              <a:t>One place in particular, encapsulates this well. </a:t>
            </a:r>
          </a:p>
          <a:p>
            <a:endParaRPr lang="en-US" dirty="0">
              <a:effectLst/>
            </a:endParaRPr>
          </a:p>
          <a:p>
            <a:endParaRPr lang="en-US" dirty="0"/>
          </a:p>
          <a:p>
            <a:endParaRPr lang="en-US" dirty="0"/>
          </a:p>
        </p:txBody>
      </p:sp>
      <p:sp>
        <p:nvSpPr>
          <p:cNvPr id="4" name="Slide Number Placeholder 3"/>
          <p:cNvSpPr>
            <a:spLocks noGrp="1"/>
          </p:cNvSpPr>
          <p:nvPr>
            <p:ph type="sldNum" sz="quarter" idx="5"/>
          </p:nvPr>
        </p:nvSpPr>
        <p:spPr/>
        <p:txBody>
          <a:bodyPr/>
          <a:lstStyle/>
          <a:p>
            <a:fld id="{B268CFD2-B0FE-F148-B2A4-699D90785E69}" type="slidenum">
              <a:rPr lang="en-US" smtClean="0"/>
              <a:t>1</a:t>
            </a:fld>
            <a:endParaRPr lang="en-US"/>
          </a:p>
        </p:txBody>
      </p:sp>
    </p:spTree>
    <p:extLst>
      <p:ext uri="{BB962C8B-B14F-4D97-AF65-F5344CB8AC3E}">
        <p14:creationId xmlns:p14="http://schemas.microsoft.com/office/powerpoint/2010/main" val="373229017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So the first hypothesis for this chapter is focused on the decade and seasonal trends of fish abundances </a:t>
            </a:r>
          </a:p>
          <a:p>
            <a:pPr marL="171450" indent="-171450">
              <a:buFontTx/>
              <a:buChar char="-"/>
            </a:pPr>
            <a:r>
              <a:rPr lang="en-US" dirty="0"/>
              <a:t>throughout the 30-year time series in relation to the cold pool set up and breakdown </a:t>
            </a:r>
          </a:p>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B268CFD2-B0FE-F148-B2A4-699D90785E69}" type="slidenum">
              <a:rPr lang="en-US" smtClean="0"/>
              <a:t>19</a:t>
            </a:fld>
            <a:endParaRPr lang="en-US"/>
          </a:p>
        </p:txBody>
      </p:sp>
    </p:spTree>
    <p:extLst>
      <p:ext uri="{BB962C8B-B14F-4D97-AF65-F5344CB8AC3E}">
        <p14:creationId xmlns:p14="http://schemas.microsoft.com/office/powerpoint/2010/main" val="212597683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While my second hypothesis will focus on the decadal and seasonal trends of distribution, </a:t>
            </a:r>
          </a:p>
          <a:p>
            <a:pPr marL="171450" indent="-171450">
              <a:buFontTx/>
              <a:buChar char="-"/>
            </a:pPr>
            <a:r>
              <a:rPr lang="en-US" dirty="0"/>
              <a:t>focusing on inshore, mid-shore and offshore regions of the trawl survey that are predefined by DEP </a:t>
            </a:r>
          </a:p>
          <a:p>
            <a:pPr marL="171450" indent="-171450">
              <a:buFontTx/>
              <a:buChar char="-"/>
            </a:pPr>
            <a:endParaRPr lang="en-US" dirty="0"/>
          </a:p>
          <a:p>
            <a:endParaRPr lang="en-US" dirty="0"/>
          </a:p>
        </p:txBody>
      </p:sp>
      <p:sp>
        <p:nvSpPr>
          <p:cNvPr id="4" name="Slide Number Placeholder 3"/>
          <p:cNvSpPr>
            <a:spLocks noGrp="1"/>
          </p:cNvSpPr>
          <p:nvPr>
            <p:ph type="sldNum" sz="quarter" idx="5"/>
          </p:nvPr>
        </p:nvSpPr>
        <p:spPr/>
        <p:txBody>
          <a:bodyPr/>
          <a:lstStyle/>
          <a:p>
            <a:fld id="{B268CFD2-B0FE-F148-B2A4-699D90785E69}" type="slidenum">
              <a:rPr lang="en-US" smtClean="0"/>
              <a:t>20</a:t>
            </a:fld>
            <a:endParaRPr lang="en-US"/>
          </a:p>
        </p:txBody>
      </p:sp>
    </p:spTree>
    <p:extLst>
      <p:ext uri="{BB962C8B-B14F-4D97-AF65-F5344CB8AC3E}">
        <p14:creationId xmlns:p14="http://schemas.microsoft.com/office/powerpoint/2010/main" val="371056424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To sum up my first chapter. </a:t>
            </a:r>
          </a:p>
          <a:p>
            <a:pPr marL="171450" indent="-171450">
              <a:buFontTx/>
              <a:buChar char="-"/>
            </a:pPr>
            <a:r>
              <a:rPr lang="en-US" dirty="0"/>
              <a:t>I’ll be examining the decadal and seasonal trends in both abundance and distribution using summer flounder, striped bass, and spiny dogfish as representative fish for the region. </a:t>
            </a:r>
          </a:p>
          <a:p>
            <a:pPr marL="171450" indent="-171450">
              <a:buFontTx/>
              <a:buChar char="-"/>
            </a:pPr>
            <a:r>
              <a:rPr lang="en-US" dirty="0"/>
              <a:t>These trends will be examined in connection with the seasonal changes of the MAB cold pool using the NJDEP trawl survey dataset  </a:t>
            </a:r>
          </a:p>
        </p:txBody>
      </p:sp>
      <p:sp>
        <p:nvSpPr>
          <p:cNvPr id="4" name="Slide Number Placeholder 3"/>
          <p:cNvSpPr>
            <a:spLocks noGrp="1"/>
          </p:cNvSpPr>
          <p:nvPr>
            <p:ph type="sldNum" sz="quarter" idx="5"/>
          </p:nvPr>
        </p:nvSpPr>
        <p:spPr/>
        <p:txBody>
          <a:bodyPr/>
          <a:lstStyle/>
          <a:p>
            <a:fld id="{B268CFD2-B0FE-F148-B2A4-699D90785E69}" type="slidenum">
              <a:rPr lang="en-US" smtClean="0"/>
              <a:t>21</a:t>
            </a:fld>
            <a:endParaRPr lang="en-US"/>
          </a:p>
        </p:txBody>
      </p:sp>
    </p:spTree>
    <p:extLst>
      <p:ext uri="{BB962C8B-B14F-4D97-AF65-F5344CB8AC3E}">
        <p14:creationId xmlns:p14="http://schemas.microsoft.com/office/powerpoint/2010/main" val="208379121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onto chapter 2 This chapter will focus on the timing of longfin squid spring migration in connection with the springtime cold pool setup </a:t>
            </a:r>
          </a:p>
        </p:txBody>
      </p:sp>
      <p:sp>
        <p:nvSpPr>
          <p:cNvPr id="4" name="Slide Number Placeholder 3"/>
          <p:cNvSpPr>
            <a:spLocks noGrp="1"/>
          </p:cNvSpPr>
          <p:nvPr>
            <p:ph type="sldNum" sz="quarter" idx="5"/>
          </p:nvPr>
        </p:nvSpPr>
        <p:spPr/>
        <p:txBody>
          <a:bodyPr/>
          <a:lstStyle/>
          <a:p>
            <a:fld id="{B268CFD2-B0FE-F148-B2A4-699D90785E69}" type="slidenum">
              <a:rPr lang="en-US" smtClean="0"/>
              <a:t>22</a:t>
            </a:fld>
            <a:endParaRPr lang="en-US"/>
          </a:p>
        </p:txBody>
      </p:sp>
    </p:spTree>
    <p:extLst>
      <p:ext uri="{BB962C8B-B14F-4D97-AF65-F5344CB8AC3E}">
        <p14:creationId xmlns:p14="http://schemas.microsoft.com/office/powerpoint/2010/main" val="199036225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this chapter my hypothesis is that the timing of the squid inshore migration and the timing of the cold pool spring set up are around the same time across the mid-shelf</a:t>
            </a:r>
          </a:p>
          <a:p>
            <a:endParaRPr lang="en-US" dirty="0"/>
          </a:p>
        </p:txBody>
      </p:sp>
      <p:sp>
        <p:nvSpPr>
          <p:cNvPr id="4" name="Slide Number Placeholder 3"/>
          <p:cNvSpPr>
            <a:spLocks noGrp="1"/>
          </p:cNvSpPr>
          <p:nvPr>
            <p:ph type="sldNum" sz="quarter" idx="5"/>
          </p:nvPr>
        </p:nvSpPr>
        <p:spPr/>
        <p:txBody>
          <a:bodyPr/>
          <a:lstStyle/>
          <a:p>
            <a:fld id="{B268CFD2-B0FE-F148-B2A4-699D90785E69}" type="slidenum">
              <a:rPr lang="en-US" smtClean="0"/>
              <a:t>23</a:t>
            </a:fld>
            <a:endParaRPr lang="en-US"/>
          </a:p>
        </p:txBody>
      </p:sp>
    </p:spTree>
    <p:extLst>
      <p:ext uri="{BB962C8B-B14F-4D97-AF65-F5344CB8AC3E}">
        <p14:creationId xmlns:p14="http://schemas.microsoft.com/office/powerpoint/2010/main" val="292222068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Atlantic Longfin are a short-lived squid species that reside in the MAB,</a:t>
            </a:r>
          </a:p>
          <a:p>
            <a:pPr marL="171450" indent="-171450">
              <a:buFontTx/>
              <a:buChar char="-"/>
            </a:pPr>
            <a:r>
              <a:rPr lang="en-US" dirty="0"/>
              <a:t>Longfin were chosen at the recommendation of fishers and scientists</a:t>
            </a:r>
          </a:p>
          <a:p>
            <a:pPr marL="171450" indent="-171450">
              <a:buFontTx/>
              <a:buChar char="-"/>
            </a:pPr>
            <a:r>
              <a:rPr lang="en-US" dirty="0"/>
              <a:t>They seasonally migrate inshore in the spring and back offshore in the fall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i="0" dirty="0"/>
              <a:t>Like the species in Chapter 1, longfin have temperature preferences </a:t>
            </a:r>
            <a:endParaRPr lang="en-US" dirty="0"/>
          </a:p>
          <a:p>
            <a:pPr marL="171450" indent="-171450">
              <a:buFontTx/>
              <a:buChar char="-"/>
            </a:pPr>
            <a:endParaRPr lang="en-US" dirty="0"/>
          </a:p>
          <a:p>
            <a:pPr marL="171450" indent="-171450">
              <a:buFontTx/>
              <a:buChar char="-"/>
            </a:pPr>
            <a:r>
              <a:rPr lang="en-US" dirty="0"/>
              <a:t>Longfin have a high commercial value as they are </a:t>
            </a:r>
            <a:r>
              <a:rPr lang="en-US" i="1" dirty="0"/>
              <a:t>calamari and are exported around the world</a:t>
            </a:r>
            <a:endParaRPr lang="en-US" i="0" dirty="0"/>
          </a:p>
        </p:txBody>
      </p:sp>
      <p:sp>
        <p:nvSpPr>
          <p:cNvPr id="4" name="Slide Number Placeholder 3"/>
          <p:cNvSpPr>
            <a:spLocks noGrp="1"/>
          </p:cNvSpPr>
          <p:nvPr>
            <p:ph type="sldNum" sz="quarter" idx="5"/>
          </p:nvPr>
        </p:nvSpPr>
        <p:spPr/>
        <p:txBody>
          <a:bodyPr/>
          <a:lstStyle/>
          <a:p>
            <a:fld id="{B268CFD2-B0FE-F148-B2A4-699D90785E69}" type="slidenum">
              <a:rPr lang="en-US" smtClean="0"/>
              <a:t>24</a:t>
            </a:fld>
            <a:endParaRPr lang="en-US"/>
          </a:p>
        </p:txBody>
      </p:sp>
    </p:spTree>
    <p:extLst>
      <p:ext uri="{BB962C8B-B14F-4D97-AF65-F5344CB8AC3E}">
        <p14:creationId xmlns:p14="http://schemas.microsoft.com/office/powerpoint/2010/main" val="105584761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The fishing industry fears that longfin will be displaced by offshore wind as the longfin occupy regions where planned development is set to occur. </a:t>
            </a:r>
          </a:p>
          <a:p>
            <a:pPr marL="171450" indent="-171450">
              <a:buFontTx/>
              <a:buChar char="-"/>
            </a:pPr>
            <a:r>
              <a:rPr lang="en-US" dirty="0"/>
              <a:t>These maps are of the Predictive Fall and Spring Abundances on the left and right </a:t>
            </a:r>
          </a:p>
          <a:p>
            <a:pPr marL="628650" lvl="1" indent="-171450">
              <a:buFontTx/>
              <a:buChar char="-"/>
            </a:pPr>
            <a:r>
              <a:rPr lang="en-US" dirty="0"/>
              <a:t>Reds indicate higher abundance </a:t>
            </a:r>
          </a:p>
          <a:p>
            <a:pPr marL="171450" lvl="0" indent="-171450">
              <a:buFontTx/>
              <a:buChar char="-"/>
            </a:pPr>
            <a:r>
              <a:rPr lang="en-US" dirty="0"/>
              <a:t>This research is looking to better understand the dynamics of the squid prior to the construction of offshore wind </a:t>
            </a:r>
          </a:p>
          <a:p>
            <a:pPr marL="628650" lvl="1" indent="-171450">
              <a:buFontTx/>
              <a:buChar char="-"/>
            </a:pPr>
            <a:r>
              <a:rPr lang="en-US" dirty="0"/>
              <a:t>when the squid migrate inshore in the spring, when those blues become red </a:t>
            </a:r>
          </a:p>
          <a:p>
            <a:pPr marL="171450" indent="-171450">
              <a:buFontTx/>
              <a:buChar cha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000000"/>
                </a:solidFill>
                <a:effectLst/>
                <a:latin typeface="Helvetica" pitchFamily="2" charset="0"/>
              </a:rPr>
              <a:t>In the spring when the cold pool shows up these squid show up—&gt; is the timing of this movement the same </a:t>
            </a:r>
          </a:p>
          <a:p>
            <a:endParaRPr lang="en-US" dirty="0"/>
          </a:p>
          <a:p>
            <a:endParaRPr lang="en-US" dirty="0"/>
          </a:p>
          <a:p>
            <a:r>
              <a:rPr lang="en-US" dirty="0"/>
              <a:t>Right Map from https://</a:t>
            </a:r>
            <a:r>
              <a:rPr lang="en-US" dirty="0" err="1"/>
              <a:t>arcg.is</a:t>
            </a:r>
            <a:r>
              <a:rPr lang="en-US" dirty="0"/>
              <a:t>/HWSP4 </a:t>
            </a:r>
          </a:p>
        </p:txBody>
      </p:sp>
      <p:sp>
        <p:nvSpPr>
          <p:cNvPr id="4" name="Slide Number Placeholder 3"/>
          <p:cNvSpPr>
            <a:spLocks noGrp="1"/>
          </p:cNvSpPr>
          <p:nvPr>
            <p:ph type="sldNum" sz="quarter" idx="5"/>
          </p:nvPr>
        </p:nvSpPr>
        <p:spPr/>
        <p:txBody>
          <a:bodyPr/>
          <a:lstStyle/>
          <a:p>
            <a:fld id="{B268CFD2-B0FE-F148-B2A4-699D90785E69}" type="slidenum">
              <a:rPr lang="en-US" smtClean="0"/>
              <a:t>25</a:t>
            </a:fld>
            <a:endParaRPr lang="en-US"/>
          </a:p>
        </p:txBody>
      </p:sp>
    </p:spTree>
    <p:extLst>
      <p:ext uri="{BB962C8B-B14F-4D97-AF65-F5344CB8AC3E}">
        <p14:creationId xmlns:p14="http://schemas.microsoft.com/office/powerpoint/2010/main" val="60580397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000000"/>
                </a:solidFill>
                <a:effectLst/>
                <a:latin typeface="Helvetica" pitchFamily="2" charset="0"/>
              </a:rPr>
              <a:t>In the spring when the cold pool shows up these squid show up—&gt; is the timing of this movement the same </a:t>
            </a:r>
          </a:p>
          <a:p>
            <a:endParaRPr lang="en-US" dirty="0"/>
          </a:p>
          <a:p>
            <a:endParaRPr lang="en-US" dirty="0"/>
          </a:p>
        </p:txBody>
      </p:sp>
      <p:sp>
        <p:nvSpPr>
          <p:cNvPr id="4" name="Slide Number Placeholder 3"/>
          <p:cNvSpPr>
            <a:spLocks noGrp="1"/>
          </p:cNvSpPr>
          <p:nvPr>
            <p:ph type="sldNum" sz="quarter" idx="5"/>
          </p:nvPr>
        </p:nvSpPr>
        <p:spPr/>
        <p:txBody>
          <a:bodyPr/>
          <a:lstStyle/>
          <a:p>
            <a:fld id="{B268CFD2-B0FE-F148-B2A4-699D90785E69}" type="slidenum">
              <a:rPr lang="en-US" smtClean="0"/>
              <a:t>26</a:t>
            </a:fld>
            <a:endParaRPr lang="en-US"/>
          </a:p>
        </p:txBody>
      </p:sp>
    </p:spTree>
    <p:extLst>
      <p:ext uri="{BB962C8B-B14F-4D97-AF65-F5344CB8AC3E}">
        <p14:creationId xmlns:p14="http://schemas.microsoft.com/office/powerpoint/2010/main" val="274151846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To address my hypothesis and maybe some concerns, I’ll be using the Northeast fisheries science center spring ocean trawl survey. </a:t>
            </a:r>
          </a:p>
          <a:p>
            <a:pPr marL="171450" indent="-171450">
              <a:buFontTx/>
              <a:buChar char="-"/>
            </a:pPr>
            <a:r>
              <a:rPr lang="en-US" dirty="0"/>
              <a:t>The survey has occurred since 1968 and in the regions seen on the map to the left.</a:t>
            </a:r>
          </a:p>
          <a:p>
            <a:pPr marL="171450" indent="-171450">
              <a:buFontTx/>
              <a:buChar char="-"/>
            </a:pPr>
            <a:r>
              <a:rPr lang="en-US" dirty="0"/>
              <a:t>In the spring the survey begins in late March/early April, which is aligned with the </a:t>
            </a:r>
            <a:r>
              <a:rPr lang="en-US" b="1" dirty="0"/>
              <a:t>typically cold pool setup in the spring </a:t>
            </a:r>
          </a:p>
          <a:p>
            <a:pPr marL="171450" indent="-171450">
              <a:buFontTx/>
              <a:buChar char="-"/>
            </a:pPr>
            <a:r>
              <a:rPr lang="en-US" dirty="0"/>
              <a:t>Similar to the DEP survey, </a:t>
            </a:r>
          </a:p>
          <a:p>
            <a:pPr marL="628650" lvl="1" indent="-171450">
              <a:buFontTx/>
              <a:buChar char="-"/>
            </a:pPr>
            <a:r>
              <a:rPr lang="en-US" dirty="0"/>
              <a:t>This survey uses sampling strata that are randomly selected and individual tows follow the same methods </a:t>
            </a:r>
          </a:p>
          <a:p>
            <a:pPr marL="628650" lvl="1" indent="-171450">
              <a:buFontTx/>
              <a:buChar char="-"/>
            </a:pPr>
            <a:r>
              <a:rPr lang="en-US" dirty="0"/>
              <a:t>this NEFSC survey collects fisheries data through a bottom trawl and oceanographic data through conductivity, temperature and depth casts to produce temperature profiles as seen on the right. </a:t>
            </a:r>
          </a:p>
          <a:p>
            <a:pPr marL="171450" lvl="0" indent="-171450">
              <a:buFontTx/>
              <a:buChar char="-"/>
            </a:pPr>
            <a:r>
              <a:rPr lang="en-US" dirty="0"/>
              <a:t>For this research, I will be looking at the timing of when squid arrive inshore and comparing that to the cold pool conditions at that time </a:t>
            </a:r>
          </a:p>
          <a:p>
            <a:pPr marL="171450" lvl="0" indent="-171450">
              <a:buFontTx/>
              <a:buChar char="-"/>
            </a:pPr>
            <a:endParaRPr lang="en-US" dirty="0"/>
          </a:p>
          <a:p>
            <a:endParaRPr lang="en-US" dirty="0"/>
          </a:p>
          <a:p>
            <a:endParaRPr lang="en-US" dirty="0"/>
          </a:p>
          <a:p>
            <a:r>
              <a:rPr lang="en-US" dirty="0"/>
              <a:t> </a:t>
            </a:r>
          </a:p>
        </p:txBody>
      </p:sp>
      <p:sp>
        <p:nvSpPr>
          <p:cNvPr id="4" name="Slide Number Placeholder 3"/>
          <p:cNvSpPr>
            <a:spLocks noGrp="1"/>
          </p:cNvSpPr>
          <p:nvPr>
            <p:ph type="sldNum" sz="quarter" idx="5"/>
          </p:nvPr>
        </p:nvSpPr>
        <p:spPr/>
        <p:txBody>
          <a:bodyPr/>
          <a:lstStyle/>
          <a:p>
            <a:fld id="{B268CFD2-B0FE-F148-B2A4-699D90785E69}" type="slidenum">
              <a:rPr lang="en-US" smtClean="0"/>
              <a:t>27</a:t>
            </a:fld>
            <a:endParaRPr lang="en-US"/>
          </a:p>
        </p:txBody>
      </p:sp>
    </p:spTree>
    <p:extLst>
      <p:ext uri="{BB962C8B-B14F-4D97-AF65-F5344CB8AC3E}">
        <p14:creationId xmlns:p14="http://schemas.microsoft.com/office/powerpoint/2010/main" val="341072503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To address my hypothesis and maybe some concerns, I’ll be using the Northeast fisheries science center spring ocean trawl survey. </a:t>
            </a:r>
          </a:p>
          <a:p>
            <a:pPr marL="171450" indent="-171450">
              <a:buFontTx/>
              <a:buChar char="-"/>
            </a:pPr>
            <a:r>
              <a:rPr lang="en-US" dirty="0"/>
              <a:t>The survey has occurred since 1968 and in the regions seen on the map to the left.</a:t>
            </a:r>
          </a:p>
          <a:p>
            <a:pPr marL="171450" indent="-171450">
              <a:buFontTx/>
              <a:buChar char="-"/>
            </a:pPr>
            <a:r>
              <a:rPr lang="en-US" dirty="0"/>
              <a:t>In the spring the survey begins in late March/early April, which is aligned with the </a:t>
            </a:r>
            <a:r>
              <a:rPr lang="en-US" b="1" dirty="0"/>
              <a:t>typically cold pool setup in the spring </a:t>
            </a:r>
          </a:p>
          <a:p>
            <a:pPr marL="171450" indent="-171450">
              <a:buFontTx/>
              <a:buChar char="-"/>
            </a:pPr>
            <a:r>
              <a:rPr lang="en-US" dirty="0"/>
              <a:t>Similar to the DEP survey, </a:t>
            </a:r>
          </a:p>
          <a:p>
            <a:pPr marL="628650" lvl="1" indent="-171450">
              <a:buFontTx/>
              <a:buChar char="-"/>
            </a:pPr>
            <a:r>
              <a:rPr lang="en-US" dirty="0"/>
              <a:t>This survey uses sampling strata that are randomly selected and individual tows follow the same methods </a:t>
            </a:r>
          </a:p>
          <a:p>
            <a:pPr marL="628650" lvl="1" indent="-171450">
              <a:buFontTx/>
              <a:buChar char="-"/>
            </a:pPr>
            <a:r>
              <a:rPr lang="en-US" dirty="0"/>
              <a:t>this NEFSC survey collects fisheries data through a bottom trawl and oceanographic data through conductivity, temperature and depth casts to produce temperature profiles as seen on the right. </a:t>
            </a:r>
          </a:p>
          <a:p>
            <a:pPr marL="171450" lvl="0" indent="-171450">
              <a:buFontTx/>
              <a:buChar char="-"/>
            </a:pPr>
            <a:r>
              <a:rPr lang="en-US" dirty="0"/>
              <a:t>For this research, I will be looking at the timing of when squid arrive inshore and comparing that to the cold pool conditions at that time </a:t>
            </a:r>
          </a:p>
          <a:p>
            <a:pPr marL="171450" lvl="0" indent="-171450">
              <a:buFontTx/>
              <a:buChar char="-"/>
            </a:pPr>
            <a:endParaRPr lang="en-US" dirty="0"/>
          </a:p>
          <a:p>
            <a:endParaRPr lang="en-US" dirty="0"/>
          </a:p>
          <a:p>
            <a:endParaRPr lang="en-US" dirty="0"/>
          </a:p>
          <a:p>
            <a:r>
              <a:rPr lang="en-US" dirty="0"/>
              <a:t> </a:t>
            </a:r>
          </a:p>
        </p:txBody>
      </p:sp>
      <p:sp>
        <p:nvSpPr>
          <p:cNvPr id="4" name="Slide Number Placeholder 3"/>
          <p:cNvSpPr>
            <a:spLocks noGrp="1"/>
          </p:cNvSpPr>
          <p:nvPr>
            <p:ph type="sldNum" sz="quarter" idx="5"/>
          </p:nvPr>
        </p:nvSpPr>
        <p:spPr/>
        <p:txBody>
          <a:bodyPr/>
          <a:lstStyle/>
          <a:p>
            <a:fld id="{B268CFD2-B0FE-F148-B2A4-699D90785E69}" type="slidenum">
              <a:rPr lang="en-US" smtClean="0"/>
              <a:t>28</a:t>
            </a:fld>
            <a:endParaRPr lang="en-US"/>
          </a:p>
        </p:txBody>
      </p:sp>
    </p:spTree>
    <p:extLst>
      <p:ext uri="{BB962C8B-B14F-4D97-AF65-F5344CB8AC3E}">
        <p14:creationId xmlns:p14="http://schemas.microsoft.com/office/powerpoint/2010/main" val="25543629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dirty="0"/>
              <a:t>And that place is the Mid-Atlantic Bight.</a:t>
            </a: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en-US" dirty="0"/>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u="sng" dirty="0"/>
              <a:t>MAB:</a:t>
            </a:r>
            <a:r>
              <a:rPr lang="en-US" u="none" dirty="0"/>
              <a:t> </a:t>
            </a:r>
            <a:r>
              <a:rPr lang="en-US" dirty="0"/>
              <a:t>The Mid Atlantic Bight is the ocean region off the coast of New Jersey that spans from Cape Cod to Cape Hatteras that has a large seasonal temperature signal known as the Cold Pool.</a:t>
            </a:r>
            <a:r>
              <a:rPr lang="en-US" dirty="0">
                <a:solidFill>
                  <a:srgbClr val="000000"/>
                </a:solidFill>
                <a:effectLst/>
                <a:latin typeface="Helvetica" pitchFamily="2" charset="0"/>
              </a:rPr>
              <a:t> </a:t>
            </a:r>
          </a:p>
          <a:p>
            <a:pPr marL="628650" marR="0" lvl="1" indent="-171450" algn="l" defTabSz="914400" rtl="0" eaLnBrk="1" fontAlgn="auto" latinLnBrk="0" hangingPunct="1">
              <a:lnSpc>
                <a:spcPct val="100000"/>
              </a:lnSpc>
              <a:spcBef>
                <a:spcPts val="0"/>
              </a:spcBef>
              <a:spcAft>
                <a:spcPts val="0"/>
              </a:spcAft>
              <a:buClrTx/>
              <a:buSzTx/>
              <a:buFontTx/>
              <a:buChar char="-"/>
              <a:tabLst/>
              <a:defRPr/>
            </a:pPr>
            <a:r>
              <a:rPr lang="en-US" dirty="0"/>
              <a:t>The cold pool is a distinctively cold, nutrient dense body of bottom water that forms every year in the spring. </a:t>
            </a: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en-US" b="1" dirty="0"/>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u="sng" dirty="0"/>
              <a:t>Right Figure: </a:t>
            </a:r>
          </a:p>
          <a:p>
            <a:pPr marL="628650" marR="0" lvl="1" indent="-171450" algn="l" defTabSz="914400" rtl="0" eaLnBrk="1" fontAlgn="auto" latinLnBrk="0" hangingPunct="1">
              <a:lnSpc>
                <a:spcPct val="100000"/>
              </a:lnSpc>
              <a:spcBef>
                <a:spcPts val="0"/>
              </a:spcBef>
              <a:spcAft>
                <a:spcPts val="0"/>
              </a:spcAft>
              <a:buClrTx/>
              <a:buSzTx/>
              <a:buFontTx/>
              <a:buChar char="-"/>
              <a:tabLst/>
              <a:defRPr/>
            </a:pPr>
            <a:r>
              <a:rPr lang="en-US" dirty="0"/>
              <a:t>The figure on the right are cross-shelf transects based on glider tracks along the red line on the right </a:t>
            </a:r>
          </a:p>
          <a:p>
            <a:pPr marL="628650" marR="0" lvl="1" indent="-171450" algn="l" defTabSz="914400" rtl="0" eaLnBrk="1" fontAlgn="auto" latinLnBrk="0" hangingPunct="1">
              <a:lnSpc>
                <a:spcPct val="100000"/>
              </a:lnSpc>
              <a:spcBef>
                <a:spcPts val="0"/>
              </a:spcBef>
              <a:spcAft>
                <a:spcPts val="0"/>
              </a:spcAft>
              <a:buClrTx/>
              <a:buSzTx/>
              <a:buFontTx/>
              <a:buChar char="-"/>
              <a:tabLst/>
              <a:defRPr/>
            </a:pPr>
            <a:r>
              <a:rPr lang="en-US" dirty="0"/>
              <a:t>As we go further to the right on the figure, we are getting farther away from the coast and as we go down in the individual panels, we are getting deeper in the water column </a:t>
            </a:r>
          </a:p>
          <a:p>
            <a:pPr marL="628650" marR="0" lvl="1" indent="-171450" algn="l" defTabSz="914400" rtl="0" eaLnBrk="1" fontAlgn="auto" latinLnBrk="0" hangingPunct="1">
              <a:lnSpc>
                <a:spcPct val="100000"/>
              </a:lnSpc>
              <a:spcBef>
                <a:spcPts val="0"/>
              </a:spcBef>
              <a:spcAft>
                <a:spcPts val="0"/>
              </a:spcAft>
              <a:buClrTx/>
              <a:buSzTx/>
              <a:buFontTx/>
              <a:buChar char="-"/>
              <a:tabLst/>
              <a:defRPr/>
            </a:pPr>
            <a:r>
              <a:rPr lang="en-US" u="sng" dirty="0"/>
              <a:t>Formation</a:t>
            </a:r>
            <a:r>
              <a:rPr lang="en-US" dirty="0"/>
              <a:t>:</a:t>
            </a:r>
          </a:p>
          <a:p>
            <a:pPr marL="1085850" marR="0" lvl="2" indent="-171450" algn="l" defTabSz="914400" rtl="0" eaLnBrk="1" fontAlgn="auto" latinLnBrk="0" hangingPunct="1">
              <a:lnSpc>
                <a:spcPct val="100000"/>
              </a:lnSpc>
              <a:spcBef>
                <a:spcPts val="0"/>
              </a:spcBef>
              <a:spcAft>
                <a:spcPts val="0"/>
              </a:spcAft>
              <a:buClrTx/>
              <a:buSzTx/>
              <a:buFontTx/>
              <a:buChar char="-"/>
              <a:tabLst/>
              <a:defRPr/>
            </a:pPr>
            <a:r>
              <a:rPr lang="en-US" dirty="0"/>
              <a:t>Fall into Winter: lots of storm and water column mixing so the water column is fairly uniform in temperature</a:t>
            </a:r>
          </a:p>
          <a:p>
            <a:pPr marL="1085850" marR="0" lvl="2" indent="-171450" algn="l" defTabSz="914400" rtl="0" eaLnBrk="1" fontAlgn="auto" latinLnBrk="0" hangingPunct="1">
              <a:lnSpc>
                <a:spcPct val="100000"/>
              </a:lnSpc>
              <a:spcBef>
                <a:spcPts val="0"/>
              </a:spcBef>
              <a:spcAft>
                <a:spcPts val="0"/>
              </a:spcAft>
              <a:buClrTx/>
              <a:buSzTx/>
              <a:buFontTx/>
              <a:buChar char="-"/>
              <a:tabLst/>
              <a:defRPr/>
            </a:pPr>
            <a:r>
              <a:rPr lang="en-US" dirty="0"/>
              <a:t>Spring: the weather starts to warm up, less storms, the surface water begins to warm and become layer, or stratified </a:t>
            </a:r>
          </a:p>
          <a:p>
            <a:pPr marL="1085850" marR="0" lvl="2" indent="-171450" algn="l" defTabSz="914400" rtl="0" eaLnBrk="1" fontAlgn="auto" latinLnBrk="0" hangingPunct="1">
              <a:lnSpc>
                <a:spcPct val="100000"/>
              </a:lnSpc>
              <a:spcBef>
                <a:spcPts val="0"/>
              </a:spcBef>
              <a:spcAft>
                <a:spcPts val="0"/>
              </a:spcAft>
              <a:buClrTx/>
              <a:buSzTx/>
              <a:buFontTx/>
              <a:buChar char="-"/>
              <a:tabLst/>
              <a:defRPr/>
            </a:pPr>
            <a:r>
              <a:rPr lang="en-US" dirty="0"/>
              <a:t>Summer: Strong layering/stratification-– surface water is really warm, deeper water is really cold from water supplied by the Scotian Shelf water in the North</a:t>
            </a:r>
          </a:p>
          <a:p>
            <a:pPr marL="1085850" marR="0" lvl="2" indent="-171450" algn="l" defTabSz="914400" rtl="0" eaLnBrk="1" fontAlgn="auto" latinLnBrk="0" hangingPunct="1">
              <a:lnSpc>
                <a:spcPct val="100000"/>
              </a:lnSpc>
              <a:spcBef>
                <a:spcPts val="0"/>
              </a:spcBef>
              <a:spcAft>
                <a:spcPts val="0"/>
              </a:spcAft>
              <a:buClrTx/>
              <a:buSzTx/>
              <a:buFontTx/>
              <a:buChar char="-"/>
              <a:tabLst/>
              <a:defRPr/>
            </a:pPr>
            <a:r>
              <a:rPr lang="en-US" dirty="0"/>
              <a:t>Fall: Storms pick up again, the surface and deep-water mix and the water becomes more uniform </a:t>
            </a:r>
          </a:p>
          <a:p>
            <a:pPr marL="1085850" marR="0" lvl="2" indent="-171450" algn="l" defTabSz="914400" rtl="0" eaLnBrk="1" fontAlgn="auto" latinLnBrk="0" hangingPunct="1">
              <a:lnSpc>
                <a:spcPct val="100000"/>
              </a:lnSpc>
              <a:spcBef>
                <a:spcPts val="0"/>
              </a:spcBef>
              <a:spcAft>
                <a:spcPts val="0"/>
              </a:spcAft>
              <a:buClrTx/>
              <a:buSzTx/>
              <a:buFontTx/>
              <a:buChar char="-"/>
              <a:tabLst/>
              <a:defRPr/>
            </a:pPr>
            <a:endParaRPr lang="en-US" dirty="0"/>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dirty="0"/>
              <a:t>This dramatic change in temperature that happens every year in this small subset of the ocean </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FDCE374D-4BD7-FC4B-8C91-890C04130603}" type="slidenum">
              <a:rPr lang="en-US" smtClean="0"/>
              <a:t>2</a:t>
            </a:fld>
            <a:endParaRPr lang="en-US"/>
          </a:p>
        </p:txBody>
      </p:sp>
    </p:spTree>
    <p:extLst>
      <p:ext uri="{BB962C8B-B14F-4D97-AF65-F5344CB8AC3E}">
        <p14:creationId xmlns:p14="http://schemas.microsoft.com/office/powerpoint/2010/main" val="416943469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To recap chapter 2, I’m assessing whether the timing of the spring cold pool set up and the timing of squid inshore migration is connected </a:t>
            </a:r>
          </a:p>
          <a:p>
            <a:pPr marL="171450" indent="-171450">
              <a:buFontTx/>
              <a:buChar char="-"/>
            </a:pPr>
            <a:r>
              <a:rPr lang="en-US" dirty="0"/>
              <a:t>I’m using the Longfin squid as a representative species </a:t>
            </a:r>
          </a:p>
          <a:p>
            <a:pPr marL="171450" indent="-171450">
              <a:buFontTx/>
              <a:buChar char="-"/>
            </a:pPr>
            <a:r>
              <a:rPr lang="en-US" dirty="0"/>
              <a:t>The –</a:t>
            </a:r>
            <a:r>
              <a:rPr lang="en-US" i="1" dirty="0" err="1"/>
              <a:t>ics</a:t>
            </a:r>
            <a:r>
              <a:rPr lang="en-US" i="1" dirty="0"/>
              <a:t> </a:t>
            </a:r>
            <a:r>
              <a:rPr lang="en-US" i="0" dirty="0"/>
              <a:t>is the cold pool spring set up and I will be using the NEFSC trawl survey </a:t>
            </a:r>
            <a:endParaRPr lang="en-US" dirty="0"/>
          </a:p>
          <a:p>
            <a:endParaRPr lang="en-US" dirty="0"/>
          </a:p>
        </p:txBody>
      </p:sp>
      <p:sp>
        <p:nvSpPr>
          <p:cNvPr id="4" name="Slide Number Placeholder 3"/>
          <p:cNvSpPr>
            <a:spLocks noGrp="1"/>
          </p:cNvSpPr>
          <p:nvPr>
            <p:ph type="sldNum" sz="quarter" idx="5"/>
          </p:nvPr>
        </p:nvSpPr>
        <p:spPr/>
        <p:txBody>
          <a:bodyPr/>
          <a:lstStyle/>
          <a:p>
            <a:fld id="{B268CFD2-B0FE-F148-B2A4-699D90785E69}" type="slidenum">
              <a:rPr lang="en-US" smtClean="0"/>
              <a:t>29</a:t>
            </a:fld>
            <a:endParaRPr lang="en-US"/>
          </a:p>
        </p:txBody>
      </p:sp>
    </p:spTree>
    <p:extLst>
      <p:ext uri="{BB962C8B-B14F-4D97-AF65-F5344CB8AC3E}">
        <p14:creationId xmlns:p14="http://schemas.microsoft.com/office/powerpoint/2010/main" val="116386285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268CFD2-B0FE-F148-B2A4-699D90785E69}" type="slidenum">
              <a:rPr lang="en-US" smtClean="0"/>
              <a:t>30</a:t>
            </a:fld>
            <a:endParaRPr lang="en-US"/>
          </a:p>
        </p:txBody>
      </p:sp>
    </p:spTree>
    <p:extLst>
      <p:ext uri="{BB962C8B-B14F-4D97-AF65-F5344CB8AC3E}">
        <p14:creationId xmlns:p14="http://schemas.microsoft.com/office/powerpoint/2010/main" val="5012751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862D4C1-F5FB-6643-8C7B-B09657043363}" type="slidenum">
              <a:rPr lang="en-US" smtClean="0"/>
              <a:t>31</a:t>
            </a:fld>
            <a:endParaRPr lang="en-US"/>
          </a:p>
        </p:txBody>
      </p:sp>
    </p:spTree>
    <p:extLst>
      <p:ext uri="{BB962C8B-B14F-4D97-AF65-F5344CB8AC3E}">
        <p14:creationId xmlns:p14="http://schemas.microsoft.com/office/powerpoint/2010/main" val="394615776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Atlantic Menhaden are a pelagic forage fish</a:t>
            </a:r>
          </a:p>
          <a:p>
            <a:endParaRPr lang="en-US" dirty="0"/>
          </a:p>
          <a:p>
            <a:r>
              <a:rPr lang="en-US" dirty="0"/>
              <a:t>Omega </a:t>
            </a:r>
            <a:r>
              <a:rPr lang="en-US" dirty="0" err="1"/>
              <a:t>Protien</a:t>
            </a:r>
            <a:r>
              <a:rPr lang="en-US" dirty="0"/>
              <a:t> and bait  </a:t>
            </a:r>
          </a:p>
          <a:p>
            <a:endParaRPr lang="en-US" dirty="0"/>
          </a:p>
          <a:p>
            <a:r>
              <a:rPr lang="en-US" dirty="0"/>
              <a:t>Map from. https://services9.arcgis.com/Y4YP7jRuZ0IpxFZH/</a:t>
            </a:r>
            <a:r>
              <a:rPr lang="en-US" dirty="0" err="1"/>
              <a:t>arcgis</a:t>
            </a:r>
            <a:r>
              <a:rPr lang="en-US" dirty="0"/>
              <a:t>/rest/services/</a:t>
            </a:r>
            <a:r>
              <a:rPr lang="en-US" dirty="0" err="1"/>
              <a:t>Menhaden_Habitat</a:t>
            </a:r>
            <a:r>
              <a:rPr lang="en-US" dirty="0"/>
              <a:t>/</a:t>
            </a:r>
            <a:r>
              <a:rPr lang="en-US" dirty="0" err="1"/>
              <a:t>FeatureServer</a:t>
            </a:r>
            <a:r>
              <a:rPr lang="en-US" dirty="0"/>
              <a:t>/2 </a:t>
            </a:r>
          </a:p>
        </p:txBody>
      </p:sp>
      <p:sp>
        <p:nvSpPr>
          <p:cNvPr id="4" name="Slide Number Placeholder 3"/>
          <p:cNvSpPr>
            <a:spLocks noGrp="1"/>
          </p:cNvSpPr>
          <p:nvPr>
            <p:ph type="sldNum" sz="quarter" idx="5"/>
          </p:nvPr>
        </p:nvSpPr>
        <p:spPr/>
        <p:txBody>
          <a:bodyPr/>
          <a:lstStyle/>
          <a:p>
            <a:fld id="{B268CFD2-B0FE-F148-B2A4-699D90785E69}" type="slidenum">
              <a:rPr lang="en-US" smtClean="0"/>
              <a:t>32</a:t>
            </a:fld>
            <a:endParaRPr lang="en-US"/>
          </a:p>
        </p:txBody>
      </p:sp>
    </p:spTree>
    <p:extLst>
      <p:ext uri="{BB962C8B-B14F-4D97-AF65-F5344CB8AC3E}">
        <p14:creationId xmlns:p14="http://schemas.microsoft.com/office/powerpoint/2010/main" val="67669778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Lots of humpback strandings recently</a:t>
            </a:r>
            <a:r>
              <a:rPr lang="en-US"/>
              <a:t>, Humpbacks </a:t>
            </a:r>
            <a:r>
              <a:rPr lang="en-US" dirty="0"/>
              <a:t>follow where the prey are going </a:t>
            </a:r>
            <a:r>
              <a:rPr lang="en-US"/>
              <a:t>so </a:t>
            </a:r>
          </a:p>
          <a:p>
            <a:r>
              <a:rPr lang="en-US"/>
              <a:t>understanding </a:t>
            </a:r>
            <a:r>
              <a:rPr lang="en-US" dirty="0"/>
              <a:t>the dynamics of the prey is important to understand the dynamics of the predator </a:t>
            </a:r>
          </a:p>
          <a:p>
            <a:endParaRPr lang="en-US" dirty="0"/>
          </a:p>
          <a:p>
            <a:endParaRPr lang="en-US" dirty="0"/>
          </a:p>
          <a:p>
            <a:r>
              <a:rPr lang="en-US" dirty="0"/>
              <a:t>https://</a:t>
            </a:r>
            <a:r>
              <a:rPr lang="en-US" dirty="0" err="1"/>
              <a:t>www.cbf.org</a:t>
            </a:r>
            <a:r>
              <a:rPr lang="en-US" dirty="0"/>
              <a:t>/blogs/save-the-bay/2020/03/its-time-to-account-for-menhadens-role-in-the-</a:t>
            </a:r>
            <a:r>
              <a:rPr lang="en-US" dirty="0" err="1"/>
              <a:t>ecosystem.html</a:t>
            </a:r>
            <a:r>
              <a:rPr lang="en-US" dirty="0"/>
              <a:t> </a:t>
            </a:r>
          </a:p>
          <a:p>
            <a:endParaRPr lang="en-US" dirty="0"/>
          </a:p>
          <a:p>
            <a:r>
              <a:rPr lang="en-US" dirty="0"/>
              <a:t>https://</a:t>
            </a:r>
            <a:r>
              <a:rPr lang="en-US" dirty="0" err="1"/>
              <a:t>www.nature.org</a:t>
            </a:r>
            <a:r>
              <a:rPr lang="en-US" dirty="0"/>
              <a:t>/</a:t>
            </a:r>
            <a:r>
              <a:rPr lang="en-US" dirty="0" err="1"/>
              <a:t>en</a:t>
            </a:r>
            <a:r>
              <a:rPr lang="en-US" dirty="0"/>
              <a:t>-us/about-us/where-we-work/united-states/new-</a:t>
            </a:r>
            <a:r>
              <a:rPr lang="en-US" dirty="0" err="1"/>
              <a:t>york</a:t>
            </a:r>
            <a:r>
              <a:rPr lang="en-US" dirty="0"/>
              <a:t>/stories-in-new-</a:t>
            </a:r>
            <a:r>
              <a:rPr lang="en-US" dirty="0" err="1"/>
              <a:t>york</a:t>
            </a:r>
            <a:r>
              <a:rPr lang="en-US" dirty="0"/>
              <a:t>/menhaden-whales-return-new-</a:t>
            </a:r>
            <a:r>
              <a:rPr lang="en-US" dirty="0" err="1"/>
              <a:t>york</a:t>
            </a:r>
            <a:r>
              <a:rPr lang="en-US" dirty="0"/>
              <a:t>/ </a:t>
            </a:r>
          </a:p>
        </p:txBody>
      </p:sp>
      <p:sp>
        <p:nvSpPr>
          <p:cNvPr id="4" name="Slide Number Placeholder 3"/>
          <p:cNvSpPr>
            <a:spLocks noGrp="1"/>
          </p:cNvSpPr>
          <p:nvPr>
            <p:ph type="sldNum" sz="quarter" idx="5"/>
          </p:nvPr>
        </p:nvSpPr>
        <p:spPr/>
        <p:txBody>
          <a:bodyPr/>
          <a:lstStyle/>
          <a:p>
            <a:fld id="{B268CFD2-B0FE-F148-B2A4-699D90785E69}" type="slidenum">
              <a:rPr lang="en-US" smtClean="0"/>
              <a:t>33</a:t>
            </a:fld>
            <a:endParaRPr lang="en-US"/>
          </a:p>
        </p:txBody>
      </p:sp>
    </p:spTree>
    <p:extLst>
      <p:ext uri="{BB962C8B-B14F-4D97-AF65-F5344CB8AC3E}">
        <p14:creationId xmlns:p14="http://schemas.microsoft.com/office/powerpoint/2010/main" val="2070980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do this I’m going to compare menhaden </a:t>
            </a:r>
            <a:r>
              <a:rPr lang="en-US" dirty="0" err="1"/>
              <a:t>precense</a:t>
            </a:r>
            <a:r>
              <a:rPr lang="en-US" dirty="0"/>
              <a:t> and the cold pool </a:t>
            </a:r>
          </a:p>
        </p:txBody>
      </p:sp>
      <p:sp>
        <p:nvSpPr>
          <p:cNvPr id="4" name="Slide Number Placeholder 3"/>
          <p:cNvSpPr>
            <a:spLocks noGrp="1"/>
          </p:cNvSpPr>
          <p:nvPr>
            <p:ph type="sldNum" sz="quarter" idx="5"/>
          </p:nvPr>
        </p:nvSpPr>
        <p:spPr/>
        <p:txBody>
          <a:bodyPr/>
          <a:lstStyle/>
          <a:p>
            <a:fld id="{8862D4C1-F5FB-6643-8C7B-B09657043363}" type="slidenum">
              <a:rPr lang="en-US" smtClean="0"/>
              <a:t>34</a:t>
            </a:fld>
            <a:endParaRPr lang="en-US"/>
          </a:p>
        </p:txBody>
      </p:sp>
    </p:spTree>
    <p:extLst>
      <p:ext uri="{BB962C8B-B14F-4D97-AF65-F5344CB8AC3E}">
        <p14:creationId xmlns:p14="http://schemas.microsoft.com/office/powerpoint/2010/main" val="217481673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Fisheries-Dependent Catch Data, or commercial fishing reports from boats </a:t>
            </a:r>
          </a:p>
          <a:p>
            <a:endParaRPr lang="en-US" dirty="0"/>
          </a:p>
          <a:p>
            <a:r>
              <a:rPr lang="en-US" dirty="0"/>
              <a:t>Focus on presence/absence </a:t>
            </a:r>
            <a:r>
              <a:rPr lang="en-US" dirty="0" err="1"/>
              <a:t>bc</a:t>
            </a:r>
            <a:r>
              <a:rPr lang="en-US" dirty="0"/>
              <a:t> targeted effort </a:t>
            </a:r>
          </a:p>
          <a:p>
            <a:endParaRPr lang="en-US" dirty="0"/>
          </a:p>
          <a:p>
            <a:r>
              <a:rPr lang="en-US" dirty="0"/>
              <a:t>This data will provide me with </a:t>
            </a:r>
          </a:p>
          <a:p>
            <a:endParaRPr lang="en-US" dirty="0"/>
          </a:p>
          <a:p>
            <a:r>
              <a:rPr lang="en-US" dirty="0"/>
              <a:t>Talk about the catch data-–confidentiality </a:t>
            </a:r>
          </a:p>
        </p:txBody>
      </p:sp>
      <p:sp>
        <p:nvSpPr>
          <p:cNvPr id="4" name="Slide Number Placeholder 3"/>
          <p:cNvSpPr>
            <a:spLocks noGrp="1"/>
          </p:cNvSpPr>
          <p:nvPr>
            <p:ph type="sldNum" sz="quarter" idx="5"/>
          </p:nvPr>
        </p:nvSpPr>
        <p:spPr/>
        <p:txBody>
          <a:bodyPr/>
          <a:lstStyle/>
          <a:p>
            <a:fld id="{B268CFD2-B0FE-F148-B2A4-699D90785E69}" type="slidenum">
              <a:rPr lang="en-US" smtClean="0"/>
              <a:t>35</a:t>
            </a:fld>
            <a:endParaRPr lang="en-US"/>
          </a:p>
        </p:txBody>
      </p:sp>
    </p:spTree>
    <p:extLst>
      <p:ext uri="{BB962C8B-B14F-4D97-AF65-F5344CB8AC3E}">
        <p14:creationId xmlns:p14="http://schemas.microsoft.com/office/powerpoint/2010/main" val="26002685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268CFD2-B0FE-F148-B2A4-699D90785E69}" type="slidenum">
              <a:rPr lang="en-US" smtClean="0"/>
              <a:t>36</a:t>
            </a:fld>
            <a:endParaRPr lang="en-US"/>
          </a:p>
        </p:txBody>
      </p:sp>
    </p:spTree>
    <p:extLst>
      <p:ext uri="{BB962C8B-B14F-4D97-AF65-F5344CB8AC3E}">
        <p14:creationId xmlns:p14="http://schemas.microsoft.com/office/powerpoint/2010/main" val="50194107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000000"/>
                </a:solidFill>
                <a:effectLst/>
                <a:latin typeface="Helvetica" pitchFamily="2" charset="0"/>
              </a:rPr>
              <a:t>Does the </a:t>
            </a:r>
            <a:r>
              <a:rPr lang="en-US" dirty="0" err="1">
                <a:solidFill>
                  <a:srgbClr val="000000"/>
                </a:solidFill>
                <a:effectLst/>
                <a:latin typeface="Helvetica" pitchFamily="2" charset="0"/>
              </a:rPr>
              <a:t>presecne</a:t>
            </a:r>
            <a:r>
              <a:rPr lang="en-US" dirty="0">
                <a:solidFill>
                  <a:srgbClr val="000000"/>
                </a:solidFill>
                <a:effectLst/>
                <a:latin typeface="Helvetica" pitchFamily="2" charset="0"/>
              </a:rPr>
              <a:t> of the cold pool matter to the fish </a:t>
            </a:r>
          </a:p>
          <a:p>
            <a:r>
              <a:rPr lang="en-US" dirty="0">
                <a:solidFill>
                  <a:srgbClr val="000000"/>
                </a:solidFill>
                <a:effectLst/>
                <a:latin typeface="Helvetica" pitchFamily="2" charset="0"/>
              </a:rPr>
              <a:t>Does cold pool breakdown in a given year explain the distribution of bunker later that year </a:t>
            </a:r>
          </a:p>
          <a:p>
            <a:endParaRPr lang="en-US" dirty="0"/>
          </a:p>
        </p:txBody>
      </p:sp>
      <p:sp>
        <p:nvSpPr>
          <p:cNvPr id="4" name="Slide Number Placeholder 3"/>
          <p:cNvSpPr>
            <a:spLocks noGrp="1"/>
          </p:cNvSpPr>
          <p:nvPr>
            <p:ph type="sldNum" sz="quarter" idx="5"/>
          </p:nvPr>
        </p:nvSpPr>
        <p:spPr/>
        <p:txBody>
          <a:bodyPr/>
          <a:lstStyle/>
          <a:p>
            <a:fld id="{B268CFD2-B0FE-F148-B2A4-699D90785E69}" type="slidenum">
              <a:rPr lang="en-US" smtClean="0"/>
              <a:t>37</a:t>
            </a:fld>
            <a:endParaRPr lang="en-US"/>
          </a:p>
        </p:txBody>
      </p:sp>
    </p:spTree>
    <p:extLst>
      <p:ext uri="{BB962C8B-B14F-4D97-AF65-F5344CB8AC3E}">
        <p14:creationId xmlns:p14="http://schemas.microsoft.com/office/powerpoint/2010/main" val="247236012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268CFD2-B0FE-F148-B2A4-699D90785E69}" type="slidenum">
              <a:rPr lang="en-US" smtClean="0"/>
              <a:t>38</a:t>
            </a:fld>
            <a:endParaRPr lang="en-US"/>
          </a:p>
        </p:txBody>
      </p:sp>
    </p:spTree>
    <p:extLst>
      <p:ext uri="{BB962C8B-B14F-4D97-AF65-F5344CB8AC3E}">
        <p14:creationId xmlns:p14="http://schemas.microsoft.com/office/powerpoint/2010/main" val="42674416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b="0" i="0" dirty="0"/>
              <a:t>Depending on the time of the year, depends on the spatial extent of the cold pool. </a:t>
            </a:r>
          </a:p>
          <a:p>
            <a:pPr marL="171450" indent="-171450">
              <a:buFontTx/>
              <a:buChar char="-"/>
            </a:pPr>
            <a:r>
              <a:rPr lang="en-US" b="0" i="0" dirty="0"/>
              <a:t>At it’s peak in the summer, the cold pool extends nearly the whole MAB </a:t>
            </a:r>
          </a:p>
          <a:p>
            <a:endParaRPr lang="en-US" b="1" i="1" dirty="0"/>
          </a:p>
          <a:p>
            <a:r>
              <a:rPr lang="en-US" b="1" i="1" dirty="0"/>
              <a:t>- Spatial extent--- lighter is more stratified, dark is less stratified </a:t>
            </a:r>
          </a:p>
        </p:txBody>
      </p:sp>
      <p:sp>
        <p:nvSpPr>
          <p:cNvPr id="4" name="Slide Number Placeholder 3"/>
          <p:cNvSpPr>
            <a:spLocks noGrp="1"/>
          </p:cNvSpPr>
          <p:nvPr>
            <p:ph type="sldNum" sz="quarter" idx="5"/>
          </p:nvPr>
        </p:nvSpPr>
        <p:spPr/>
        <p:txBody>
          <a:bodyPr/>
          <a:lstStyle/>
          <a:p>
            <a:fld id="{8862D4C1-F5FB-6643-8C7B-B09657043363}" type="slidenum">
              <a:rPr lang="en-US" smtClean="0"/>
              <a:t>3</a:t>
            </a:fld>
            <a:endParaRPr lang="en-US"/>
          </a:p>
        </p:txBody>
      </p:sp>
    </p:spTree>
    <p:extLst>
      <p:ext uri="{BB962C8B-B14F-4D97-AF65-F5344CB8AC3E}">
        <p14:creationId xmlns:p14="http://schemas.microsoft.com/office/powerpoint/2010/main" val="426668485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sz="1200" dirty="0">
                <a:solidFill>
                  <a:srgbClr val="000000"/>
                </a:solidFill>
                <a:effectLst/>
                <a:latin typeface="Times New Roman" panose="02020603050405020304" pitchFamily="18" charset="0"/>
                <a:ea typeface="Times New Roman" panose="02020603050405020304" pitchFamily="18" charset="0"/>
              </a:rPr>
              <a:t>To bring it all back, we have this tightly coupled system that is represented in the MAB Cold Pool</a:t>
            </a:r>
          </a:p>
          <a:p>
            <a:pPr marL="171450" indent="-171450">
              <a:buFontTx/>
              <a:buChar char="-"/>
            </a:pPr>
            <a:endParaRPr lang="en-US" sz="1200" dirty="0">
              <a:solidFill>
                <a:srgbClr val="000000"/>
              </a:solidFill>
              <a:effectLst/>
              <a:latin typeface="Times New Roman" panose="02020603050405020304" pitchFamily="18" charset="0"/>
              <a:ea typeface="Times New Roman" panose="02020603050405020304" pitchFamily="18" charset="0"/>
            </a:endParaRPr>
          </a:p>
          <a:p>
            <a:pPr marL="171450" indent="-171450">
              <a:buFontTx/>
              <a:buChar char="-"/>
            </a:pPr>
            <a:r>
              <a:rPr lang="en-US" sz="1200" dirty="0">
                <a:solidFill>
                  <a:srgbClr val="000000"/>
                </a:solidFill>
                <a:effectLst/>
                <a:latin typeface="Times New Roman" panose="02020603050405020304" pitchFamily="18" charset="0"/>
                <a:ea typeface="Times New Roman" panose="02020603050405020304" pitchFamily="18" charset="0"/>
              </a:rPr>
              <a:t>this dissertation work intends to look at commercial species over space and time in connection to seasonal cold pool dynamics in the Mid Atlantic Bight  changes in commercial fish in this tightly coupled system in the Mid-Atlantic. </a:t>
            </a:r>
          </a:p>
          <a:p>
            <a:pPr marL="171450" indent="-171450">
              <a:buFontTx/>
              <a:buChar char="-"/>
            </a:pPr>
            <a:endParaRPr lang="en-US" sz="1200" dirty="0">
              <a:solidFill>
                <a:srgbClr val="000000"/>
              </a:solidFill>
              <a:effectLst/>
              <a:latin typeface="Times New Roman" panose="02020603050405020304" pitchFamily="18" charset="0"/>
              <a:ea typeface="Times New Roman" panose="02020603050405020304" pitchFamily="18" charset="0"/>
            </a:endParaRPr>
          </a:p>
          <a:p>
            <a:pPr marL="171450" indent="-171450">
              <a:buFontTx/>
              <a:buChar char="-"/>
            </a:pPr>
            <a:r>
              <a:rPr lang="en-US" sz="1200" b="0" u="none" dirty="0"/>
              <a:t>The First Chapter will focus on the long-term and seasonal trends of commercial species abundance and distribution in relation to the Mid-Atlantic Bight Cold Pool. This is a large view of the system </a:t>
            </a:r>
          </a:p>
          <a:p>
            <a:pPr marL="171450" indent="-171450">
              <a:buFontTx/>
              <a:buChar char="-"/>
            </a:pPr>
            <a:endParaRPr lang="en-US" sz="1200" b="1" u="sng" dirty="0"/>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200" dirty="0">
                <a:solidFill>
                  <a:srgbClr val="000000"/>
                </a:solidFill>
                <a:effectLst/>
                <a:latin typeface="Times New Roman" panose="02020603050405020304" pitchFamily="18" charset="0"/>
                <a:ea typeface="Times New Roman" panose="02020603050405020304" pitchFamily="18" charset="0"/>
              </a:rPr>
              <a:t>My second chapter zoom into the spring setup of the cold pool and will focus on the timing of Longfin Squid spring migration in relation to the Mid-Atlantic Bight Cold Pool spring setup.</a:t>
            </a: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en-US" sz="1200" dirty="0">
              <a:solidFill>
                <a:srgbClr val="000000"/>
              </a:solidFill>
              <a:effectLst/>
              <a:latin typeface="Times New Roman" panose="02020603050405020304" pitchFamily="18" charset="0"/>
              <a:ea typeface="Times New Roman" panose="02020603050405020304" pitchFamily="18" charset="0"/>
            </a:endParaRP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200" dirty="0">
                <a:solidFill>
                  <a:srgbClr val="000000"/>
                </a:solidFill>
                <a:effectLst/>
                <a:latin typeface="Times New Roman" panose="02020603050405020304" pitchFamily="18" charset="0"/>
                <a:ea typeface="Times New Roman" panose="02020603050405020304" pitchFamily="18" charset="0"/>
              </a:rPr>
              <a:t>My third chapter will then home in on the fall breakdown of the cold pool and examine the presence of Atlantic Menhaden inshore in the fall. </a:t>
            </a:r>
            <a:endParaRPr lang="en-US" dirty="0"/>
          </a:p>
          <a:p>
            <a:endParaRPr lang="en-US" dirty="0"/>
          </a:p>
        </p:txBody>
      </p:sp>
      <p:sp>
        <p:nvSpPr>
          <p:cNvPr id="4" name="Slide Number Placeholder 3"/>
          <p:cNvSpPr>
            <a:spLocks noGrp="1"/>
          </p:cNvSpPr>
          <p:nvPr>
            <p:ph type="sldNum" sz="quarter" idx="5"/>
          </p:nvPr>
        </p:nvSpPr>
        <p:spPr/>
        <p:txBody>
          <a:bodyPr/>
          <a:lstStyle/>
          <a:p>
            <a:fld id="{B268CFD2-B0FE-F148-B2A4-699D90785E69}" type="slidenum">
              <a:rPr lang="en-US" smtClean="0"/>
              <a:t>39</a:t>
            </a:fld>
            <a:endParaRPr lang="en-US"/>
          </a:p>
        </p:txBody>
      </p:sp>
    </p:spTree>
    <p:extLst>
      <p:ext uri="{BB962C8B-B14F-4D97-AF65-F5344CB8AC3E}">
        <p14:creationId xmlns:p14="http://schemas.microsoft.com/office/powerpoint/2010/main" val="44118457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Introduce, Name Rutgers, PhD</a:t>
            </a:r>
          </a:p>
          <a:p>
            <a:endParaRPr lang="en-US" dirty="0"/>
          </a:p>
          <a:p>
            <a:endParaRPr lang="en-US" dirty="0"/>
          </a:p>
        </p:txBody>
      </p:sp>
      <p:sp>
        <p:nvSpPr>
          <p:cNvPr id="4" name="Slide Number Placeholder 3"/>
          <p:cNvSpPr>
            <a:spLocks noGrp="1"/>
          </p:cNvSpPr>
          <p:nvPr>
            <p:ph type="sldNum" sz="quarter" idx="5"/>
          </p:nvPr>
        </p:nvSpPr>
        <p:spPr/>
        <p:txBody>
          <a:bodyPr/>
          <a:lstStyle/>
          <a:p>
            <a:fld id="{FDCE374D-4BD7-FC4B-8C91-890C04130603}" type="slidenum">
              <a:rPr lang="en-US" smtClean="0"/>
              <a:t>40</a:t>
            </a:fld>
            <a:endParaRPr lang="en-US"/>
          </a:p>
        </p:txBody>
      </p:sp>
    </p:spTree>
    <p:extLst>
      <p:ext uri="{BB962C8B-B14F-4D97-AF65-F5344CB8AC3E}">
        <p14:creationId xmlns:p14="http://schemas.microsoft.com/office/powerpoint/2010/main" val="93317715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268CFD2-B0FE-F148-B2A4-699D90785E69}" type="slidenum">
              <a:rPr lang="en-US" smtClean="0"/>
              <a:t>41</a:t>
            </a:fld>
            <a:endParaRPr lang="en-US"/>
          </a:p>
        </p:txBody>
      </p:sp>
    </p:spTree>
    <p:extLst>
      <p:ext uri="{BB962C8B-B14F-4D97-AF65-F5344CB8AC3E}">
        <p14:creationId xmlns:p14="http://schemas.microsoft.com/office/powerpoint/2010/main" val="290557131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dirty="0"/>
              <a:t>Depending on the season, the cold pool provides different ecological services for different species. </a:t>
            </a: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en-US" dirty="0"/>
          </a:p>
        </p:txBody>
      </p:sp>
      <p:sp>
        <p:nvSpPr>
          <p:cNvPr id="4" name="Slide Number Placeholder 3"/>
          <p:cNvSpPr>
            <a:spLocks noGrp="1"/>
          </p:cNvSpPr>
          <p:nvPr>
            <p:ph type="sldNum" sz="quarter" idx="5"/>
          </p:nvPr>
        </p:nvSpPr>
        <p:spPr/>
        <p:txBody>
          <a:bodyPr/>
          <a:lstStyle/>
          <a:p>
            <a:fld id="{FDCE374D-4BD7-FC4B-8C91-890C04130603}" type="slidenum">
              <a:rPr lang="en-US" smtClean="0"/>
              <a:t>42</a:t>
            </a:fld>
            <a:endParaRPr lang="en-US"/>
          </a:p>
        </p:txBody>
      </p:sp>
    </p:spTree>
    <p:extLst>
      <p:ext uri="{BB962C8B-B14F-4D97-AF65-F5344CB8AC3E}">
        <p14:creationId xmlns:p14="http://schemas.microsoft.com/office/powerpoint/2010/main" val="265078140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We can also look at abundances in relation to different oceanographic conditions </a:t>
            </a:r>
          </a:p>
          <a:p>
            <a:pPr marL="171450" indent="-171450">
              <a:buFontTx/>
              <a:buChar char="-"/>
            </a:pPr>
            <a:r>
              <a:rPr lang="en-US" dirty="0"/>
              <a:t>*orient to figure* </a:t>
            </a:r>
          </a:p>
          <a:p>
            <a:pPr marL="628650" lvl="1" indent="-171450">
              <a:buFontTx/>
              <a:buChar char="-"/>
            </a:pPr>
            <a:r>
              <a:rPr lang="en-US" dirty="0"/>
              <a:t>Cumulative number caught </a:t>
            </a:r>
          </a:p>
          <a:p>
            <a:pPr marL="628650" lvl="1" indent="-171450">
              <a:buFontTx/>
              <a:buChar char="-"/>
            </a:pPr>
            <a:r>
              <a:rPr lang="en-US" dirty="0"/>
              <a:t>Bottom temperature bins </a:t>
            </a:r>
          </a:p>
          <a:p>
            <a:endParaRPr lang="en-US" dirty="0"/>
          </a:p>
        </p:txBody>
      </p:sp>
      <p:sp>
        <p:nvSpPr>
          <p:cNvPr id="4" name="Slide Number Placeholder 3"/>
          <p:cNvSpPr>
            <a:spLocks noGrp="1"/>
          </p:cNvSpPr>
          <p:nvPr>
            <p:ph type="sldNum" sz="quarter" idx="5"/>
          </p:nvPr>
        </p:nvSpPr>
        <p:spPr/>
        <p:txBody>
          <a:bodyPr/>
          <a:lstStyle/>
          <a:p>
            <a:fld id="{FDCE374D-4BD7-FC4B-8C91-890C04130603}" type="slidenum">
              <a:rPr lang="en-US" smtClean="0"/>
              <a:t>44</a:t>
            </a:fld>
            <a:endParaRPr lang="en-US"/>
          </a:p>
        </p:txBody>
      </p:sp>
    </p:spTree>
    <p:extLst>
      <p:ext uri="{BB962C8B-B14F-4D97-AF65-F5344CB8AC3E}">
        <p14:creationId xmlns:p14="http://schemas.microsoft.com/office/powerpoint/2010/main" val="273617062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There are concerns for longfin surrounding climate change and offshore </a:t>
            </a:r>
          </a:p>
          <a:p>
            <a:pPr marL="171450" indent="-171450">
              <a:buFontTx/>
              <a:buChar char="-"/>
            </a:pPr>
            <a:r>
              <a:rPr lang="en-US" dirty="0"/>
              <a:t>While longfin are expected to do well in a warming ocean, ocean acidification due to climate change can lead to abnormal squid growth according to a study by Kaplan et. al. 2013. </a:t>
            </a:r>
          </a:p>
          <a:p>
            <a:pPr marL="171450" indent="-171450">
              <a:buFontTx/>
              <a:buChar char="-"/>
            </a:pPr>
            <a:endParaRPr lang="en-US" dirty="0"/>
          </a:p>
          <a:p>
            <a:endParaRPr lang="en-US" dirty="0"/>
          </a:p>
          <a:p>
            <a:endParaRPr lang="en-US" dirty="0"/>
          </a:p>
          <a:p>
            <a:r>
              <a:rPr lang="en-US" dirty="0"/>
              <a:t>Right Map from https://</a:t>
            </a:r>
            <a:r>
              <a:rPr lang="en-US" dirty="0" err="1"/>
              <a:t>arcg.is</a:t>
            </a:r>
            <a:r>
              <a:rPr lang="en-US" dirty="0"/>
              <a:t>/HWSP4 </a:t>
            </a:r>
          </a:p>
        </p:txBody>
      </p:sp>
      <p:sp>
        <p:nvSpPr>
          <p:cNvPr id="4" name="Slide Number Placeholder 3"/>
          <p:cNvSpPr>
            <a:spLocks noGrp="1"/>
          </p:cNvSpPr>
          <p:nvPr>
            <p:ph type="sldNum" sz="quarter" idx="5"/>
          </p:nvPr>
        </p:nvSpPr>
        <p:spPr/>
        <p:txBody>
          <a:bodyPr/>
          <a:lstStyle/>
          <a:p>
            <a:fld id="{B268CFD2-B0FE-F148-B2A4-699D90785E69}" type="slidenum">
              <a:rPr lang="en-US" smtClean="0"/>
              <a:t>46</a:t>
            </a:fld>
            <a:endParaRPr lang="en-US"/>
          </a:p>
        </p:txBody>
      </p:sp>
    </p:spTree>
    <p:extLst>
      <p:ext uri="{BB962C8B-B14F-4D97-AF65-F5344CB8AC3E}">
        <p14:creationId xmlns:p14="http://schemas.microsoft.com/office/powerpoint/2010/main" val="28547793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The cold pool typically forms in early April and breaks down starting in September, but the exact timing of formation and breakdown can vary year to year</a:t>
            </a:r>
          </a:p>
          <a:p>
            <a:pPr marL="171450" indent="-171450">
              <a:buFontTx/>
              <a:buChar char="-"/>
            </a:pPr>
            <a:r>
              <a:rPr lang="en-US" dirty="0"/>
              <a:t>The timing of the cold setup and breakdown can influence the biology and ecology in the region</a:t>
            </a:r>
          </a:p>
        </p:txBody>
      </p:sp>
      <p:sp>
        <p:nvSpPr>
          <p:cNvPr id="4" name="Slide Number Placeholder 3"/>
          <p:cNvSpPr>
            <a:spLocks noGrp="1"/>
          </p:cNvSpPr>
          <p:nvPr>
            <p:ph type="sldNum" sz="quarter" idx="5"/>
          </p:nvPr>
        </p:nvSpPr>
        <p:spPr/>
        <p:txBody>
          <a:bodyPr/>
          <a:lstStyle/>
          <a:p>
            <a:fld id="{B268CFD2-B0FE-F148-B2A4-699D90785E69}" type="slidenum">
              <a:rPr lang="en-US" smtClean="0"/>
              <a:t>4</a:t>
            </a:fld>
            <a:endParaRPr lang="en-US"/>
          </a:p>
        </p:txBody>
      </p:sp>
    </p:spTree>
    <p:extLst>
      <p:ext uri="{BB962C8B-B14F-4D97-AF65-F5344CB8AC3E}">
        <p14:creationId xmlns:p14="http://schemas.microsoft.com/office/powerpoint/2010/main" val="18557320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b="0" i="0" u="none" dirty="0"/>
              <a:t>Starting from the base of the food chain, upwelling of cold pool what can trigger phytoplankton blooms that can be seen from Satellite imagery </a:t>
            </a:r>
          </a:p>
          <a:p>
            <a:pPr marL="171450" indent="-171450">
              <a:buFontTx/>
              <a:buChar char="-"/>
            </a:pPr>
            <a:r>
              <a:rPr lang="en-US" b="0" i="0" u="none" dirty="0"/>
              <a:t>Phytoplankton blooms can then translate up the food chain to upper trophic level species like *next slide</a:t>
            </a:r>
          </a:p>
        </p:txBody>
      </p:sp>
      <p:sp>
        <p:nvSpPr>
          <p:cNvPr id="4" name="Slide Number Placeholder 3"/>
          <p:cNvSpPr>
            <a:spLocks noGrp="1"/>
          </p:cNvSpPr>
          <p:nvPr>
            <p:ph type="sldNum" sz="quarter" idx="5"/>
          </p:nvPr>
        </p:nvSpPr>
        <p:spPr/>
        <p:txBody>
          <a:bodyPr/>
          <a:lstStyle/>
          <a:p>
            <a:fld id="{8862D4C1-F5FB-6643-8C7B-B09657043363}" type="slidenum">
              <a:rPr lang="en-US" smtClean="0"/>
              <a:t>5</a:t>
            </a:fld>
            <a:endParaRPr lang="en-US"/>
          </a:p>
        </p:txBody>
      </p:sp>
    </p:spTree>
    <p:extLst>
      <p:ext uri="{BB962C8B-B14F-4D97-AF65-F5344CB8AC3E}">
        <p14:creationId xmlns:p14="http://schemas.microsoft.com/office/powerpoint/2010/main" val="7983323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u="none" dirty="0"/>
              <a:t>Like fish and invertebrates. All of these species are depending on the timing of cold pool formation and breakdown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u="none"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u="none" dirty="0"/>
              <a:t>Think of the bottom water like an air conditioner on a hot summer day</a:t>
            </a:r>
            <a:r>
              <a:rPr lang="en-US" b="0" i="0" u="none" dirty="0">
                <a:sym typeface="Wingdings" pitchFamily="2" charset="2"/>
              </a:rPr>
              <a:t> the cold pool provides the AC for </a:t>
            </a:r>
            <a:endParaRPr lang="en-US" b="0" i="0" u="none"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1" u="sng"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i="1" u="sng" baseline="0" dirty="0"/>
              <a:t>GROWTH</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1" u="sng" dirty="0"/>
              <a:t>Surf Clam (top left) </a:t>
            </a:r>
            <a:r>
              <a:rPr lang="en-US" dirty="0"/>
              <a:t>https://</a:t>
            </a:r>
            <a:r>
              <a:rPr lang="en-US" dirty="0" err="1"/>
              <a:t>www.undercurrentnews.com</a:t>
            </a:r>
            <a:r>
              <a:rPr lang="en-US" dirty="0"/>
              <a:t>/2019/03/07/surf-clam-decision-helped-clearwater-end-2018-better-than-expected/ </a:t>
            </a:r>
            <a:endParaRPr lang="en-US" b="0" i="0" u="none" dirty="0"/>
          </a:p>
          <a:p>
            <a:pPr marL="171450" indent="-171450">
              <a:buFontTx/>
              <a:buChar char="-"/>
            </a:pPr>
            <a:r>
              <a:rPr lang="en-US" b="0" i="0" u="none" dirty="0"/>
              <a:t>Growth and survival tied to cold pool stability throughout the year</a:t>
            </a:r>
          </a:p>
          <a:p>
            <a:pPr marL="171450" indent="-171450">
              <a:buFontTx/>
              <a:buChar char="-"/>
            </a:pPr>
            <a:r>
              <a:rPr lang="en-US" b="0" i="0" u="none" dirty="0"/>
              <a:t>High mortality can occur with rapid cold pool breakdown</a:t>
            </a:r>
          </a:p>
          <a:p>
            <a:pPr marL="171450" indent="-171450">
              <a:buFontTx/>
              <a:buChar char="-"/>
            </a:pPr>
            <a:endParaRPr lang="en-US" dirty="0"/>
          </a:p>
          <a:p>
            <a:pPr marL="0" indent="0">
              <a:buFontTx/>
              <a:buNone/>
            </a:pPr>
            <a:r>
              <a:rPr lang="en-US" b="1" i="1" u="sng" dirty="0"/>
              <a:t>SPAWNING</a:t>
            </a:r>
          </a:p>
          <a:p>
            <a:pPr marL="0" indent="0">
              <a:buFontTx/>
              <a:buNone/>
            </a:pPr>
            <a:r>
              <a:rPr lang="en-US" b="0" i="1" u="sng" dirty="0"/>
              <a:t>Ocean Quahogs (bottom right)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b="0" i="0" u="none" dirty="0"/>
              <a:t>Heavy spawning associated with cold pool breakdown (Miles) </a:t>
            </a:r>
          </a:p>
          <a:p>
            <a:pPr marL="171450" indent="-171450">
              <a:buFontTx/>
              <a:buChar char="-"/>
            </a:pPr>
            <a:endParaRPr lang="en-US" b="0" i="0" u="none" dirty="0"/>
          </a:p>
          <a:p>
            <a:pPr marL="0" indent="0">
              <a:buFontTx/>
              <a:buNone/>
            </a:pPr>
            <a:r>
              <a:rPr lang="en-US" b="0" i="1" u="sng" dirty="0"/>
              <a:t>Yellowtail Flounder (top right) </a:t>
            </a:r>
          </a:p>
          <a:p>
            <a:pPr marL="171450" indent="-171450">
              <a:buFontTx/>
              <a:buChar char="-"/>
            </a:pPr>
            <a:r>
              <a:rPr lang="en-US" b="0" i="0" u="none" dirty="0"/>
              <a:t>Heavy spawning associated with cold pool breakdown (Miles) </a:t>
            </a:r>
          </a:p>
          <a:p>
            <a:pPr marL="171450" indent="-171450">
              <a:buFontTx/>
              <a:buChar char="-"/>
            </a:pPr>
            <a:endParaRPr lang="en-US" dirty="0"/>
          </a:p>
          <a:p>
            <a:pPr marL="0" indent="0">
              <a:buFontTx/>
              <a:buNone/>
            </a:pPr>
            <a:r>
              <a:rPr lang="en-US" b="1" i="1" u="sng" dirty="0"/>
              <a:t>MIGRATION AND FEEDING</a:t>
            </a:r>
          </a:p>
          <a:p>
            <a:pPr marL="0" indent="0">
              <a:buFontTx/>
              <a:buNone/>
            </a:pPr>
            <a:r>
              <a:rPr lang="en-US" b="0" i="1" u="sng" dirty="0"/>
              <a:t>Striped Bass (bottom left)</a:t>
            </a:r>
          </a:p>
          <a:p>
            <a:pPr marL="0" indent="0">
              <a:buFontTx/>
              <a:buNone/>
            </a:pPr>
            <a:r>
              <a:rPr lang="en-US" b="0" i="1" u="sng" dirty="0"/>
              <a:t>Critically Endangered NARW </a:t>
            </a:r>
          </a:p>
          <a:p>
            <a:pPr marL="0" indent="0">
              <a:buFontTx/>
              <a:buNone/>
            </a:pPr>
            <a:r>
              <a:rPr lang="en-US" b="0" i="0" u="none" dirty="0"/>
              <a:t>- These two migrate though MAB region during different phases of cold pool development </a:t>
            </a:r>
          </a:p>
          <a:p>
            <a:pPr marL="0" indent="0">
              <a:buFontTx/>
              <a:buNone/>
            </a:pPr>
            <a:endParaRPr lang="en-US" b="0" i="1" u="sng" dirty="0"/>
          </a:p>
          <a:p>
            <a:pPr marL="0" indent="0">
              <a:buFontTx/>
              <a:buNone/>
            </a:pPr>
            <a:r>
              <a:rPr lang="en-US" b="0" i="0" u="none" dirty="0"/>
              <a:t>These some of these species are not only ecologically important, but also commercially important </a:t>
            </a:r>
          </a:p>
          <a:p>
            <a:pPr marL="171450" indent="-171450">
              <a:buFontTx/>
              <a:buChar char="-"/>
            </a:pPr>
            <a:endParaRPr lang="en-US" b="0" i="0" u="none" dirty="0"/>
          </a:p>
          <a:p>
            <a:pPr algn="l"/>
            <a:endParaRPr lang="en-US" i="1" u="sng" dirty="0"/>
          </a:p>
        </p:txBody>
      </p:sp>
      <p:sp>
        <p:nvSpPr>
          <p:cNvPr id="4" name="Slide Number Placeholder 3"/>
          <p:cNvSpPr>
            <a:spLocks noGrp="1"/>
          </p:cNvSpPr>
          <p:nvPr>
            <p:ph type="sldNum" sz="quarter" idx="5"/>
          </p:nvPr>
        </p:nvSpPr>
        <p:spPr/>
        <p:txBody>
          <a:bodyPr/>
          <a:lstStyle/>
          <a:p>
            <a:fld id="{B268CFD2-B0FE-F148-B2A4-699D90785E69}" type="slidenum">
              <a:rPr lang="en-US" smtClean="0"/>
              <a:t>6</a:t>
            </a:fld>
            <a:endParaRPr lang="en-US"/>
          </a:p>
        </p:txBody>
      </p:sp>
    </p:spTree>
    <p:extLst>
      <p:ext uri="{BB962C8B-B14F-4D97-AF65-F5344CB8AC3E}">
        <p14:creationId xmlns:p14="http://schemas.microsoft.com/office/powerpoint/2010/main" val="42475687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The cold pool not only supports the ecology, but it also supports the economy through commercial and recreational fishing. </a:t>
            </a:r>
          </a:p>
          <a:p>
            <a:pPr marL="171450" indent="-171450">
              <a:buFontTx/>
              <a:buChar char="-"/>
            </a:pPr>
            <a:r>
              <a:rPr lang="en-US" dirty="0"/>
              <a:t>States bordering the MAB alone generated $500 million in commercial fishing revenue in 2019 .</a:t>
            </a:r>
          </a:p>
          <a:p>
            <a:pPr marL="171450" indent="-171450">
              <a:buFontTx/>
              <a:buChar char="-"/>
            </a:pPr>
            <a:r>
              <a:rPr lang="en-US" sz="1800" dirty="0">
                <a:solidFill>
                  <a:srgbClr val="000000"/>
                </a:solidFill>
                <a:effectLst/>
                <a:latin typeface="Times New Roman" panose="02020603050405020304" pitchFamily="18" charset="0"/>
              </a:rPr>
              <a:t>S</a:t>
            </a:r>
            <a:r>
              <a:rPr lang="en-US" sz="1800" dirty="0">
                <a:solidFill>
                  <a:srgbClr val="000000"/>
                </a:solidFill>
                <a:effectLst/>
                <a:latin typeface="Times New Roman" panose="02020603050405020304" pitchFamily="18" charset="0"/>
                <a:ea typeface="Times New Roman" panose="02020603050405020304" pitchFamily="18" charset="0"/>
              </a:rPr>
              <a:t>easonal, interannual and long-term variability in cold pool processes could lead to changes to the habitat of these commercial species, impacting the coastal economies and livelihoods they support. </a:t>
            </a:r>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https://</a:t>
            </a:r>
            <a:r>
              <a:rPr lang="en-US" dirty="0" err="1"/>
              <a:t>capemaycountynj.gov</a:t>
            </a:r>
            <a:r>
              <a:rPr lang="en-US" dirty="0"/>
              <a:t>/940/Commercial-Fishing </a:t>
            </a:r>
          </a:p>
          <a:p>
            <a:r>
              <a:rPr lang="en-US" dirty="0"/>
              <a:t>https://</a:t>
            </a:r>
            <a:r>
              <a:rPr lang="en-US" dirty="0" err="1"/>
              <a:t>www.jerseysbest.com</a:t>
            </a:r>
            <a:r>
              <a:rPr lang="en-US" dirty="0"/>
              <a:t>/community/harvesting-the-sea/</a:t>
            </a:r>
          </a:p>
          <a:p>
            <a:r>
              <a:rPr lang="en-US" dirty="0"/>
              <a:t>https://</a:t>
            </a:r>
            <a:r>
              <a:rPr lang="en-US" dirty="0" err="1"/>
              <a:t>www.onthewater.com</a:t>
            </a:r>
            <a:r>
              <a:rPr lang="en-US" dirty="0"/>
              <a:t>/news/2021/02/19/comment-on-the-2021-new-jersey-recreational-fluke-season-options </a:t>
            </a:r>
          </a:p>
          <a:p>
            <a:r>
              <a:rPr lang="en-US" dirty="0"/>
              <a:t>Title : State of the Ecosystem 2022: Mid-Atlantic</a:t>
            </a:r>
          </a:p>
          <a:p>
            <a:r>
              <a:rPr lang="en-US" dirty="0"/>
              <a:t>Corporate Authors(s) : Northeast Fisheries Science Center (U.S.)</a:t>
            </a:r>
          </a:p>
          <a:p>
            <a:r>
              <a:rPr lang="en-US" dirty="0"/>
              <a:t>Published Date : 2022</a:t>
            </a:r>
          </a:p>
          <a:p>
            <a:r>
              <a:rPr lang="en-US" dirty="0"/>
              <a:t>DOI : https://</a:t>
            </a:r>
            <a:r>
              <a:rPr lang="en-US" dirty="0" err="1"/>
              <a:t>doi.org</a:t>
            </a:r>
            <a:r>
              <a:rPr lang="en-US" dirty="0"/>
              <a:t>/10.25923/5s5y-0h81</a:t>
            </a:r>
          </a:p>
          <a:p>
            <a:endParaRPr lang="en-US" dirty="0"/>
          </a:p>
          <a:p>
            <a:endParaRPr lang="en-US" dirty="0"/>
          </a:p>
        </p:txBody>
      </p:sp>
      <p:sp>
        <p:nvSpPr>
          <p:cNvPr id="4" name="Slide Number Placeholder 3"/>
          <p:cNvSpPr>
            <a:spLocks noGrp="1"/>
          </p:cNvSpPr>
          <p:nvPr>
            <p:ph type="sldNum" sz="quarter" idx="5"/>
          </p:nvPr>
        </p:nvSpPr>
        <p:spPr/>
        <p:txBody>
          <a:bodyPr/>
          <a:lstStyle/>
          <a:p>
            <a:fld id="{FDCE374D-4BD7-FC4B-8C91-890C04130603}" type="slidenum">
              <a:rPr lang="en-US" smtClean="0"/>
              <a:t>7</a:t>
            </a:fld>
            <a:endParaRPr lang="en-US"/>
          </a:p>
        </p:txBody>
      </p:sp>
    </p:spTree>
    <p:extLst>
      <p:ext uri="{BB962C8B-B14F-4D97-AF65-F5344CB8AC3E}">
        <p14:creationId xmlns:p14="http://schemas.microsoft.com/office/powerpoint/2010/main" val="24525804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Several studies have shown that the bottom temperature in the MAB is warming and there are indictors that the cold pool itself is warming and shrinking, </a:t>
            </a:r>
          </a:p>
          <a:p>
            <a:pPr marL="171450" indent="-171450">
              <a:buFontTx/>
              <a:buChar char="-"/>
            </a:pPr>
            <a:r>
              <a:rPr lang="en-US" dirty="0"/>
              <a:t>which would be impactful to the species and industry the cold pool supports </a:t>
            </a:r>
          </a:p>
          <a:p>
            <a:pPr marL="171450" indent="-171450">
              <a:buFontTx/>
              <a:buChar char="-"/>
            </a:pPr>
            <a:endParaRPr lang="en-US" dirty="0"/>
          </a:p>
          <a:p>
            <a:endParaRPr lang="en-US" dirty="0"/>
          </a:p>
        </p:txBody>
      </p:sp>
      <p:sp>
        <p:nvSpPr>
          <p:cNvPr id="4" name="Slide Number Placeholder 3"/>
          <p:cNvSpPr>
            <a:spLocks noGrp="1"/>
          </p:cNvSpPr>
          <p:nvPr>
            <p:ph type="sldNum" sz="quarter" idx="5"/>
          </p:nvPr>
        </p:nvSpPr>
        <p:spPr/>
        <p:txBody>
          <a:bodyPr/>
          <a:lstStyle/>
          <a:p>
            <a:fld id="{B268CFD2-B0FE-F148-B2A4-699D90785E69}" type="slidenum">
              <a:rPr lang="en-US" smtClean="0"/>
              <a:t>8</a:t>
            </a:fld>
            <a:endParaRPr lang="en-US"/>
          </a:p>
        </p:txBody>
      </p:sp>
    </p:spTree>
    <p:extLst>
      <p:ext uri="{BB962C8B-B14F-4D97-AF65-F5344CB8AC3E}">
        <p14:creationId xmlns:p14="http://schemas.microsoft.com/office/powerpoint/2010/main" val="41973300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defRPr>
                <a:latin typeface="Arial" panose="020B0604020202020204" pitchFamily="34" charset="0"/>
                <a:cs typeface="Arial" panose="020B0604020202020204" pitchFamily="34" charset="0"/>
              </a:defRPr>
            </a:lvl1pPr>
          </a:lstStyle>
          <a:p>
            <a:fld id="{628D789F-6F3D-7443-A23A-EB8AA03B9FDA}" type="datetime1">
              <a:rPr lang="en-US" smtClean="0"/>
              <a:pPr/>
              <a:t>1/31/24</a:t>
            </a:fld>
            <a:endParaRPr lang="en-US"/>
          </a:p>
        </p:txBody>
      </p:sp>
      <p:sp>
        <p:nvSpPr>
          <p:cNvPr id="5" name="Footer Placeholder 4"/>
          <p:cNvSpPr>
            <a:spLocks noGrp="1"/>
          </p:cNvSpPr>
          <p:nvPr>
            <p:ph type="ftr" sz="quarter" idx="11"/>
          </p:nvPr>
        </p:nvSpPr>
        <p:spPr/>
        <p:txBody>
          <a:bodyPr/>
          <a:lstStyle>
            <a:lvl1pPr>
              <a:defRPr>
                <a:latin typeface="Arial" panose="020B0604020202020204" pitchFamily="34" charset="0"/>
                <a:cs typeface="Arial" panose="020B0604020202020204" pitchFamily="34" charset="0"/>
              </a:defRPr>
            </a:lvl1pPr>
          </a:lstStyle>
          <a:p>
            <a:endParaRPr lang="en-US"/>
          </a:p>
        </p:txBody>
      </p:sp>
      <p:sp>
        <p:nvSpPr>
          <p:cNvPr id="6" name="Slide Number Placeholder 5"/>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fld id="{7FC46575-6D3F-4D40-B678-5D601DAEDA75}" type="slidenum">
              <a:rPr lang="en-US" smtClean="0"/>
              <a:pPr/>
              <a:t>‹#›</a:t>
            </a:fld>
            <a:endParaRPr lang="en-US"/>
          </a:p>
        </p:txBody>
      </p:sp>
    </p:spTree>
    <p:extLst>
      <p:ext uri="{BB962C8B-B14F-4D97-AF65-F5344CB8AC3E}">
        <p14:creationId xmlns:p14="http://schemas.microsoft.com/office/powerpoint/2010/main" val="23037355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4E9B840-8D2C-F14E-BE4C-4CAB75187FA2}" type="datetime1">
              <a:rPr lang="en-US" smtClean="0"/>
              <a:t>1/31/24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C46575-6D3F-4D40-B678-5D601DAEDA75}" type="slidenum">
              <a:rPr lang="en-US" smtClean="0"/>
              <a:t>‹#›</a:t>
            </a:fld>
            <a:endParaRPr lang="en-US"/>
          </a:p>
        </p:txBody>
      </p:sp>
    </p:spTree>
    <p:extLst>
      <p:ext uri="{BB962C8B-B14F-4D97-AF65-F5344CB8AC3E}">
        <p14:creationId xmlns:p14="http://schemas.microsoft.com/office/powerpoint/2010/main" val="28736668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3C4D6CF-1D5D-0749-BEBD-786E1FAC8315}" type="datetime1">
              <a:rPr lang="en-US" smtClean="0"/>
              <a:t>1/31/24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C46575-6D3F-4D40-B678-5D601DAEDA75}" type="slidenum">
              <a:rPr lang="en-US" smtClean="0"/>
              <a:t>‹#›</a:t>
            </a:fld>
            <a:endParaRPr lang="en-US"/>
          </a:p>
        </p:txBody>
      </p:sp>
    </p:spTree>
    <p:extLst>
      <p:ext uri="{BB962C8B-B14F-4D97-AF65-F5344CB8AC3E}">
        <p14:creationId xmlns:p14="http://schemas.microsoft.com/office/powerpoint/2010/main" val="33092198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355BBC2-94AF-FD46-8F41-89CC99F25685}" type="datetime1">
              <a:rPr lang="en-US" smtClean="0"/>
              <a:t>1/31/24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C46575-6D3F-4D40-B678-5D601DAEDA75}" type="slidenum">
              <a:rPr lang="en-US" smtClean="0"/>
              <a:t>‹#›</a:t>
            </a:fld>
            <a:endParaRPr lang="en-US"/>
          </a:p>
        </p:txBody>
      </p:sp>
    </p:spTree>
    <p:extLst>
      <p:ext uri="{BB962C8B-B14F-4D97-AF65-F5344CB8AC3E}">
        <p14:creationId xmlns:p14="http://schemas.microsoft.com/office/powerpoint/2010/main" val="40825325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3921590-8E74-E743-AA7A-CF6896B0D9AD}" type="datetime1">
              <a:rPr lang="en-US" smtClean="0"/>
              <a:t>1/31/24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C46575-6D3F-4D40-B678-5D601DAEDA75}" type="slidenum">
              <a:rPr lang="en-US" smtClean="0"/>
              <a:t>‹#›</a:t>
            </a:fld>
            <a:endParaRPr lang="en-US"/>
          </a:p>
        </p:txBody>
      </p:sp>
    </p:spTree>
    <p:extLst>
      <p:ext uri="{BB962C8B-B14F-4D97-AF65-F5344CB8AC3E}">
        <p14:creationId xmlns:p14="http://schemas.microsoft.com/office/powerpoint/2010/main" val="7916535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56DC441-74FA-2D44-8E13-97ECE5028E20}" type="datetime1">
              <a:rPr lang="en-US" smtClean="0"/>
              <a:t>1/31/24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FC46575-6D3F-4D40-B678-5D601DAEDA75}" type="slidenum">
              <a:rPr lang="en-US" smtClean="0"/>
              <a:t>‹#›</a:t>
            </a:fld>
            <a:endParaRPr lang="en-US"/>
          </a:p>
        </p:txBody>
      </p:sp>
    </p:spTree>
    <p:extLst>
      <p:ext uri="{BB962C8B-B14F-4D97-AF65-F5344CB8AC3E}">
        <p14:creationId xmlns:p14="http://schemas.microsoft.com/office/powerpoint/2010/main" val="35232075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5D272AF-26D6-0647-A004-6287735D7A75}" type="datetime1">
              <a:rPr lang="en-US" smtClean="0"/>
              <a:t>1/31/24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FC46575-6D3F-4D40-B678-5D601DAEDA75}" type="slidenum">
              <a:rPr lang="en-US" smtClean="0"/>
              <a:t>‹#›</a:t>
            </a:fld>
            <a:endParaRPr lang="en-US"/>
          </a:p>
        </p:txBody>
      </p:sp>
    </p:spTree>
    <p:extLst>
      <p:ext uri="{BB962C8B-B14F-4D97-AF65-F5344CB8AC3E}">
        <p14:creationId xmlns:p14="http://schemas.microsoft.com/office/powerpoint/2010/main" val="13243065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66E5855-E72E-0C4B-AB41-C0E4660DA710}" type="datetime1">
              <a:rPr lang="en-US" smtClean="0"/>
              <a:t>1/31/24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FC46575-6D3F-4D40-B678-5D601DAEDA75}" type="slidenum">
              <a:rPr lang="en-US" smtClean="0"/>
              <a:t>‹#›</a:t>
            </a:fld>
            <a:endParaRPr lang="en-US"/>
          </a:p>
        </p:txBody>
      </p:sp>
    </p:spTree>
    <p:extLst>
      <p:ext uri="{BB962C8B-B14F-4D97-AF65-F5344CB8AC3E}">
        <p14:creationId xmlns:p14="http://schemas.microsoft.com/office/powerpoint/2010/main" val="31718670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E41D450-AEFC-884A-A5FC-FC93DB8189A8}" type="datetime1">
              <a:rPr lang="en-US" smtClean="0"/>
              <a:t>1/31/24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FC46575-6D3F-4D40-B678-5D601DAEDA75}" type="slidenum">
              <a:rPr lang="en-US" smtClean="0"/>
              <a:t>‹#›</a:t>
            </a:fld>
            <a:endParaRPr lang="en-US"/>
          </a:p>
        </p:txBody>
      </p:sp>
    </p:spTree>
    <p:extLst>
      <p:ext uri="{BB962C8B-B14F-4D97-AF65-F5344CB8AC3E}">
        <p14:creationId xmlns:p14="http://schemas.microsoft.com/office/powerpoint/2010/main" val="32724121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D77E51C-16D6-A044-86DF-5C94F92EED1E}" type="datetime1">
              <a:rPr lang="en-US" smtClean="0"/>
              <a:t>1/31/24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FC46575-6D3F-4D40-B678-5D601DAEDA75}" type="slidenum">
              <a:rPr lang="en-US" smtClean="0"/>
              <a:t>‹#›</a:t>
            </a:fld>
            <a:endParaRPr lang="en-US"/>
          </a:p>
        </p:txBody>
      </p:sp>
    </p:spTree>
    <p:extLst>
      <p:ext uri="{BB962C8B-B14F-4D97-AF65-F5344CB8AC3E}">
        <p14:creationId xmlns:p14="http://schemas.microsoft.com/office/powerpoint/2010/main" val="6659284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3834DCF-5FAB-BA45-97BB-CF568E66EEAA}" type="datetime1">
              <a:rPr lang="en-US" smtClean="0"/>
              <a:t>1/31/24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FC46575-6D3F-4D40-B678-5D601DAEDA75}" type="slidenum">
              <a:rPr lang="en-US" smtClean="0"/>
              <a:t>‹#›</a:t>
            </a:fld>
            <a:endParaRPr lang="en-US"/>
          </a:p>
        </p:txBody>
      </p:sp>
    </p:spTree>
    <p:extLst>
      <p:ext uri="{BB962C8B-B14F-4D97-AF65-F5344CB8AC3E}">
        <p14:creationId xmlns:p14="http://schemas.microsoft.com/office/powerpoint/2010/main" val="12451556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590209"/>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952237"/>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Arial" panose="020B0604020202020204" pitchFamily="34" charset="0"/>
                <a:cs typeface="Arial" panose="020B0604020202020204" pitchFamily="34" charset="0"/>
              </a:defRPr>
            </a:lvl1pPr>
          </a:lstStyle>
          <a:p>
            <a:fld id="{09DF6570-410C-E14F-A002-947A16B5F57C}" type="datetimeFigureOut">
              <a:rPr lang="en-US" smtClean="0"/>
              <a:pPr/>
              <a:t>1/31/24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cs typeface="Arial" panose="020B0604020202020204" pitchFamily="34" charset="0"/>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solidFill>
                <a:latin typeface="Arial" panose="020B0604020202020204" pitchFamily="34" charset="0"/>
                <a:cs typeface="Arial" panose="020B0604020202020204" pitchFamily="34" charset="0"/>
              </a:defRPr>
            </a:lvl1pPr>
          </a:lstStyle>
          <a:p>
            <a:fld id="{7FC46575-6D3F-4D40-B678-5D601DAEDA75}" type="slidenum">
              <a:rPr lang="en-US" smtClean="0"/>
              <a:pPr/>
              <a:t>‹#›</a:t>
            </a:fld>
            <a:endParaRPr lang="en-US" dirty="0"/>
          </a:p>
        </p:txBody>
      </p:sp>
    </p:spTree>
    <p:extLst>
      <p:ext uri="{BB962C8B-B14F-4D97-AF65-F5344CB8AC3E}">
        <p14:creationId xmlns:p14="http://schemas.microsoft.com/office/powerpoint/2010/main" val="307875350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40.emf"/><Relationship Id="rId4" Type="http://schemas.openxmlformats.org/officeDocument/2006/relationships/image" Target="../media/image39.emf"/></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2.xml.rels><?xml version="1.0" encoding="UTF-8" standalone="yes"?>
<Relationships xmlns="http://schemas.openxmlformats.org/package/2006/relationships"><Relationship Id="rId8" Type="http://schemas.openxmlformats.org/officeDocument/2006/relationships/image" Target="../media/image45.emf"/><Relationship Id="rId3" Type="http://schemas.openxmlformats.org/officeDocument/2006/relationships/image" Target="../media/image41.emf"/><Relationship Id="rId7" Type="http://schemas.openxmlformats.org/officeDocument/2006/relationships/image" Target="../media/image44.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30.png"/><Relationship Id="rId10" Type="http://schemas.openxmlformats.org/officeDocument/2006/relationships/image" Target="../media/image47.png"/><Relationship Id="rId4" Type="http://schemas.openxmlformats.org/officeDocument/2006/relationships/image" Target="../media/image42.png"/><Relationship Id="rId9" Type="http://schemas.openxmlformats.org/officeDocument/2006/relationships/image" Target="../media/image46.png"/></Relationships>
</file>

<file path=ppt/slides/_rels/slide1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30.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50.emf"/><Relationship Id="rId4" Type="http://schemas.openxmlformats.org/officeDocument/2006/relationships/image" Target="../media/image49.emf"/></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media/image53.jpeg"/><Relationship Id="rId4" Type="http://schemas.openxmlformats.org/officeDocument/2006/relationships/image" Target="../media/image52.png"/></Relationships>
</file>

<file path=ppt/slides/_rels/slide1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30.png"/><Relationship Id="rId4" Type="http://schemas.openxmlformats.org/officeDocument/2006/relationships/image" Target="../media/image43.png"/></Relationships>
</file>

<file path=ppt/slides/_rels/slide19.xml.rels><?xml version="1.0" encoding="UTF-8" standalone="yes"?>
<Relationships xmlns="http://schemas.openxmlformats.org/package/2006/relationships"><Relationship Id="rId3" Type="http://schemas.openxmlformats.org/officeDocument/2006/relationships/image" Target="../media/image55.png"/><Relationship Id="rId7" Type="http://schemas.openxmlformats.org/officeDocument/2006/relationships/image" Target="../media/image56.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44.png"/><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8.svg"/><Relationship Id="rId5" Type="http://schemas.openxmlformats.org/officeDocument/2006/relationships/image" Target="../media/image7.png"/><Relationship Id="rId10" Type="http://schemas.openxmlformats.org/officeDocument/2006/relationships/image" Target="../media/image12.svg"/><Relationship Id="rId4" Type="http://schemas.openxmlformats.org/officeDocument/2006/relationships/image" Target="../media/image6.svg"/><Relationship Id="rId9" Type="http://schemas.openxmlformats.org/officeDocument/2006/relationships/image" Target="../media/image11.png"/></Relationships>
</file>

<file path=ppt/slides/_rels/slide20.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16.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30.png"/></Relationships>
</file>

<file path=ppt/slides/_rels/slide21.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57.png"/><Relationship Id="rId7" Type="http://schemas.openxmlformats.org/officeDocument/2006/relationships/image" Target="../media/image43.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42.png"/><Relationship Id="rId4" Type="http://schemas.openxmlformats.org/officeDocument/2006/relationships/image" Target="../media/image16.png"/></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image" Target="../media/image43.png"/></Relationships>
</file>

<file path=ppt/slides/_rels/slide2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41.emf"/></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58.emf"/><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27.xml.rels><?xml version="1.0" encoding="UTF-8" standalone="yes"?>
<Relationships xmlns="http://schemas.openxmlformats.org/package/2006/relationships"><Relationship Id="rId8" Type="http://schemas.openxmlformats.org/officeDocument/2006/relationships/image" Target="../media/image67.svg"/><Relationship Id="rId3" Type="http://schemas.openxmlformats.org/officeDocument/2006/relationships/image" Target="../media/image41.emf"/><Relationship Id="rId7" Type="http://schemas.openxmlformats.org/officeDocument/2006/relationships/image" Target="../media/image66.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65.svg"/><Relationship Id="rId5" Type="http://schemas.openxmlformats.org/officeDocument/2006/relationships/image" Target="../media/image64.png"/><Relationship Id="rId4" Type="http://schemas.openxmlformats.org/officeDocument/2006/relationships/image" Target="../media/image63.emf"/></Relationships>
</file>

<file path=ppt/slides/_rels/slide28.xml.rels><?xml version="1.0" encoding="UTF-8" standalone="yes"?>
<Relationships xmlns="http://schemas.openxmlformats.org/package/2006/relationships"><Relationship Id="rId3" Type="http://schemas.openxmlformats.org/officeDocument/2006/relationships/image" Target="../media/image68.png"/><Relationship Id="rId7" Type="http://schemas.openxmlformats.org/officeDocument/2006/relationships/image" Target="../media/image72.jpe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71.jpeg"/><Relationship Id="rId5" Type="http://schemas.openxmlformats.org/officeDocument/2006/relationships/image" Target="../media/image70.png"/><Relationship Id="rId4" Type="http://schemas.openxmlformats.org/officeDocument/2006/relationships/image" Target="../media/image69.jpeg"/></Relationships>
</file>

<file path=ppt/slides/_rels/slide29.xml.rels><?xml version="1.0" encoding="UTF-8" standalone="yes"?>
<Relationships xmlns="http://schemas.openxmlformats.org/package/2006/relationships"><Relationship Id="rId8" Type="http://schemas.openxmlformats.org/officeDocument/2006/relationships/image" Target="../media/image73.emf"/><Relationship Id="rId3" Type="http://schemas.openxmlformats.org/officeDocument/2006/relationships/image" Target="../media/image68.png"/><Relationship Id="rId7" Type="http://schemas.openxmlformats.org/officeDocument/2006/relationships/image" Target="../media/image41.emf"/><Relationship Id="rId12" Type="http://schemas.openxmlformats.org/officeDocument/2006/relationships/image" Target="../media/image67.sv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71.jpeg"/><Relationship Id="rId11" Type="http://schemas.openxmlformats.org/officeDocument/2006/relationships/image" Target="../media/image66.png"/><Relationship Id="rId5" Type="http://schemas.openxmlformats.org/officeDocument/2006/relationships/image" Target="../media/image70.png"/><Relationship Id="rId10" Type="http://schemas.openxmlformats.org/officeDocument/2006/relationships/image" Target="../media/image65.svg"/><Relationship Id="rId4" Type="http://schemas.openxmlformats.org/officeDocument/2006/relationships/image" Target="../media/image69.jpeg"/><Relationship Id="rId9" Type="http://schemas.openxmlformats.org/officeDocument/2006/relationships/image" Target="../media/image64.png"/></Relationships>
</file>

<file path=ppt/slides/_rels/slide3.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jpeg"/><Relationship Id="rId4" Type="http://schemas.openxmlformats.org/officeDocument/2006/relationships/image" Target="../media/image14.emf"/></Relationships>
</file>

<file path=ppt/slides/_rels/slide3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75.emf"/></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7.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image" Target="../media/image41.emf"/><Relationship Id="rId7" Type="http://schemas.openxmlformats.org/officeDocument/2006/relationships/image" Target="../media/image67.sv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66.png"/><Relationship Id="rId5" Type="http://schemas.openxmlformats.org/officeDocument/2006/relationships/image" Target="../media/image78.svg"/><Relationship Id="rId4" Type="http://schemas.openxmlformats.org/officeDocument/2006/relationships/image" Target="../media/image64.png"/><Relationship Id="rId9" Type="http://schemas.openxmlformats.org/officeDocument/2006/relationships/image" Target="../media/image47.png"/></Relationships>
</file>

<file path=ppt/slides/_rels/slide36.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80.emf"/><Relationship Id="rId7" Type="http://schemas.openxmlformats.org/officeDocument/2006/relationships/image" Target="../media/image69.jpeg"/><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image" Target="../media/image15.jpeg"/></Relationships>
</file>

<file path=ppt/slides/_rels/slide38.xml.rels><?xml version="1.0" encoding="UTF-8" standalone="yes"?>
<Relationships xmlns="http://schemas.openxmlformats.org/package/2006/relationships"><Relationship Id="rId8" Type="http://schemas.openxmlformats.org/officeDocument/2006/relationships/image" Target="../media/image78.svg"/><Relationship Id="rId3" Type="http://schemas.openxmlformats.org/officeDocument/2006/relationships/image" Target="../media/image74.png"/><Relationship Id="rId7" Type="http://schemas.openxmlformats.org/officeDocument/2006/relationships/image" Target="../media/image64.png"/><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image" Target="../media/image82.png"/><Relationship Id="rId11" Type="http://schemas.openxmlformats.org/officeDocument/2006/relationships/image" Target="../media/image79.jpeg"/><Relationship Id="rId5" Type="http://schemas.openxmlformats.org/officeDocument/2006/relationships/image" Target="../media/image81.png"/><Relationship Id="rId10" Type="http://schemas.openxmlformats.org/officeDocument/2006/relationships/image" Target="../media/image67.svg"/><Relationship Id="rId4" Type="http://schemas.openxmlformats.org/officeDocument/2006/relationships/image" Target="../media/image47.png"/><Relationship Id="rId9" Type="http://schemas.openxmlformats.org/officeDocument/2006/relationships/image" Target="../media/image66.png"/></Relationships>
</file>

<file path=ppt/slides/_rels/slide3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8" Type="http://schemas.openxmlformats.org/officeDocument/2006/relationships/image" Target="../media/image45.emf"/><Relationship Id="rId3" Type="http://schemas.openxmlformats.org/officeDocument/2006/relationships/image" Target="../media/image41.emf"/><Relationship Id="rId7" Type="http://schemas.openxmlformats.org/officeDocument/2006/relationships/image" Target="../media/image44.png"/><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30.png"/><Relationship Id="rId10" Type="http://schemas.openxmlformats.org/officeDocument/2006/relationships/image" Target="../media/image47.png"/><Relationship Id="rId4" Type="http://schemas.openxmlformats.org/officeDocument/2006/relationships/image" Target="../media/image42.png"/><Relationship Id="rId9" Type="http://schemas.openxmlformats.org/officeDocument/2006/relationships/image" Target="../media/image46.png"/></Relationships>
</file>

<file path=ppt/slides/_rels/slide4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44.png"/><Relationship Id="rId1" Type="http://schemas.openxmlformats.org/officeDocument/2006/relationships/slideLayout" Target="../slideLayouts/slideLayout3.xml"/><Relationship Id="rId4" Type="http://schemas.openxmlformats.org/officeDocument/2006/relationships/image" Target="../media/image43.png"/></Relationships>
</file>

<file path=ppt/slides/_rels/slide45.xml.rels><?xml version="1.0" encoding="UTF-8" standalone="yes"?>
<Relationships xmlns="http://schemas.openxmlformats.org/package/2006/relationships"><Relationship Id="rId8" Type="http://schemas.openxmlformats.org/officeDocument/2006/relationships/image" Target="../media/image85.png"/><Relationship Id="rId3" Type="http://schemas.openxmlformats.org/officeDocument/2006/relationships/image" Target="../media/image16.png"/><Relationship Id="rId7" Type="http://schemas.openxmlformats.org/officeDocument/2006/relationships/image" Target="../media/image44.png"/><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43.png"/><Relationship Id="rId4" Type="http://schemas.openxmlformats.org/officeDocument/2006/relationships/image" Target="../media/image84.png"/></Relationships>
</file>

<file path=ppt/slides/_rels/slide46.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3" Type="http://schemas.openxmlformats.org/officeDocument/2006/relationships/image" Target="../media/image47.png"/><Relationship Id="rId7" Type="http://schemas.openxmlformats.org/officeDocument/2006/relationships/image" Target="../media/image30.png"/><Relationship Id="rId2" Type="http://schemas.openxmlformats.org/officeDocument/2006/relationships/image" Target="../media/image46.png"/><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62.png"/><Relationship Id="rId4" Type="http://schemas.openxmlformats.org/officeDocument/2006/relationships/image" Target="../media/image87.png"/></Relationships>
</file>

<file path=ppt/slides/_rels/slide5.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 Id="rId9" Type="http://schemas.openxmlformats.org/officeDocument/2006/relationships/image" Target="../media/image24.png"/></Relationships>
</file>

<file path=ppt/slides/_rels/slide5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3.png"/><Relationship Id="rId1" Type="http://schemas.openxmlformats.org/officeDocument/2006/relationships/slideLayout" Target="../slideLayouts/slideLayout2.xml"/><Relationship Id="rId5" Type="http://schemas.openxmlformats.org/officeDocument/2006/relationships/image" Target="../media/image47.png"/><Relationship Id="rId4" Type="http://schemas.openxmlformats.org/officeDocument/2006/relationships/image" Target="../media/image74.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7.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jpeg"/><Relationship Id="rId7" Type="http://schemas.openxmlformats.org/officeDocument/2006/relationships/image" Target="../media/image31.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jpeg"/></Relationships>
</file>

<file path=ppt/slides/_rels/slide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jpeg"/></Relationships>
</file>

<file path=ppt/slides/_rels/slide9.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073F4-5FF8-BF83-8DCC-BB34EBED930F}"/>
              </a:ext>
            </a:extLst>
          </p:cNvPr>
          <p:cNvSpPr>
            <a:spLocks noGrp="1"/>
          </p:cNvSpPr>
          <p:nvPr>
            <p:ph type="ctrTitle"/>
          </p:nvPr>
        </p:nvSpPr>
        <p:spPr>
          <a:xfrm>
            <a:off x="1524000" y="639364"/>
            <a:ext cx="9144000" cy="2812228"/>
          </a:xfrm>
        </p:spPr>
        <p:txBody>
          <a:bodyPr>
            <a:norm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4400" i="1" u="none" strike="noStrike" cap="none" normalizeH="0" baseline="0" dirty="0">
                <a:ln>
                  <a:noFill/>
                </a:ln>
                <a:effectLst/>
                <a:ea typeface="Times New Roman" panose="02020603050405020304" pitchFamily="18" charset="0"/>
              </a:rPr>
              <a:t>Fish-</a:t>
            </a:r>
            <a:r>
              <a:rPr kumimoji="0" lang="en-US" altLang="en-US" sz="4400" i="1" u="none" strike="noStrike" cap="none" normalizeH="0" baseline="0" dirty="0" err="1">
                <a:ln>
                  <a:noFill/>
                </a:ln>
                <a:effectLst/>
                <a:ea typeface="Times New Roman" panose="02020603050405020304" pitchFamily="18" charset="0"/>
              </a:rPr>
              <a:t>ics</a:t>
            </a:r>
            <a:r>
              <a:rPr kumimoji="0" lang="en-US" altLang="en-US" sz="4400" i="1" u="none" strike="noStrike" cap="none" normalizeH="0" baseline="0" dirty="0">
                <a:ln>
                  <a:noFill/>
                </a:ln>
                <a:effectLst/>
                <a:ea typeface="Times New Roman" panose="02020603050405020304" pitchFamily="18" charset="0"/>
              </a:rPr>
              <a:t>:</a:t>
            </a:r>
            <a:r>
              <a:rPr lang="en-US" altLang="en-US" sz="1200" i="1" dirty="0">
                <a:ea typeface="Times New Roman" panose="02020603050405020304" pitchFamily="18" charset="0"/>
              </a:rPr>
              <a:t> </a:t>
            </a:r>
            <a:br>
              <a:rPr lang="en-US" altLang="en-US" sz="1200" dirty="0">
                <a:ea typeface="Times New Roman" panose="02020603050405020304" pitchFamily="18" charset="0"/>
              </a:rPr>
            </a:br>
            <a:r>
              <a:rPr kumimoji="0" lang="en-US" altLang="en-US" sz="4400" i="0" u="none" strike="noStrike" cap="none" normalizeH="0" baseline="0" dirty="0">
                <a:ln>
                  <a:noFill/>
                </a:ln>
                <a:solidFill>
                  <a:schemeClr val="tx1"/>
                </a:solidFill>
                <a:effectLst/>
                <a:ea typeface="Times New Roman" panose="02020603050405020304" pitchFamily="18" charset="0"/>
              </a:rPr>
              <a:t>Cold Pool Influences on Commercial Species Dynamics in the Mid-Atlantic Bight </a:t>
            </a:r>
            <a:endParaRPr lang="en-US" sz="4400" dirty="0"/>
          </a:p>
        </p:txBody>
      </p:sp>
      <p:sp>
        <p:nvSpPr>
          <p:cNvPr id="3" name="Subtitle 2">
            <a:extLst>
              <a:ext uri="{FF2B5EF4-FFF2-40B4-BE49-F238E27FC236}">
                <a16:creationId xmlns:a16="http://schemas.microsoft.com/office/drawing/2014/main" id="{6065AB6A-3ECE-C9BC-CF15-06BC8A584FC2}"/>
              </a:ext>
            </a:extLst>
          </p:cNvPr>
          <p:cNvSpPr>
            <a:spLocks noGrp="1"/>
          </p:cNvSpPr>
          <p:nvPr>
            <p:ph type="subTitle" idx="1"/>
          </p:nvPr>
        </p:nvSpPr>
        <p:spPr>
          <a:xfrm>
            <a:off x="1565873" y="3660020"/>
            <a:ext cx="4670765" cy="2340864"/>
          </a:xfrm>
        </p:spPr>
        <p:txBody>
          <a:bodyPr>
            <a:normAutofit/>
          </a:bodyPr>
          <a:lstStyle/>
          <a:p>
            <a:pPr>
              <a:lnSpc>
                <a:spcPct val="90000"/>
              </a:lnSpc>
            </a:pPr>
            <a:r>
              <a:rPr lang="en-US" sz="2600" b="1" dirty="0"/>
              <a:t>Samantha Alaimo</a:t>
            </a:r>
          </a:p>
          <a:p>
            <a:pPr>
              <a:lnSpc>
                <a:spcPct val="90000"/>
              </a:lnSpc>
            </a:pPr>
            <a:r>
              <a:rPr lang="en-US" sz="2000" dirty="0"/>
              <a:t>2 August 2023 </a:t>
            </a:r>
          </a:p>
          <a:p>
            <a:pPr>
              <a:lnSpc>
                <a:spcPct val="90000"/>
              </a:lnSpc>
            </a:pPr>
            <a:r>
              <a:rPr lang="en-US" sz="2000" dirty="0"/>
              <a:t>Ph.D. Dissertation Proposal</a:t>
            </a:r>
          </a:p>
          <a:p>
            <a:pPr>
              <a:lnSpc>
                <a:spcPct val="90000"/>
              </a:lnSpc>
            </a:pPr>
            <a:r>
              <a:rPr lang="en-US" sz="2000" dirty="0"/>
              <a:t>Rutgers University</a:t>
            </a:r>
          </a:p>
          <a:p>
            <a:pPr>
              <a:lnSpc>
                <a:spcPct val="90000"/>
              </a:lnSpc>
            </a:pPr>
            <a:r>
              <a:rPr lang="en-US" sz="2000" dirty="0"/>
              <a:t>Department of Marine and Coastal Science</a:t>
            </a:r>
          </a:p>
        </p:txBody>
      </p:sp>
      <p:sp>
        <p:nvSpPr>
          <p:cNvPr id="6" name="Subtitle 2">
            <a:extLst>
              <a:ext uri="{FF2B5EF4-FFF2-40B4-BE49-F238E27FC236}">
                <a16:creationId xmlns:a16="http://schemas.microsoft.com/office/drawing/2014/main" id="{577D0BB3-88C6-9E0E-07B2-16D169A55320}"/>
              </a:ext>
            </a:extLst>
          </p:cNvPr>
          <p:cNvSpPr txBox="1">
            <a:spLocks/>
          </p:cNvSpPr>
          <p:nvPr/>
        </p:nvSpPr>
        <p:spPr>
          <a:xfrm>
            <a:off x="6096000" y="3662668"/>
            <a:ext cx="5588000" cy="2338806"/>
          </a:xfrm>
          <a:prstGeom prst="rect">
            <a:avLst/>
          </a:prstGeom>
        </p:spPr>
        <p:txBody>
          <a:bodyPr vert="horz" lIns="91440" tIns="45720" rIns="91440" bIns="45720" rtlCol="0">
            <a:normAutofit fontScale="92500"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10000"/>
              </a:lnSpc>
              <a:spcBef>
                <a:spcPts val="0"/>
              </a:spcBef>
            </a:pPr>
            <a:r>
              <a:rPr lang="en-US" sz="2800" u="sng" dirty="0">
                <a:latin typeface="Arial" panose="020B0604020202020204" pitchFamily="34" charset="0"/>
                <a:cs typeface="Arial" panose="020B0604020202020204" pitchFamily="34" charset="0"/>
              </a:rPr>
              <a:t>Dissertation Committee: </a:t>
            </a:r>
          </a:p>
          <a:p>
            <a:pPr>
              <a:lnSpc>
                <a:spcPct val="110000"/>
              </a:lnSpc>
              <a:spcBef>
                <a:spcPts val="0"/>
              </a:spcBef>
            </a:pPr>
            <a:r>
              <a:rPr lang="en-US" dirty="0">
                <a:latin typeface="Arial" panose="020B0604020202020204" pitchFamily="34" charset="0"/>
                <a:cs typeface="Arial" panose="020B0604020202020204" pitchFamily="34" charset="0"/>
              </a:rPr>
              <a:t>Dr. Josh Kohut (advisor)</a:t>
            </a:r>
          </a:p>
          <a:p>
            <a:pPr>
              <a:lnSpc>
                <a:spcPct val="110000"/>
              </a:lnSpc>
              <a:spcBef>
                <a:spcPts val="0"/>
              </a:spcBef>
            </a:pPr>
            <a:r>
              <a:rPr lang="en-US" dirty="0">
                <a:latin typeface="Arial" panose="020B0604020202020204" pitchFamily="34" charset="0"/>
                <a:cs typeface="Arial" panose="020B0604020202020204" pitchFamily="34" charset="0"/>
              </a:rPr>
              <a:t>Dr. Daphne Munroe</a:t>
            </a:r>
          </a:p>
          <a:p>
            <a:pPr>
              <a:lnSpc>
                <a:spcPct val="110000"/>
              </a:lnSpc>
              <a:spcBef>
                <a:spcPts val="0"/>
              </a:spcBef>
            </a:pPr>
            <a:r>
              <a:rPr lang="en-US" dirty="0">
                <a:latin typeface="Arial" panose="020B0604020202020204" pitchFamily="34" charset="0"/>
                <a:cs typeface="Arial" panose="020B0604020202020204" pitchFamily="34" charset="0"/>
              </a:rPr>
              <a:t>Dr. Travis Miles</a:t>
            </a:r>
          </a:p>
          <a:p>
            <a:pPr>
              <a:lnSpc>
                <a:spcPct val="110000"/>
              </a:lnSpc>
              <a:spcBef>
                <a:spcPts val="0"/>
              </a:spcBef>
            </a:pPr>
            <a:r>
              <a:rPr lang="en-US" dirty="0">
                <a:latin typeface="Arial" panose="020B0604020202020204" pitchFamily="34" charset="0"/>
                <a:cs typeface="Arial" panose="020B0604020202020204" pitchFamily="34" charset="0"/>
              </a:rPr>
              <a:t>Dr. Grace Saba</a:t>
            </a:r>
          </a:p>
          <a:p>
            <a:pPr>
              <a:lnSpc>
                <a:spcPct val="110000"/>
              </a:lnSpc>
              <a:spcBef>
                <a:spcPts val="0"/>
              </a:spcBef>
            </a:pPr>
            <a:r>
              <a:rPr lang="en-US" dirty="0">
                <a:latin typeface="Arial" panose="020B0604020202020204" pitchFamily="34" charset="0"/>
                <a:cs typeface="Arial" panose="020B0604020202020204" pitchFamily="34" charset="0"/>
              </a:rPr>
              <a:t>Dr. David </a:t>
            </a:r>
            <a:r>
              <a:rPr lang="en-US" dirty="0" err="1">
                <a:latin typeface="Arial" panose="020B0604020202020204" pitchFamily="34" charset="0"/>
                <a:cs typeface="Arial" panose="020B0604020202020204" pitchFamily="34" charset="0"/>
              </a:rPr>
              <a:t>Secor</a:t>
            </a:r>
            <a:r>
              <a:rPr lang="en-US" dirty="0">
                <a:latin typeface="Arial" panose="020B0604020202020204" pitchFamily="34" charset="0"/>
                <a:cs typeface="Arial" panose="020B0604020202020204" pitchFamily="34" charset="0"/>
              </a:rPr>
              <a:t> (University of Maryland)</a:t>
            </a:r>
          </a:p>
        </p:txBody>
      </p:sp>
      <p:grpSp>
        <p:nvGrpSpPr>
          <p:cNvPr id="36" name="Group 35">
            <a:extLst>
              <a:ext uri="{FF2B5EF4-FFF2-40B4-BE49-F238E27FC236}">
                <a16:creationId xmlns:a16="http://schemas.microsoft.com/office/drawing/2014/main" id="{E0D9E604-A19C-1443-BE92-0C66E6D9F806}"/>
              </a:ext>
            </a:extLst>
          </p:cNvPr>
          <p:cNvGrpSpPr/>
          <p:nvPr/>
        </p:nvGrpSpPr>
        <p:grpSpPr>
          <a:xfrm>
            <a:off x="0" y="5953616"/>
            <a:ext cx="12192000" cy="932584"/>
            <a:chOff x="0" y="6037696"/>
            <a:chExt cx="12192000" cy="932584"/>
          </a:xfrm>
        </p:grpSpPr>
        <p:grpSp>
          <p:nvGrpSpPr>
            <p:cNvPr id="10" name="Group 9">
              <a:extLst>
                <a:ext uri="{FF2B5EF4-FFF2-40B4-BE49-F238E27FC236}">
                  <a16:creationId xmlns:a16="http://schemas.microsoft.com/office/drawing/2014/main" id="{8E151009-F4B1-7C70-813B-87BECBD2FFBC}"/>
                </a:ext>
              </a:extLst>
            </p:cNvPr>
            <p:cNvGrpSpPr/>
            <p:nvPr/>
          </p:nvGrpSpPr>
          <p:grpSpPr>
            <a:xfrm>
              <a:off x="0" y="6037696"/>
              <a:ext cx="12192000" cy="921773"/>
              <a:chOff x="0" y="6037696"/>
              <a:chExt cx="12192000" cy="921773"/>
            </a:xfrm>
          </p:grpSpPr>
          <p:sp>
            <p:nvSpPr>
              <p:cNvPr id="7" name="Rectangle 6">
                <a:extLst>
                  <a:ext uri="{FF2B5EF4-FFF2-40B4-BE49-F238E27FC236}">
                    <a16:creationId xmlns:a16="http://schemas.microsoft.com/office/drawing/2014/main" id="{1EC05F3C-6DE1-209A-7291-D6EBA4247B30}"/>
                  </a:ext>
                </a:extLst>
              </p:cNvPr>
              <p:cNvSpPr/>
              <p:nvPr/>
            </p:nvSpPr>
            <p:spPr>
              <a:xfrm>
                <a:off x="0" y="6088202"/>
                <a:ext cx="12192000" cy="871267"/>
              </a:xfrm>
              <a:prstGeom prst="rect">
                <a:avLst/>
              </a:prstGeom>
              <a:solidFill>
                <a:schemeClr val="accent5">
                  <a:lumMod val="20000"/>
                  <a:lumOff val="80000"/>
                </a:schemeClr>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pic>
            <p:nvPicPr>
              <p:cNvPr id="4" name="Picture 2" descr="Meetings - NJ Water Monitoring Council | Department of Environmental ...">
                <a:extLst>
                  <a:ext uri="{FF2B5EF4-FFF2-40B4-BE49-F238E27FC236}">
                    <a16:creationId xmlns:a16="http://schemas.microsoft.com/office/drawing/2014/main" id="{BFB76156-CA81-D2ED-0A25-4FC63EDBD1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58552" y="6037696"/>
                <a:ext cx="805037" cy="84124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Logo&#10;&#10;Description automatically generated">
                <a:extLst>
                  <a:ext uri="{FF2B5EF4-FFF2-40B4-BE49-F238E27FC236}">
                    <a16:creationId xmlns:a16="http://schemas.microsoft.com/office/drawing/2014/main" id="{AACED886-6A44-9F88-03AA-9A4C26C92C91}"/>
                  </a:ext>
                </a:extLst>
              </p:cNvPr>
              <p:cNvPicPr>
                <a:picLocks noChangeAspect="1"/>
              </p:cNvPicPr>
              <p:nvPr/>
            </p:nvPicPr>
            <p:blipFill>
              <a:blip r:embed="rId4"/>
              <a:stretch>
                <a:fillRect/>
              </a:stretch>
            </p:blipFill>
            <p:spPr>
              <a:xfrm>
                <a:off x="3778741" y="6065374"/>
                <a:ext cx="1931212" cy="887728"/>
              </a:xfrm>
              <a:prstGeom prst="rect">
                <a:avLst/>
              </a:prstGeom>
            </p:spPr>
          </p:pic>
          <p:pic>
            <p:nvPicPr>
              <p:cNvPr id="9" name="Picture 8" descr="Rutgers University Logo | Rutgers university, Rutgers, University logo">
                <a:extLst>
                  <a:ext uri="{FF2B5EF4-FFF2-40B4-BE49-F238E27FC236}">
                    <a16:creationId xmlns:a16="http://schemas.microsoft.com/office/drawing/2014/main" id="{97EA298C-CDFC-912E-2B3C-AAF2918D57F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012188" y="6240235"/>
                <a:ext cx="1931212" cy="522759"/>
              </a:xfrm>
              <a:prstGeom prst="rect">
                <a:avLst/>
              </a:prstGeom>
              <a:noFill/>
              <a:extLst>
                <a:ext uri="{909E8E84-426E-40DD-AFC4-6F175D3DCCD1}">
                  <a14:hiddenFill xmlns:a14="http://schemas.microsoft.com/office/drawing/2010/main">
                    <a:solidFill>
                      <a:srgbClr val="FFFFFF"/>
                    </a:solidFill>
                  </a14:hiddenFill>
                </a:ext>
              </a:extLst>
            </p:spPr>
          </p:pic>
        </p:grpSp>
        <p:pic>
          <p:nvPicPr>
            <p:cNvPr id="35" name="Picture 34" descr="A logo for a science center&#10;&#10;Description automatically generated">
              <a:extLst>
                <a:ext uri="{FF2B5EF4-FFF2-40B4-BE49-F238E27FC236}">
                  <a16:creationId xmlns:a16="http://schemas.microsoft.com/office/drawing/2014/main" id="{7C4747F3-ACD1-E0B8-6E56-2B0D87E359BE}"/>
                </a:ext>
              </a:extLst>
            </p:cNvPr>
            <p:cNvPicPr>
              <a:picLocks noChangeAspect="1"/>
            </p:cNvPicPr>
            <p:nvPr/>
          </p:nvPicPr>
          <p:blipFill>
            <a:blip r:embed="rId6"/>
            <a:stretch>
              <a:fillRect/>
            </a:stretch>
          </p:blipFill>
          <p:spPr>
            <a:xfrm>
              <a:off x="1248599" y="6054892"/>
              <a:ext cx="1281543" cy="915388"/>
            </a:xfrm>
            <a:prstGeom prst="rect">
              <a:avLst/>
            </a:prstGeom>
          </p:spPr>
        </p:pic>
      </p:grpSp>
      <p:grpSp>
        <p:nvGrpSpPr>
          <p:cNvPr id="24" name="Group 23">
            <a:extLst>
              <a:ext uri="{FF2B5EF4-FFF2-40B4-BE49-F238E27FC236}">
                <a16:creationId xmlns:a16="http://schemas.microsoft.com/office/drawing/2014/main" id="{0BE7DD3D-AB27-A41A-1C04-3B615E16A701}"/>
              </a:ext>
            </a:extLst>
          </p:cNvPr>
          <p:cNvGrpSpPr/>
          <p:nvPr/>
        </p:nvGrpSpPr>
        <p:grpSpPr>
          <a:xfrm>
            <a:off x="0" y="0"/>
            <a:ext cx="12192000" cy="548640"/>
            <a:chOff x="0" y="0"/>
            <a:chExt cx="12192000" cy="548640"/>
          </a:xfrm>
        </p:grpSpPr>
        <p:sp>
          <p:nvSpPr>
            <p:cNvPr id="12" name="Rectangle 11">
              <a:extLst>
                <a:ext uri="{FF2B5EF4-FFF2-40B4-BE49-F238E27FC236}">
                  <a16:creationId xmlns:a16="http://schemas.microsoft.com/office/drawing/2014/main" id="{857C7B43-219C-EA59-9AC7-F99F4D1860B9}"/>
                </a:ext>
              </a:extLst>
            </p:cNvPr>
            <p:cNvSpPr/>
            <p:nvPr/>
          </p:nvSpPr>
          <p:spPr>
            <a:xfrm>
              <a:off x="0" y="0"/>
              <a:ext cx="12192000" cy="54864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grpSp>
          <p:nvGrpSpPr>
            <p:cNvPr id="23" name="Group 22">
              <a:extLst>
                <a:ext uri="{FF2B5EF4-FFF2-40B4-BE49-F238E27FC236}">
                  <a16:creationId xmlns:a16="http://schemas.microsoft.com/office/drawing/2014/main" id="{6D860C7E-7E35-5F7F-C6AF-1A85F916C57F}"/>
                </a:ext>
              </a:extLst>
            </p:cNvPr>
            <p:cNvGrpSpPr/>
            <p:nvPr/>
          </p:nvGrpSpPr>
          <p:grpSpPr>
            <a:xfrm>
              <a:off x="508000" y="6743"/>
              <a:ext cx="11176000" cy="477279"/>
              <a:chOff x="508000" y="6743"/>
              <a:chExt cx="11176000" cy="477279"/>
            </a:xfrm>
          </p:grpSpPr>
          <p:grpSp>
            <p:nvGrpSpPr>
              <p:cNvPr id="18" name="Group 17">
                <a:extLst>
                  <a:ext uri="{FF2B5EF4-FFF2-40B4-BE49-F238E27FC236}">
                    <a16:creationId xmlns:a16="http://schemas.microsoft.com/office/drawing/2014/main" id="{7B6A39FE-A3F5-D08B-369D-F0936D851197}"/>
                  </a:ext>
                </a:extLst>
              </p:cNvPr>
              <p:cNvGrpSpPr/>
              <p:nvPr/>
            </p:nvGrpSpPr>
            <p:grpSpPr>
              <a:xfrm>
                <a:off x="508000" y="6743"/>
                <a:ext cx="1828800" cy="477279"/>
                <a:chOff x="508000" y="6743"/>
                <a:chExt cx="1828800" cy="477279"/>
              </a:xfrm>
            </p:grpSpPr>
            <p:sp>
              <p:nvSpPr>
                <p:cNvPr id="46" name="TextBox 45">
                  <a:extLst>
                    <a:ext uri="{FF2B5EF4-FFF2-40B4-BE49-F238E27FC236}">
                      <a16:creationId xmlns:a16="http://schemas.microsoft.com/office/drawing/2014/main" id="{85589EE4-91DD-EEA7-5DE2-CA24638CA100}"/>
                    </a:ext>
                  </a:extLst>
                </p:cNvPr>
                <p:cNvSpPr txBox="1"/>
                <p:nvPr/>
              </p:nvSpPr>
              <p:spPr>
                <a:xfrm>
                  <a:off x="508000" y="360911"/>
                  <a:ext cx="1828800" cy="123111"/>
                </a:xfrm>
                <a:prstGeom prst="rect">
                  <a:avLst/>
                </a:prstGeom>
                <a:solidFill>
                  <a:schemeClr val="accent5">
                    <a:lumMod val="60000"/>
                    <a:lumOff val="40000"/>
                  </a:schemeClr>
                </a:solidFill>
                <a:ln>
                  <a:solidFill>
                    <a:schemeClr val="accent5">
                      <a:lumMod val="60000"/>
                      <a:lumOff val="40000"/>
                    </a:schemeClr>
                  </a:solidFill>
                </a:ln>
              </p:spPr>
              <p:txBody>
                <a:bodyPr wrap="square" rtlCol="0">
                  <a:spAutoFit/>
                </a:bodyPr>
                <a:lstStyle/>
                <a:p>
                  <a:endParaRPr lang="en-US" sz="200" dirty="0">
                    <a:solidFill>
                      <a:schemeClr val="accent1">
                        <a:lumMod val="40000"/>
                        <a:lumOff val="60000"/>
                      </a:schemeClr>
                    </a:solidFill>
                    <a:latin typeface="Arial" panose="020B0604020202020204" pitchFamily="34" charset="0"/>
                    <a:cs typeface="Arial" panose="020B0604020202020204" pitchFamily="34" charset="0"/>
                  </a:endParaRPr>
                </a:p>
              </p:txBody>
            </p:sp>
            <p:sp>
              <p:nvSpPr>
                <p:cNvPr id="47" name="TextBox 46">
                  <a:extLst>
                    <a:ext uri="{FF2B5EF4-FFF2-40B4-BE49-F238E27FC236}">
                      <a16:creationId xmlns:a16="http://schemas.microsoft.com/office/drawing/2014/main" id="{59CCC4AC-A501-00A7-6399-B14F1A180EB8}"/>
                    </a:ext>
                  </a:extLst>
                </p:cNvPr>
                <p:cNvSpPr txBox="1"/>
                <p:nvPr/>
              </p:nvSpPr>
              <p:spPr>
                <a:xfrm>
                  <a:off x="727338" y="6743"/>
                  <a:ext cx="1390124" cy="369332"/>
                </a:xfrm>
                <a:prstGeom prst="rect">
                  <a:avLst/>
                </a:prstGeom>
                <a:noFill/>
              </p:spPr>
              <p:txBody>
                <a:bodyPr wrap="none" rtlCol="0">
                  <a:spAutoFit/>
                </a:bodyPr>
                <a:lstStyle/>
                <a:p>
                  <a:pPr algn="ctr"/>
                  <a:r>
                    <a:rPr lang="en-US" dirty="0">
                      <a:solidFill>
                        <a:schemeClr val="bg2">
                          <a:lumMod val="75000"/>
                        </a:schemeClr>
                      </a:solidFill>
                      <a:latin typeface="Arial" panose="020B0604020202020204" pitchFamily="34" charset="0"/>
                      <a:cs typeface="Arial" panose="020B0604020202020204" pitchFamily="34" charset="0"/>
                    </a:rPr>
                    <a:t>Introduction</a:t>
                  </a:r>
                </a:p>
              </p:txBody>
            </p:sp>
          </p:grpSp>
          <p:grpSp>
            <p:nvGrpSpPr>
              <p:cNvPr id="19" name="Group 18">
                <a:extLst>
                  <a:ext uri="{FF2B5EF4-FFF2-40B4-BE49-F238E27FC236}">
                    <a16:creationId xmlns:a16="http://schemas.microsoft.com/office/drawing/2014/main" id="{907F8FBC-3122-5EBE-67D2-6D9C8AC2CB43}"/>
                  </a:ext>
                </a:extLst>
              </p:cNvPr>
              <p:cNvGrpSpPr/>
              <p:nvPr/>
            </p:nvGrpSpPr>
            <p:grpSpPr>
              <a:xfrm>
                <a:off x="2844800" y="6743"/>
                <a:ext cx="1828800" cy="477279"/>
                <a:chOff x="2844800" y="6743"/>
                <a:chExt cx="1828800" cy="477279"/>
              </a:xfrm>
            </p:grpSpPr>
            <p:sp>
              <p:nvSpPr>
                <p:cNvPr id="44" name="TextBox 43">
                  <a:extLst>
                    <a:ext uri="{FF2B5EF4-FFF2-40B4-BE49-F238E27FC236}">
                      <a16:creationId xmlns:a16="http://schemas.microsoft.com/office/drawing/2014/main" id="{1C692D3E-4319-68CA-1074-59132E69F13F}"/>
                    </a:ext>
                  </a:extLst>
                </p:cNvPr>
                <p:cNvSpPr txBox="1"/>
                <p:nvPr/>
              </p:nvSpPr>
              <p:spPr>
                <a:xfrm>
                  <a:off x="2844800" y="360911"/>
                  <a:ext cx="1828800" cy="123111"/>
                </a:xfrm>
                <a:prstGeom prst="rect">
                  <a:avLst/>
                </a:prstGeom>
                <a:solidFill>
                  <a:schemeClr val="accent5">
                    <a:lumMod val="60000"/>
                    <a:lumOff val="40000"/>
                  </a:schemeClr>
                </a:solidFill>
                <a:ln>
                  <a:solidFill>
                    <a:schemeClr val="accent5">
                      <a:lumMod val="60000"/>
                      <a:lumOff val="40000"/>
                    </a:schemeClr>
                  </a:solidFill>
                </a:ln>
              </p:spPr>
              <p:txBody>
                <a:bodyPr wrap="square" rtlCol="0">
                  <a:spAutoFit/>
                </a:bodyPr>
                <a:lstStyle/>
                <a:p>
                  <a:endParaRPr lang="en-US" sz="200" dirty="0">
                    <a:solidFill>
                      <a:schemeClr val="accent1">
                        <a:lumMod val="40000"/>
                        <a:lumOff val="60000"/>
                      </a:schemeClr>
                    </a:solidFill>
                    <a:latin typeface="Arial" panose="020B0604020202020204" pitchFamily="34" charset="0"/>
                    <a:cs typeface="Arial" panose="020B0604020202020204" pitchFamily="34" charset="0"/>
                  </a:endParaRPr>
                </a:p>
              </p:txBody>
            </p:sp>
            <p:sp>
              <p:nvSpPr>
                <p:cNvPr id="45" name="TextBox 44">
                  <a:extLst>
                    <a:ext uri="{FF2B5EF4-FFF2-40B4-BE49-F238E27FC236}">
                      <a16:creationId xmlns:a16="http://schemas.microsoft.com/office/drawing/2014/main" id="{78BCCE1E-E0FD-84B3-46D7-E3BAD2C11855}"/>
                    </a:ext>
                  </a:extLst>
                </p:cNvPr>
                <p:cNvSpPr txBox="1"/>
                <p:nvPr/>
              </p:nvSpPr>
              <p:spPr>
                <a:xfrm>
                  <a:off x="3160319" y="6743"/>
                  <a:ext cx="1197765" cy="369332"/>
                </a:xfrm>
                <a:prstGeom prst="rect">
                  <a:avLst/>
                </a:prstGeom>
                <a:noFill/>
              </p:spPr>
              <p:txBody>
                <a:bodyPr wrap="none" rtlCol="0">
                  <a:spAutoFit/>
                </a:bodyPr>
                <a:lstStyle/>
                <a:p>
                  <a:pPr algn="ctr"/>
                  <a:r>
                    <a:rPr lang="en-US" dirty="0">
                      <a:solidFill>
                        <a:schemeClr val="bg2">
                          <a:lumMod val="75000"/>
                        </a:schemeClr>
                      </a:solidFill>
                      <a:latin typeface="Arial" panose="020B0604020202020204" pitchFamily="34" charset="0"/>
                      <a:cs typeface="Arial" panose="020B0604020202020204" pitchFamily="34" charset="0"/>
                    </a:rPr>
                    <a:t>Chapter 1</a:t>
                  </a:r>
                </a:p>
              </p:txBody>
            </p:sp>
          </p:grpSp>
          <p:grpSp>
            <p:nvGrpSpPr>
              <p:cNvPr id="20" name="Group 19">
                <a:extLst>
                  <a:ext uri="{FF2B5EF4-FFF2-40B4-BE49-F238E27FC236}">
                    <a16:creationId xmlns:a16="http://schemas.microsoft.com/office/drawing/2014/main" id="{13810201-BDD2-FD20-F9FC-312B3DE1B14A}"/>
                  </a:ext>
                </a:extLst>
              </p:cNvPr>
              <p:cNvGrpSpPr/>
              <p:nvPr/>
            </p:nvGrpSpPr>
            <p:grpSpPr>
              <a:xfrm>
                <a:off x="5181600" y="6743"/>
                <a:ext cx="1828800" cy="477279"/>
                <a:chOff x="5181600" y="6743"/>
                <a:chExt cx="1828800" cy="477279"/>
              </a:xfrm>
            </p:grpSpPr>
            <p:sp>
              <p:nvSpPr>
                <p:cNvPr id="42" name="TextBox 41">
                  <a:extLst>
                    <a:ext uri="{FF2B5EF4-FFF2-40B4-BE49-F238E27FC236}">
                      <a16:creationId xmlns:a16="http://schemas.microsoft.com/office/drawing/2014/main" id="{BC017126-0D24-0521-05FD-079C1D9365FD}"/>
                    </a:ext>
                  </a:extLst>
                </p:cNvPr>
                <p:cNvSpPr txBox="1"/>
                <p:nvPr/>
              </p:nvSpPr>
              <p:spPr>
                <a:xfrm>
                  <a:off x="5181600" y="360911"/>
                  <a:ext cx="1828800" cy="123111"/>
                </a:xfrm>
                <a:prstGeom prst="rect">
                  <a:avLst/>
                </a:prstGeom>
                <a:solidFill>
                  <a:schemeClr val="accent5">
                    <a:lumMod val="60000"/>
                    <a:lumOff val="40000"/>
                  </a:schemeClr>
                </a:solidFill>
                <a:ln>
                  <a:solidFill>
                    <a:schemeClr val="accent5">
                      <a:lumMod val="60000"/>
                      <a:lumOff val="40000"/>
                    </a:schemeClr>
                  </a:solidFill>
                </a:ln>
              </p:spPr>
              <p:txBody>
                <a:bodyPr wrap="square" rtlCol="0">
                  <a:spAutoFit/>
                </a:bodyPr>
                <a:lstStyle/>
                <a:p>
                  <a:endParaRPr lang="en-US" sz="200" dirty="0">
                    <a:solidFill>
                      <a:schemeClr val="accent1">
                        <a:lumMod val="40000"/>
                        <a:lumOff val="60000"/>
                      </a:schemeClr>
                    </a:solidFill>
                    <a:latin typeface="Arial" panose="020B0604020202020204" pitchFamily="34" charset="0"/>
                    <a:cs typeface="Arial" panose="020B0604020202020204" pitchFamily="34" charset="0"/>
                  </a:endParaRPr>
                </a:p>
              </p:txBody>
            </p:sp>
            <p:sp>
              <p:nvSpPr>
                <p:cNvPr id="43" name="TextBox 42">
                  <a:extLst>
                    <a:ext uri="{FF2B5EF4-FFF2-40B4-BE49-F238E27FC236}">
                      <a16:creationId xmlns:a16="http://schemas.microsoft.com/office/drawing/2014/main" id="{9AA068D9-5056-556E-0443-C72513E2C93A}"/>
                    </a:ext>
                  </a:extLst>
                </p:cNvPr>
                <p:cNvSpPr txBox="1"/>
                <p:nvPr/>
              </p:nvSpPr>
              <p:spPr>
                <a:xfrm>
                  <a:off x="5491509" y="6743"/>
                  <a:ext cx="1208985" cy="369332"/>
                </a:xfrm>
                <a:prstGeom prst="rect">
                  <a:avLst/>
                </a:prstGeom>
                <a:noFill/>
              </p:spPr>
              <p:txBody>
                <a:bodyPr wrap="none" rtlCol="0">
                  <a:spAutoFit/>
                </a:bodyPr>
                <a:lstStyle/>
                <a:p>
                  <a:pPr algn="ctr"/>
                  <a:r>
                    <a:rPr lang="en-US" dirty="0">
                      <a:solidFill>
                        <a:schemeClr val="bg2">
                          <a:lumMod val="75000"/>
                        </a:schemeClr>
                      </a:solidFill>
                      <a:latin typeface="Arial" panose="020B0604020202020204" pitchFamily="34" charset="0"/>
                      <a:cs typeface="Arial" panose="020B0604020202020204" pitchFamily="34" charset="0"/>
                    </a:rPr>
                    <a:t>Chapter 2</a:t>
                  </a:r>
                </a:p>
              </p:txBody>
            </p:sp>
          </p:grpSp>
          <p:grpSp>
            <p:nvGrpSpPr>
              <p:cNvPr id="21" name="Group 20">
                <a:extLst>
                  <a:ext uri="{FF2B5EF4-FFF2-40B4-BE49-F238E27FC236}">
                    <a16:creationId xmlns:a16="http://schemas.microsoft.com/office/drawing/2014/main" id="{055B9F71-E672-F9E0-C988-1B752740EA35}"/>
                  </a:ext>
                </a:extLst>
              </p:cNvPr>
              <p:cNvGrpSpPr/>
              <p:nvPr/>
            </p:nvGrpSpPr>
            <p:grpSpPr>
              <a:xfrm>
                <a:off x="7518400" y="6743"/>
                <a:ext cx="1828800" cy="477279"/>
                <a:chOff x="7518400" y="6743"/>
                <a:chExt cx="1828800" cy="477279"/>
              </a:xfrm>
            </p:grpSpPr>
            <p:sp>
              <p:nvSpPr>
                <p:cNvPr id="40" name="TextBox 39">
                  <a:extLst>
                    <a:ext uri="{FF2B5EF4-FFF2-40B4-BE49-F238E27FC236}">
                      <a16:creationId xmlns:a16="http://schemas.microsoft.com/office/drawing/2014/main" id="{CD84A90B-A26A-3188-BF91-864D4A64C11C}"/>
                    </a:ext>
                  </a:extLst>
                </p:cNvPr>
                <p:cNvSpPr txBox="1"/>
                <p:nvPr/>
              </p:nvSpPr>
              <p:spPr>
                <a:xfrm>
                  <a:off x="7518400" y="360911"/>
                  <a:ext cx="1828800" cy="123111"/>
                </a:xfrm>
                <a:prstGeom prst="rect">
                  <a:avLst/>
                </a:prstGeom>
                <a:solidFill>
                  <a:schemeClr val="accent5">
                    <a:lumMod val="60000"/>
                    <a:lumOff val="40000"/>
                  </a:schemeClr>
                </a:solidFill>
                <a:ln>
                  <a:solidFill>
                    <a:schemeClr val="accent5">
                      <a:lumMod val="60000"/>
                      <a:lumOff val="40000"/>
                    </a:schemeClr>
                  </a:solidFill>
                </a:ln>
              </p:spPr>
              <p:txBody>
                <a:bodyPr wrap="square" rtlCol="0">
                  <a:spAutoFit/>
                </a:bodyPr>
                <a:lstStyle/>
                <a:p>
                  <a:endParaRPr lang="en-US" sz="200" dirty="0">
                    <a:solidFill>
                      <a:schemeClr val="accent1">
                        <a:lumMod val="40000"/>
                        <a:lumOff val="60000"/>
                      </a:schemeClr>
                    </a:solidFill>
                    <a:latin typeface="Arial" panose="020B0604020202020204" pitchFamily="34" charset="0"/>
                    <a:cs typeface="Arial" panose="020B0604020202020204" pitchFamily="34" charset="0"/>
                  </a:endParaRPr>
                </a:p>
              </p:txBody>
            </p:sp>
            <p:sp>
              <p:nvSpPr>
                <p:cNvPr id="41" name="TextBox 40">
                  <a:extLst>
                    <a:ext uri="{FF2B5EF4-FFF2-40B4-BE49-F238E27FC236}">
                      <a16:creationId xmlns:a16="http://schemas.microsoft.com/office/drawing/2014/main" id="{C981B9A8-3121-1B49-8121-F017B42EB1B2}"/>
                    </a:ext>
                  </a:extLst>
                </p:cNvPr>
                <p:cNvSpPr txBox="1"/>
                <p:nvPr/>
              </p:nvSpPr>
              <p:spPr>
                <a:xfrm>
                  <a:off x="7825905" y="6743"/>
                  <a:ext cx="1213794" cy="369332"/>
                </a:xfrm>
                <a:prstGeom prst="rect">
                  <a:avLst/>
                </a:prstGeom>
                <a:noFill/>
              </p:spPr>
              <p:txBody>
                <a:bodyPr wrap="none" rtlCol="0">
                  <a:spAutoFit/>
                </a:bodyPr>
                <a:lstStyle/>
                <a:p>
                  <a:pPr algn="ctr"/>
                  <a:r>
                    <a:rPr lang="en-US" dirty="0">
                      <a:solidFill>
                        <a:schemeClr val="bg2">
                          <a:lumMod val="75000"/>
                        </a:schemeClr>
                      </a:solidFill>
                      <a:latin typeface="Arial" panose="020B0604020202020204" pitchFamily="34" charset="0"/>
                      <a:cs typeface="Arial" panose="020B0604020202020204" pitchFamily="34" charset="0"/>
                    </a:rPr>
                    <a:t>Chapter 3</a:t>
                  </a:r>
                </a:p>
              </p:txBody>
            </p:sp>
          </p:grpSp>
          <p:grpSp>
            <p:nvGrpSpPr>
              <p:cNvPr id="22" name="Group 21">
                <a:extLst>
                  <a:ext uri="{FF2B5EF4-FFF2-40B4-BE49-F238E27FC236}">
                    <a16:creationId xmlns:a16="http://schemas.microsoft.com/office/drawing/2014/main" id="{DD2F7E52-E7AD-70F9-2609-20F2B3FA3B0A}"/>
                  </a:ext>
                </a:extLst>
              </p:cNvPr>
              <p:cNvGrpSpPr/>
              <p:nvPr/>
            </p:nvGrpSpPr>
            <p:grpSpPr>
              <a:xfrm>
                <a:off x="9855200" y="6743"/>
                <a:ext cx="1828800" cy="477279"/>
                <a:chOff x="9855200" y="6743"/>
                <a:chExt cx="1828800" cy="477279"/>
              </a:xfrm>
            </p:grpSpPr>
            <p:sp>
              <p:nvSpPr>
                <p:cNvPr id="38" name="TextBox 37">
                  <a:extLst>
                    <a:ext uri="{FF2B5EF4-FFF2-40B4-BE49-F238E27FC236}">
                      <a16:creationId xmlns:a16="http://schemas.microsoft.com/office/drawing/2014/main" id="{9C706ED3-5FBC-C388-4ABE-23CCA8D44410}"/>
                    </a:ext>
                  </a:extLst>
                </p:cNvPr>
                <p:cNvSpPr txBox="1"/>
                <p:nvPr/>
              </p:nvSpPr>
              <p:spPr>
                <a:xfrm>
                  <a:off x="9855200" y="360911"/>
                  <a:ext cx="1828800" cy="123111"/>
                </a:xfrm>
                <a:prstGeom prst="rect">
                  <a:avLst/>
                </a:prstGeom>
                <a:solidFill>
                  <a:schemeClr val="accent5">
                    <a:lumMod val="60000"/>
                    <a:lumOff val="40000"/>
                  </a:schemeClr>
                </a:solidFill>
                <a:ln>
                  <a:solidFill>
                    <a:schemeClr val="accent5">
                      <a:lumMod val="60000"/>
                      <a:lumOff val="40000"/>
                    </a:schemeClr>
                  </a:solidFill>
                </a:ln>
              </p:spPr>
              <p:txBody>
                <a:bodyPr wrap="square" rtlCol="0">
                  <a:spAutoFit/>
                </a:bodyPr>
                <a:lstStyle/>
                <a:p>
                  <a:endParaRPr lang="en-US" sz="200" dirty="0">
                    <a:solidFill>
                      <a:schemeClr val="accent1">
                        <a:lumMod val="40000"/>
                        <a:lumOff val="60000"/>
                      </a:schemeClr>
                    </a:solidFill>
                    <a:latin typeface="Arial" panose="020B0604020202020204" pitchFamily="34" charset="0"/>
                    <a:cs typeface="Arial" panose="020B0604020202020204" pitchFamily="34" charset="0"/>
                  </a:endParaRPr>
                </a:p>
              </p:txBody>
            </p:sp>
            <p:sp>
              <p:nvSpPr>
                <p:cNvPr id="39" name="TextBox 38">
                  <a:extLst>
                    <a:ext uri="{FF2B5EF4-FFF2-40B4-BE49-F238E27FC236}">
                      <a16:creationId xmlns:a16="http://schemas.microsoft.com/office/drawing/2014/main" id="{47B2950C-A283-7BFA-C4D3-A610CBB12695}"/>
                    </a:ext>
                  </a:extLst>
                </p:cNvPr>
                <p:cNvSpPr txBox="1"/>
                <p:nvPr/>
              </p:nvSpPr>
              <p:spPr>
                <a:xfrm>
                  <a:off x="10181939" y="6743"/>
                  <a:ext cx="1175322" cy="369332"/>
                </a:xfrm>
                <a:prstGeom prst="rect">
                  <a:avLst/>
                </a:prstGeom>
                <a:noFill/>
              </p:spPr>
              <p:txBody>
                <a:bodyPr wrap="none" rtlCol="0">
                  <a:spAutoFit/>
                </a:bodyPr>
                <a:lstStyle/>
                <a:p>
                  <a:pPr algn="ctr"/>
                  <a:r>
                    <a:rPr lang="en-US" dirty="0">
                      <a:solidFill>
                        <a:schemeClr val="bg2">
                          <a:lumMod val="75000"/>
                        </a:schemeClr>
                      </a:solidFill>
                      <a:latin typeface="Arial" panose="020B0604020202020204" pitchFamily="34" charset="0"/>
                      <a:cs typeface="Arial" panose="020B0604020202020204" pitchFamily="34" charset="0"/>
                    </a:rPr>
                    <a:t>Summary</a:t>
                  </a:r>
                </a:p>
              </p:txBody>
            </p:sp>
          </p:grpSp>
        </p:grpSp>
      </p:grpSp>
    </p:spTree>
    <p:extLst>
      <p:ext uri="{BB962C8B-B14F-4D97-AF65-F5344CB8AC3E}">
        <p14:creationId xmlns:p14="http://schemas.microsoft.com/office/powerpoint/2010/main" val="38685259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D18070C-190A-073B-D24C-AB1E832D086A}"/>
              </a:ext>
            </a:extLst>
          </p:cNvPr>
          <p:cNvSpPr>
            <a:spLocks noGrp="1"/>
          </p:cNvSpPr>
          <p:nvPr>
            <p:ph type="sldNum" sz="quarter" idx="12"/>
          </p:nvPr>
        </p:nvSpPr>
        <p:spPr/>
        <p:txBody>
          <a:bodyPr/>
          <a:lstStyle/>
          <a:p>
            <a:fld id="{7FC46575-6D3F-4D40-B678-5D601DAEDA75}" type="slidenum">
              <a:rPr lang="en-US" smtClean="0"/>
              <a:t>9</a:t>
            </a:fld>
            <a:endParaRPr lang="en-US"/>
          </a:p>
        </p:txBody>
      </p:sp>
      <p:pic>
        <p:nvPicPr>
          <p:cNvPr id="7" name="Picture 6" descr="A picture containing graphical user interface&#10;&#10;Description automatically generated">
            <a:extLst>
              <a:ext uri="{FF2B5EF4-FFF2-40B4-BE49-F238E27FC236}">
                <a16:creationId xmlns:a16="http://schemas.microsoft.com/office/drawing/2014/main" id="{F882B78C-1692-E561-9376-EA5894E6816F}"/>
              </a:ext>
            </a:extLst>
          </p:cNvPr>
          <p:cNvPicPr>
            <a:picLocks noChangeAspect="1"/>
          </p:cNvPicPr>
          <p:nvPr/>
        </p:nvPicPr>
        <p:blipFill>
          <a:blip r:embed="rId3"/>
          <a:stretch>
            <a:fillRect/>
          </a:stretch>
        </p:blipFill>
        <p:spPr>
          <a:xfrm>
            <a:off x="921951" y="643934"/>
            <a:ext cx="9470057" cy="1699185"/>
          </a:xfrm>
          <a:prstGeom prst="rect">
            <a:avLst/>
          </a:prstGeom>
        </p:spPr>
      </p:pic>
      <p:pic>
        <p:nvPicPr>
          <p:cNvPr id="5" name="Content Placeholder 5">
            <a:extLst>
              <a:ext uri="{FF2B5EF4-FFF2-40B4-BE49-F238E27FC236}">
                <a16:creationId xmlns:a16="http://schemas.microsoft.com/office/drawing/2014/main" id="{B34D55B7-9117-0E8E-4921-B7BA3C10759B}"/>
              </a:ext>
            </a:extLst>
          </p:cNvPr>
          <p:cNvPicPr>
            <a:picLocks noGrp="1" noChangeAspect="1"/>
          </p:cNvPicPr>
          <p:nvPr>
            <p:ph idx="1"/>
          </p:nvPr>
        </p:nvPicPr>
        <p:blipFill rotWithShape="1">
          <a:blip r:embed="rId4"/>
          <a:srcRect l="16165" t="9180" r="25616" b="4460"/>
          <a:stretch/>
        </p:blipFill>
        <p:spPr>
          <a:xfrm>
            <a:off x="6022632" y="1713175"/>
            <a:ext cx="4369376" cy="5008299"/>
          </a:xfrm>
          <a:ln>
            <a:solidFill>
              <a:schemeClr val="tx1"/>
            </a:solidFill>
          </a:ln>
        </p:spPr>
      </p:pic>
      <p:grpSp>
        <p:nvGrpSpPr>
          <p:cNvPr id="36" name="Group 35">
            <a:extLst>
              <a:ext uri="{FF2B5EF4-FFF2-40B4-BE49-F238E27FC236}">
                <a16:creationId xmlns:a16="http://schemas.microsoft.com/office/drawing/2014/main" id="{0ED1F66C-EFAE-82DA-616E-08156A79D321}"/>
              </a:ext>
            </a:extLst>
          </p:cNvPr>
          <p:cNvGrpSpPr/>
          <p:nvPr/>
        </p:nvGrpSpPr>
        <p:grpSpPr>
          <a:xfrm>
            <a:off x="468591" y="3035121"/>
            <a:ext cx="5397883" cy="2364406"/>
            <a:chOff x="468591" y="3035121"/>
            <a:chExt cx="5397883" cy="2364406"/>
          </a:xfrm>
        </p:grpSpPr>
        <p:pic>
          <p:nvPicPr>
            <p:cNvPr id="33" name="Picture 32">
              <a:extLst>
                <a:ext uri="{FF2B5EF4-FFF2-40B4-BE49-F238E27FC236}">
                  <a16:creationId xmlns:a16="http://schemas.microsoft.com/office/drawing/2014/main" id="{AD11D2E1-9294-E57F-6861-E49A6514307C}"/>
                </a:ext>
              </a:extLst>
            </p:cNvPr>
            <p:cNvPicPr>
              <a:picLocks noChangeAspect="1"/>
            </p:cNvPicPr>
            <p:nvPr/>
          </p:nvPicPr>
          <p:blipFill>
            <a:blip r:embed="rId5"/>
            <a:stretch>
              <a:fillRect/>
            </a:stretch>
          </p:blipFill>
          <p:spPr>
            <a:xfrm>
              <a:off x="468591" y="3035121"/>
              <a:ext cx="5397883" cy="2364406"/>
            </a:xfrm>
            <a:prstGeom prst="rect">
              <a:avLst/>
            </a:prstGeom>
          </p:spPr>
        </p:pic>
        <p:sp>
          <p:nvSpPr>
            <p:cNvPr id="35" name="TextBox 34">
              <a:extLst>
                <a:ext uri="{FF2B5EF4-FFF2-40B4-BE49-F238E27FC236}">
                  <a16:creationId xmlns:a16="http://schemas.microsoft.com/office/drawing/2014/main" id="{10FA3177-5DE2-8B77-9F42-A4DA0CD7CD4F}"/>
                </a:ext>
              </a:extLst>
            </p:cNvPr>
            <p:cNvSpPr txBox="1"/>
            <p:nvPr/>
          </p:nvSpPr>
          <p:spPr>
            <a:xfrm>
              <a:off x="934128" y="3429000"/>
              <a:ext cx="3821344" cy="646331"/>
            </a:xfrm>
            <a:prstGeom prst="rect">
              <a:avLst/>
            </a:prstGeom>
            <a:noFill/>
          </p:spPr>
          <p:txBody>
            <a:bodyPr wrap="square" rtlCol="0">
              <a:spAutoFit/>
            </a:bodyPr>
            <a:lstStyle/>
            <a:p>
              <a:pPr algn="ctr"/>
              <a:r>
                <a:rPr lang="en-US" dirty="0">
                  <a:latin typeface="Arial" panose="020B0604020202020204" pitchFamily="34" charset="0"/>
                  <a:cs typeface="Arial" panose="020B0604020202020204" pitchFamily="34" charset="0"/>
                </a:rPr>
                <a:t>Climate Change in the </a:t>
              </a:r>
            </a:p>
            <a:p>
              <a:pPr algn="ctr"/>
              <a:r>
                <a:rPr lang="en-US" dirty="0">
                  <a:latin typeface="Arial" panose="020B0604020202020204" pitchFamily="34" charset="0"/>
                  <a:cs typeface="Arial" panose="020B0604020202020204" pitchFamily="34" charset="0"/>
                </a:rPr>
                <a:t>Cold Pool/Mid-Atlantic Bight</a:t>
              </a:r>
            </a:p>
          </p:txBody>
        </p:sp>
      </p:grpSp>
      <p:grpSp>
        <p:nvGrpSpPr>
          <p:cNvPr id="23" name="Group 22">
            <a:extLst>
              <a:ext uri="{FF2B5EF4-FFF2-40B4-BE49-F238E27FC236}">
                <a16:creationId xmlns:a16="http://schemas.microsoft.com/office/drawing/2014/main" id="{A810BB00-871B-B9FC-F2C0-6F092D483E48}"/>
              </a:ext>
            </a:extLst>
          </p:cNvPr>
          <p:cNvGrpSpPr/>
          <p:nvPr/>
        </p:nvGrpSpPr>
        <p:grpSpPr>
          <a:xfrm>
            <a:off x="0" y="0"/>
            <a:ext cx="12192000" cy="548640"/>
            <a:chOff x="0" y="0"/>
            <a:chExt cx="12192000" cy="548640"/>
          </a:xfrm>
        </p:grpSpPr>
        <p:sp>
          <p:nvSpPr>
            <p:cNvPr id="24" name="Rectangle 23">
              <a:extLst>
                <a:ext uri="{FF2B5EF4-FFF2-40B4-BE49-F238E27FC236}">
                  <a16:creationId xmlns:a16="http://schemas.microsoft.com/office/drawing/2014/main" id="{71A39D66-DCDE-5DD3-4FF4-1C390F91FB76}"/>
                </a:ext>
              </a:extLst>
            </p:cNvPr>
            <p:cNvSpPr/>
            <p:nvPr/>
          </p:nvSpPr>
          <p:spPr>
            <a:xfrm>
              <a:off x="0" y="0"/>
              <a:ext cx="12192000" cy="54864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grpSp>
          <p:nvGrpSpPr>
            <p:cNvPr id="25" name="Group 24">
              <a:extLst>
                <a:ext uri="{FF2B5EF4-FFF2-40B4-BE49-F238E27FC236}">
                  <a16:creationId xmlns:a16="http://schemas.microsoft.com/office/drawing/2014/main" id="{42431132-F114-6A76-6370-6726F8B0B02A}"/>
                </a:ext>
              </a:extLst>
            </p:cNvPr>
            <p:cNvGrpSpPr/>
            <p:nvPr/>
          </p:nvGrpSpPr>
          <p:grpSpPr>
            <a:xfrm>
              <a:off x="508000" y="6743"/>
              <a:ext cx="11176000" cy="477279"/>
              <a:chOff x="508000" y="1046502"/>
              <a:chExt cx="11176000" cy="477279"/>
            </a:xfrm>
          </p:grpSpPr>
          <p:grpSp>
            <p:nvGrpSpPr>
              <p:cNvPr id="26" name="Group 25">
                <a:extLst>
                  <a:ext uri="{FF2B5EF4-FFF2-40B4-BE49-F238E27FC236}">
                    <a16:creationId xmlns:a16="http://schemas.microsoft.com/office/drawing/2014/main" id="{3E55B282-E2A8-71C7-0999-2A690AE091D4}"/>
                  </a:ext>
                </a:extLst>
              </p:cNvPr>
              <p:cNvGrpSpPr/>
              <p:nvPr/>
            </p:nvGrpSpPr>
            <p:grpSpPr>
              <a:xfrm>
                <a:off x="508000" y="1046502"/>
                <a:ext cx="1828800" cy="477279"/>
                <a:chOff x="465235" y="141883"/>
                <a:chExt cx="1828800" cy="477279"/>
              </a:xfrm>
            </p:grpSpPr>
            <p:sp>
              <p:nvSpPr>
                <p:cNvPr id="42" name="TextBox 41">
                  <a:extLst>
                    <a:ext uri="{FF2B5EF4-FFF2-40B4-BE49-F238E27FC236}">
                      <a16:creationId xmlns:a16="http://schemas.microsoft.com/office/drawing/2014/main" id="{EDB69B29-E935-3E30-9BF9-1E465DC2A102}"/>
                    </a:ext>
                  </a:extLst>
                </p:cNvPr>
                <p:cNvSpPr txBox="1"/>
                <p:nvPr/>
              </p:nvSpPr>
              <p:spPr>
                <a:xfrm>
                  <a:off x="465235" y="496051"/>
                  <a:ext cx="1828800" cy="123111"/>
                </a:xfrm>
                <a:prstGeom prst="rect">
                  <a:avLst/>
                </a:prstGeom>
                <a:solidFill>
                  <a:schemeClr val="accent5">
                    <a:lumMod val="75000"/>
                  </a:schemeClr>
                </a:solidFill>
                <a:ln>
                  <a:solidFill>
                    <a:schemeClr val="accent5">
                      <a:lumMod val="75000"/>
                    </a:schemeClr>
                  </a:solidFill>
                </a:ln>
              </p:spPr>
              <p:txBody>
                <a:bodyPr wrap="square" rtlCol="0">
                  <a:spAutoFit/>
                </a:bodyPr>
                <a:lstStyle/>
                <a:p>
                  <a:endParaRPr lang="en-US" sz="200" dirty="0">
                    <a:solidFill>
                      <a:schemeClr val="accent1">
                        <a:lumMod val="40000"/>
                        <a:lumOff val="60000"/>
                      </a:schemeClr>
                    </a:solidFill>
                    <a:latin typeface="Arial" panose="020B0604020202020204" pitchFamily="34" charset="0"/>
                    <a:cs typeface="Arial" panose="020B0604020202020204" pitchFamily="34" charset="0"/>
                  </a:endParaRPr>
                </a:p>
              </p:txBody>
            </p:sp>
            <p:sp>
              <p:nvSpPr>
                <p:cNvPr id="43" name="TextBox 42">
                  <a:extLst>
                    <a:ext uri="{FF2B5EF4-FFF2-40B4-BE49-F238E27FC236}">
                      <a16:creationId xmlns:a16="http://schemas.microsoft.com/office/drawing/2014/main" id="{7D32DB55-84ED-3953-B711-F546A1E76FCC}"/>
                    </a:ext>
                  </a:extLst>
                </p:cNvPr>
                <p:cNvSpPr txBox="1"/>
                <p:nvPr/>
              </p:nvSpPr>
              <p:spPr>
                <a:xfrm>
                  <a:off x="613239" y="141883"/>
                  <a:ext cx="1532792" cy="369332"/>
                </a:xfrm>
                <a:prstGeom prst="rect">
                  <a:avLst/>
                </a:prstGeom>
                <a:noFill/>
              </p:spPr>
              <p:txBody>
                <a:bodyPr wrap="none" rtlCol="0">
                  <a:spAutoFit/>
                </a:bodyPr>
                <a:lstStyle/>
                <a:p>
                  <a:pPr algn="ctr"/>
                  <a:r>
                    <a:rPr lang="en-US" b="1" dirty="0">
                      <a:solidFill>
                        <a:schemeClr val="bg2">
                          <a:lumMod val="50000"/>
                        </a:schemeClr>
                      </a:solidFill>
                      <a:latin typeface="Arial" panose="020B0604020202020204" pitchFamily="34" charset="0"/>
                      <a:cs typeface="Arial" panose="020B0604020202020204" pitchFamily="34" charset="0"/>
                    </a:rPr>
                    <a:t>Introduction</a:t>
                  </a:r>
                </a:p>
              </p:txBody>
            </p:sp>
          </p:grpSp>
          <p:grpSp>
            <p:nvGrpSpPr>
              <p:cNvPr id="27" name="Group 26">
                <a:extLst>
                  <a:ext uri="{FF2B5EF4-FFF2-40B4-BE49-F238E27FC236}">
                    <a16:creationId xmlns:a16="http://schemas.microsoft.com/office/drawing/2014/main" id="{CA762E53-B810-3AAD-CA85-EDAFD04370C8}"/>
                  </a:ext>
                </a:extLst>
              </p:cNvPr>
              <p:cNvGrpSpPr/>
              <p:nvPr/>
            </p:nvGrpSpPr>
            <p:grpSpPr>
              <a:xfrm>
                <a:off x="2844800" y="1046502"/>
                <a:ext cx="1828800" cy="477279"/>
                <a:chOff x="465235" y="141883"/>
                <a:chExt cx="1828800" cy="477279"/>
              </a:xfrm>
            </p:grpSpPr>
            <p:sp>
              <p:nvSpPr>
                <p:cNvPr id="40" name="TextBox 39">
                  <a:extLst>
                    <a:ext uri="{FF2B5EF4-FFF2-40B4-BE49-F238E27FC236}">
                      <a16:creationId xmlns:a16="http://schemas.microsoft.com/office/drawing/2014/main" id="{926A7D35-DD88-3864-BCD7-3CC9833A471E}"/>
                    </a:ext>
                  </a:extLst>
                </p:cNvPr>
                <p:cNvSpPr txBox="1"/>
                <p:nvPr/>
              </p:nvSpPr>
              <p:spPr>
                <a:xfrm>
                  <a:off x="465235" y="496051"/>
                  <a:ext cx="1828800" cy="123111"/>
                </a:xfrm>
                <a:prstGeom prst="rect">
                  <a:avLst/>
                </a:prstGeom>
                <a:solidFill>
                  <a:schemeClr val="accent5">
                    <a:lumMod val="60000"/>
                    <a:lumOff val="40000"/>
                  </a:schemeClr>
                </a:solidFill>
                <a:ln>
                  <a:solidFill>
                    <a:schemeClr val="accent5">
                      <a:lumMod val="60000"/>
                      <a:lumOff val="40000"/>
                    </a:schemeClr>
                  </a:solidFill>
                </a:ln>
              </p:spPr>
              <p:txBody>
                <a:bodyPr wrap="square" rtlCol="0">
                  <a:spAutoFit/>
                </a:bodyPr>
                <a:lstStyle/>
                <a:p>
                  <a:endParaRPr lang="en-US" sz="200" dirty="0">
                    <a:solidFill>
                      <a:schemeClr val="accent1">
                        <a:lumMod val="40000"/>
                        <a:lumOff val="60000"/>
                      </a:schemeClr>
                    </a:solidFill>
                    <a:latin typeface="Arial" panose="020B0604020202020204" pitchFamily="34" charset="0"/>
                    <a:cs typeface="Arial" panose="020B0604020202020204" pitchFamily="34" charset="0"/>
                  </a:endParaRPr>
                </a:p>
              </p:txBody>
            </p:sp>
            <p:sp>
              <p:nvSpPr>
                <p:cNvPr id="41" name="TextBox 40">
                  <a:extLst>
                    <a:ext uri="{FF2B5EF4-FFF2-40B4-BE49-F238E27FC236}">
                      <a16:creationId xmlns:a16="http://schemas.microsoft.com/office/drawing/2014/main" id="{97CF64B7-278F-92F0-ECE1-E2FE8CDAD62C}"/>
                    </a:ext>
                  </a:extLst>
                </p:cNvPr>
                <p:cNvSpPr txBox="1"/>
                <p:nvPr/>
              </p:nvSpPr>
              <p:spPr>
                <a:xfrm>
                  <a:off x="780754" y="141883"/>
                  <a:ext cx="1197765" cy="369332"/>
                </a:xfrm>
                <a:prstGeom prst="rect">
                  <a:avLst/>
                </a:prstGeom>
                <a:noFill/>
              </p:spPr>
              <p:txBody>
                <a:bodyPr wrap="none" rtlCol="0">
                  <a:spAutoFit/>
                </a:bodyPr>
                <a:lstStyle/>
                <a:p>
                  <a:pPr algn="ctr"/>
                  <a:r>
                    <a:rPr lang="en-US" dirty="0">
                      <a:solidFill>
                        <a:schemeClr val="bg2">
                          <a:lumMod val="75000"/>
                        </a:schemeClr>
                      </a:solidFill>
                      <a:latin typeface="Arial" panose="020B0604020202020204" pitchFamily="34" charset="0"/>
                      <a:cs typeface="Arial" panose="020B0604020202020204" pitchFamily="34" charset="0"/>
                    </a:rPr>
                    <a:t>Chapter 1</a:t>
                  </a:r>
                </a:p>
              </p:txBody>
            </p:sp>
          </p:grpSp>
          <p:grpSp>
            <p:nvGrpSpPr>
              <p:cNvPr id="28" name="Group 27">
                <a:extLst>
                  <a:ext uri="{FF2B5EF4-FFF2-40B4-BE49-F238E27FC236}">
                    <a16:creationId xmlns:a16="http://schemas.microsoft.com/office/drawing/2014/main" id="{EDF51520-6131-8179-7BE0-5544ED529A74}"/>
                  </a:ext>
                </a:extLst>
              </p:cNvPr>
              <p:cNvGrpSpPr/>
              <p:nvPr/>
            </p:nvGrpSpPr>
            <p:grpSpPr>
              <a:xfrm>
                <a:off x="5181600" y="1046502"/>
                <a:ext cx="1828800" cy="477279"/>
                <a:chOff x="465235" y="141883"/>
                <a:chExt cx="1828800" cy="477279"/>
              </a:xfrm>
            </p:grpSpPr>
            <p:sp>
              <p:nvSpPr>
                <p:cNvPr id="38" name="TextBox 37">
                  <a:extLst>
                    <a:ext uri="{FF2B5EF4-FFF2-40B4-BE49-F238E27FC236}">
                      <a16:creationId xmlns:a16="http://schemas.microsoft.com/office/drawing/2014/main" id="{3CF40083-EF91-1EFD-761C-9FA1869FA0AB}"/>
                    </a:ext>
                  </a:extLst>
                </p:cNvPr>
                <p:cNvSpPr txBox="1"/>
                <p:nvPr/>
              </p:nvSpPr>
              <p:spPr>
                <a:xfrm>
                  <a:off x="465235" y="496051"/>
                  <a:ext cx="1828800" cy="123111"/>
                </a:xfrm>
                <a:prstGeom prst="rect">
                  <a:avLst/>
                </a:prstGeom>
                <a:solidFill>
                  <a:schemeClr val="accent5">
                    <a:lumMod val="60000"/>
                    <a:lumOff val="40000"/>
                  </a:schemeClr>
                </a:solidFill>
                <a:ln>
                  <a:solidFill>
                    <a:schemeClr val="accent5">
                      <a:lumMod val="60000"/>
                      <a:lumOff val="40000"/>
                    </a:schemeClr>
                  </a:solidFill>
                </a:ln>
              </p:spPr>
              <p:txBody>
                <a:bodyPr wrap="square" rtlCol="0">
                  <a:spAutoFit/>
                </a:bodyPr>
                <a:lstStyle/>
                <a:p>
                  <a:endParaRPr lang="en-US" sz="200" dirty="0">
                    <a:solidFill>
                      <a:schemeClr val="accent1">
                        <a:lumMod val="40000"/>
                        <a:lumOff val="60000"/>
                      </a:schemeClr>
                    </a:solidFill>
                    <a:latin typeface="Arial" panose="020B0604020202020204" pitchFamily="34" charset="0"/>
                    <a:cs typeface="Arial" panose="020B0604020202020204" pitchFamily="34" charset="0"/>
                  </a:endParaRPr>
                </a:p>
              </p:txBody>
            </p:sp>
            <p:sp>
              <p:nvSpPr>
                <p:cNvPr id="39" name="TextBox 38">
                  <a:extLst>
                    <a:ext uri="{FF2B5EF4-FFF2-40B4-BE49-F238E27FC236}">
                      <a16:creationId xmlns:a16="http://schemas.microsoft.com/office/drawing/2014/main" id="{A7D9F319-9FE5-600B-C4D7-B53040E1D3D6}"/>
                    </a:ext>
                  </a:extLst>
                </p:cNvPr>
                <p:cNvSpPr txBox="1"/>
                <p:nvPr/>
              </p:nvSpPr>
              <p:spPr>
                <a:xfrm>
                  <a:off x="775144" y="141883"/>
                  <a:ext cx="1208985" cy="369332"/>
                </a:xfrm>
                <a:prstGeom prst="rect">
                  <a:avLst/>
                </a:prstGeom>
                <a:noFill/>
              </p:spPr>
              <p:txBody>
                <a:bodyPr wrap="none" rtlCol="0">
                  <a:spAutoFit/>
                </a:bodyPr>
                <a:lstStyle/>
                <a:p>
                  <a:pPr algn="ctr"/>
                  <a:r>
                    <a:rPr lang="en-US" dirty="0">
                      <a:solidFill>
                        <a:schemeClr val="bg2">
                          <a:lumMod val="75000"/>
                        </a:schemeClr>
                      </a:solidFill>
                      <a:latin typeface="Arial" panose="020B0604020202020204" pitchFamily="34" charset="0"/>
                      <a:cs typeface="Arial" panose="020B0604020202020204" pitchFamily="34" charset="0"/>
                    </a:rPr>
                    <a:t>Chapter 2</a:t>
                  </a:r>
                </a:p>
              </p:txBody>
            </p:sp>
          </p:grpSp>
          <p:grpSp>
            <p:nvGrpSpPr>
              <p:cNvPr id="29" name="Group 28">
                <a:extLst>
                  <a:ext uri="{FF2B5EF4-FFF2-40B4-BE49-F238E27FC236}">
                    <a16:creationId xmlns:a16="http://schemas.microsoft.com/office/drawing/2014/main" id="{116D4920-93ED-1622-8369-BEEEC44EC8A6}"/>
                  </a:ext>
                </a:extLst>
              </p:cNvPr>
              <p:cNvGrpSpPr/>
              <p:nvPr/>
            </p:nvGrpSpPr>
            <p:grpSpPr>
              <a:xfrm>
                <a:off x="7518400" y="1046502"/>
                <a:ext cx="1828800" cy="477279"/>
                <a:chOff x="465235" y="141883"/>
                <a:chExt cx="1828800" cy="477279"/>
              </a:xfrm>
            </p:grpSpPr>
            <p:sp>
              <p:nvSpPr>
                <p:cNvPr id="34" name="TextBox 33">
                  <a:extLst>
                    <a:ext uri="{FF2B5EF4-FFF2-40B4-BE49-F238E27FC236}">
                      <a16:creationId xmlns:a16="http://schemas.microsoft.com/office/drawing/2014/main" id="{CC8D8B73-94F8-24B8-8573-271FAA825700}"/>
                    </a:ext>
                  </a:extLst>
                </p:cNvPr>
                <p:cNvSpPr txBox="1"/>
                <p:nvPr/>
              </p:nvSpPr>
              <p:spPr>
                <a:xfrm>
                  <a:off x="465235" y="496051"/>
                  <a:ext cx="1828800" cy="123111"/>
                </a:xfrm>
                <a:prstGeom prst="rect">
                  <a:avLst/>
                </a:prstGeom>
                <a:solidFill>
                  <a:schemeClr val="accent5">
                    <a:lumMod val="60000"/>
                    <a:lumOff val="40000"/>
                  </a:schemeClr>
                </a:solidFill>
                <a:ln>
                  <a:solidFill>
                    <a:schemeClr val="accent5">
                      <a:lumMod val="60000"/>
                      <a:lumOff val="40000"/>
                    </a:schemeClr>
                  </a:solidFill>
                </a:ln>
              </p:spPr>
              <p:txBody>
                <a:bodyPr wrap="square" rtlCol="0">
                  <a:spAutoFit/>
                </a:bodyPr>
                <a:lstStyle/>
                <a:p>
                  <a:endParaRPr lang="en-US" sz="200" dirty="0">
                    <a:solidFill>
                      <a:schemeClr val="accent1">
                        <a:lumMod val="40000"/>
                        <a:lumOff val="60000"/>
                      </a:schemeClr>
                    </a:solidFill>
                    <a:latin typeface="Arial" panose="020B0604020202020204" pitchFamily="34" charset="0"/>
                    <a:cs typeface="Arial" panose="020B0604020202020204" pitchFamily="34" charset="0"/>
                  </a:endParaRPr>
                </a:p>
              </p:txBody>
            </p:sp>
            <p:sp>
              <p:nvSpPr>
                <p:cNvPr id="37" name="TextBox 36">
                  <a:extLst>
                    <a:ext uri="{FF2B5EF4-FFF2-40B4-BE49-F238E27FC236}">
                      <a16:creationId xmlns:a16="http://schemas.microsoft.com/office/drawing/2014/main" id="{E275EDDF-EAB0-9556-AB2B-17FF2C62D918}"/>
                    </a:ext>
                  </a:extLst>
                </p:cNvPr>
                <p:cNvSpPr txBox="1"/>
                <p:nvPr/>
              </p:nvSpPr>
              <p:spPr>
                <a:xfrm>
                  <a:off x="772740" y="141883"/>
                  <a:ext cx="1213794" cy="369332"/>
                </a:xfrm>
                <a:prstGeom prst="rect">
                  <a:avLst/>
                </a:prstGeom>
                <a:noFill/>
              </p:spPr>
              <p:txBody>
                <a:bodyPr wrap="none" rtlCol="0">
                  <a:spAutoFit/>
                </a:bodyPr>
                <a:lstStyle/>
                <a:p>
                  <a:pPr algn="ctr"/>
                  <a:r>
                    <a:rPr lang="en-US" dirty="0">
                      <a:solidFill>
                        <a:schemeClr val="bg2">
                          <a:lumMod val="75000"/>
                        </a:schemeClr>
                      </a:solidFill>
                      <a:latin typeface="Arial" panose="020B0604020202020204" pitchFamily="34" charset="0"/>
                      <a:cs typeface="Arial" panose="020B0604020202020204" pitchFamily="34" charset="0"/>
                    </a:rPr>
                    <a:t>Chapter 3</a:t>
                  </a:r>
                </a:p>
              </p:txBody>
            </p:sp>
          </p:grpSp>
          <p:grpSp>
            <p:nvGrpSpPr>
              <p:cNvPr id="30" name="Group 29">
                <a:extLst>
                  <a:ext uri="{FF2B5EF4-FFF2-40B4-BE49-F238E27FC236}">
                    <a16:creationId xmlns:a16="http://schemas.microsoft.com/office/drawing/2014/main" id="{36E68C7C-2314-11A9-DA1F-F83B26C51EBA}"/>
                  </a:ext>
                </a:extLst>
              </p:cNvPr>
              <p:cNvGrpSpPr/>
              <p:nvPr/>
            </p:nvGrpSpPr>
            <p:grpSpPr>
              <a:xfrm>
                <a:off x="9855200" y="1046502"/>
                <a:ext cx="1828800" cy="477279"/>
                <a:chOff x="465235" y="141883"/>
                <a:chExt cx="1828800" cy="477279"/>
              </a:xfrm>
            </p:grpSpPr>
            <p:sp>
              <p:nvSpPr>
                <p:cNvPr id="31" name="TextBox 30">
                  <a:extLst>
                    <a:ext uri="{FF2B5EF4-FFF2-40B4-BE49-F238E27FC236}">
                      <a16:creationId xmlns:a16="http://schemas.microsoft.com/office/drawing/2014/main" id="{91D36D72-2482-E989-7B25-D2BB4BF596D4}"/>
                    </a:ext>
                  </a:extLst>
                </p:cNvPr>
                <p:cNvSpPr txBox="1"/>
                <p:nvPr/>
              </p:nvSpPr>
              <p:spPr>
                <a:xfrm>
                  <a:off x="465235" y="496051"/>
                  <a:ext cx="1828800" cy="123111"/>
                </a:xfrm>
                <a:prstGeom prst="rect">
                  <a:avLst/>
                </a:prstGeom>
                <a:solidFill>
                  <a:schemeClr val="accent5">
                    <a:lumMod val="60000"/>
                    <a:lumOff val="40000"/>
                  </a:schemeClr>
                </a:solidFill>
                <a:ln>
                  <a:solidFill>
                    <a:schemeClr val="accent5">
                      <a:lumMod val="60000"/>
                      <a:lumOff val="40000"/>
                    </a:schemeClr>
                  </a:solidFill>
                </a:ln>
              </p:spPr>
              <p:txBody>
                <a:bodyPr wrap="square" rtlCol="0">
                  <a:spAutoFit/>
                </a:bodyPr>
                <a:lstStyle/>
                <a:p>
                  <a:endParaRPr lang="en-US" sz="200" dirty="0">
                    <a:solidFill>
                      <a:schemeClr val="accent1">
                        <a:lumMod val="40000"/>
                        <a:lumOff val="60000"/>
                      </a:schemeClr>
                    </a:solidFill>
                    <a:latin typeface="Arial" panose="020B0604020202020204" pitchFamily="34" charset="0"/>
                    <a:cs typeface="Arial" panose="020B0604020202020204" pitchFamily="34" charset="0"/>
                  </a:endParaRPr>
                </a:p>
              </p:txBody>
            </p:sp>
            <p:sp>
              <p:nvSpPr>
                <p:cNvPr id="32" name="TextBox 31">
                  <a:extLst>
                    <a:ext uri="{FF2B5EF4-FFF2-40B4-BE49-F238E27FC236}">
                      <a16:creationId xmlns:a16="http://schemas.microsoft.com/office/drawing/2014/main" id="{395A1CFB-D03C-3677-6593-719EE88F1BC2}"/>
                    </a:ext>
                  </a:extLst>
                </p:cNvPr>
                <p:cNvSpPr txBox="1"/>
                <p:nvPr/>
              </p:nvSpPr>
              <p:spPr>
                <a:xfrm>
                  <a:off x="791978" y="141883"/>
                  <a:ext cx="1175322" cy="369332"/>
                </a:xfrm>
                <a:prstGeom prst="rect">
                  <a:avLst/>
                </a:prstGeom>
                <a:noFill/>
              </p:spPr>
              <p:txBody>
                <a:bodyPr wrap="none" rtlCol="0">
                  <a:spAutoFit/>
                </a:bodyPr>
                <a:lstStyle/>
                <a:p>
                  <a:pPr algn="ctr"/>
                  <a:r>
                    <a:rPr lang="en-US" dirty="0">
                      <a:solidFill>
                        <a:schemeClr val="bg2">
                          <a:lumMod val="75000"/>
                        </a:schemeClr>
                      </a:solidFill>
                      <a:latin typeface="Arial" panose="020B0604020202020204" pitchFamily="34" charset="0"/>
                      <a:cs typeface="Arial" panose="020B0604020202020204" pitchFamily="34" charset="0"/>
                    </a:rPr>
                    <a:t>Summary</a:t>
                  </a:r>
                </a:p>
              </p:txBody>
            </p:sp>
          </p:grpSp>
        </p:grpSp>
      </p:grpSp>
    </p:spTree>
    <p:extLst>
      <p:ext uri="{BB962C8B-B14F-4D97-AF65-F5344CB8AC3E}">
        <p14:creationId xmlns:p14="http://schemas.microsoft.com/office/powerpoint/2010/main" val="4719906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itle 23">
            <a:extLst>
              <a:ext uri="{FF2B5EF4-FFF2-40B4-BE49-F238E27FC236}">
                <a16:creationId xmlns:a16="http://schemas.microsoft.com/office/drawing/2014/main" id="{9829A463-1F64-9FD9-F166-7B4B9007BA88}"/>
              </a:ext>
            </a:extLst>
          </p:cNvPr>
          <p:cNvSpPr>
            <a:spLocks noGrp="1"/>
          </p:cNvSpPr>
          <p:nvPr>
            <p:ph type="title"/>
          </p:nvPr>
        </p:nvSpPr>
        <p:spPr>
          <a:xfrm>
            <a:off x="838200" y="609251"/>
            <a:ext cx="10515600" cy="824313"/>
          </a:xfrm>
        </p:spPr>
        <p:txBody>
          <a:bodyPr/>
          <a:lstStyle/>
          <a:p>
            <a:pPr algn="ctr"/>
            <a:r>
              <a:rPr lang="en-US" dirty="0"/>
              <a:t>Community Research Priorities </a:t>
            </a:r>
          </a:p>
        </p:txBody>
      </p:sp>
      <p:graphicFrame>
        <p:nvGraphicFramePr>
          <p:cNvPr id="57" name="Content Placeholder 56">
            <a:extLst>
              <a:ext uri="{FF2B5EF4-FFF2-40B4-BE49-F238E27FC236}">
                <a16:creationId xmlns:a16="http://schemas.microsoft.com/office/drawing/2014/main" id="{C6FED563-0E55-3527-CC67-74C5A6EC0752}"/>
              </a:ext>
            </a:extLst>
          </p:cNvPr>
          <p:cNvGraphicFramePr>
            <a:graphicFrameLocks noGrp="1"/>
          </p:cNvGraphicFramePr>
          <p:nvPr>
            <p:ph idx="1"/>
            <p:extLst>
              <p:ext uri="{D42A27DB-BD31-4B8C-83A1-F6EECF244321}">
                <p14:modId xmlns:p14="http://schemas.microsoft.com/office/powerpoint/2010/main" val="3607255787"/>
              </p:ext>
            </p:extLst>
          </p:nvPr>
        </p:nvGraphicFramePr>
        <p:xfrm>
          <a:off x="1889058" y="1273574"/>
          <a:ext cx="8413883" cy="523882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a:extLst>
              <a:ext uri="{FF2B5EF4-FFF2-40B4-BE49-F238E27FC236}">
                <a16:creationId xmlns:a16="http://schemas.microsoft.com/office/drawing/2014/main" id="{C1A6EF75-D877-967C-AD97-A6C15F5623FC}"/>
              </a:ext>
            </a:extLst>
          </p:cNvPr>
          <p:cNvSpPr>
            <a:spLocks noGrp="1"/>
          </p:cNvSpPr>
          <p:nvPr>
            <p:ph type="sldNum" sz="quarter" idx="12"/>
          </p:nvPr>
        </p:nvSpPr>
        <p:spPr/>
        <p:txBody>
          <a:bodyPr/>
          <a:lstStyle/>
          <a:p>
            <a:fld id="{7FC46575-6D3F-4D40-B678-5D601DAEDA75}" type="slidenum">
              <a:rPr lang="en-US" smtClean="0"/>
              <a:t>10</a:t>
            </a:fld>
            <a:endParaRPr lang="en-US"/>
          </a:p>
        </p:txBody>
      </p:sp>
      <p:sp>
        <p:nvSpPr>
          <p:cNvPr id="43" name="Content Placeholder 2">
            <a:extLst>
              <a:ext uri="{FF2B5EF4-FFF2-40B4-BE49-F238E27FC236}">
                <a16:creationId xmlns:a16="http://schemas.microsoft.com/office/drawing/2014/main" id="{7CA5F30C-DDC5-2DB0-39B6-079D1CD5B79D}"/>
              </a:ext>
            </a:extLst>
          </p:cNvPr>
          <p:cNvSpPr txBox="1">
            <a:spLocks/>
          </p:cNvSpPr>
          <p:nvPr/>
        </p:nvSpPr>
        <p:spPr>
          <a:xfrm>
            <a:off x="838200" y="3794843"/>
            <a:ext cx="10515600" cy="270224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delle Sans Devanagari" panose="02000503000000020004" pitchFamily="2" charset="-78"/>
                <a:ea typeface="+mn-ea"/>
                <a:cs typeface="Adelle Sans Devanagari" panose="02000503000000020004" pitchFamily="2" charset="-78"/>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delle Sans Devanagari" panose="02000503000000020004" pitchFamily="2" charset="-78"/>
                <a:ea typeface="+mn-ea"/>
                <a:cs typeface="Adelle Sans Devanagari" panose="02000503000000020004" pitchFamily="2" charset="-78"/>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delle Sans Devanagari" panose="02000503000000020004" pitchFamily="2" charset="-78"/>
                <a:ea typeface="+mn-ea"/>
                <a:cs typeface="Adelle Sans Devanagari" panose="02000503000000020004" pitchFamily="2" charset="-78"/>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delle Sans Devanagari" panose="02000503000000020004" pitchFamily="2" charset="-78"/>
                <a:ea typeface="+mn-ea"/>
                <a:cs typeface="Adelle Sans Devanagari" panose="02000503000000020004" pitchFamily="2" charset="-78"/>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delle Sans Devanagari" panose="02000503000000020004" pitchFamily="2" charset="-78"/>
                <a:ea typeface="+mn-ea"/>
                <a:cs typeface="Adelle Sans Devanagari" panose="02000503000000020004" pitchFamily="2" charset="-78"/>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endParaRPr lang="en-US" sz="1800" kern="100" dirty="0">
              <a:latin typeface="Arial" panose="020B0604020202020204" pitchFamily="34" charset="0"/>
              <a:ea typeface="Times New Roman" panose="02020603050405020304" pitchFamily="18" charset="0"/>
              <a:cs typeface="Arial" panose="020B0604020202020204" pitchFamily="34" charset="0"/>
            </a:endParaRPr>
          </a:p>
        </p:txBody>
      </p:sp>
      <p:sp>
        <p:nvSpPr>
          <p:cNvPr id="3" name="TextBox 2">
            <a:extLst>
              <a:ext uri="{FF2B5EF4-FFF2-40B4-BE49-F238E27FC236}">
                <a16:creationId xmlns:a16="http://schemas.microsoft.com/office/drawing/2014/main" id="{7D003B0F-DC76-F941-05FF-DD611E157512}"/>
              </a:ext>
            </a:extLst>
          </p:cNvPr>
          <p:cNvSpPr txBox="1"/>
          <p:nvPr/>
        </p:nvSpPr>
        <p:spPr>
          <a:xfrm>
            <a:off x="799671" y="6505947"/>
            <a:ext cx="10592656" cy="338554"/>
          </a:xfrm>
          <a:prstGeom prst="rect">
            <a:avLst/>
          </a:prstGeom>
          <a:noFill/>
        </p:spPr>
        <p:txBody>
          <a:bodyPr wrap="square">
            <a:spAutoFit/>
          </a:bodyPr>
          <a:lstStyle/>
          <a:p>
            <a:pPr algn="ctr"/>
            <a:r>
              <a:rPr lang="en-US" sz="1600" dirty="0">
                <a:latin typeface="Arial" panose="020B0604020202020204" pitchFamily="34" charset="0"/>
                <a:cs typeface="Arial" panose="020B0604020202020204" pitchFamily="34" charset="0"/>
              </a:rPr>
              <a:t>Source: Regional Synthesis Workgroup of the Offshore Wind Environmental Technical Working Group 2022</a:t>
            </a:r>
          </a:p>
        </p:txBody>
      </p:sp>
      <p:grpSp>
        <p:nvGrpSpPr>
          <p:cNvPr id="2" name="Group 1">
            <a:extLst>
              <a:ext uri="{FF2B5EF4-FFF2-40B4-BE49-F238E27FC236}">
                <a16:creationId xmlns:a16="http://schemas.microsoft.com/office/drawing/2014/main" id="{08E9CF00-BFB4-0197-4837-ADAF2A5EEFA3}"/>
              </a:ext>
            </a:extLst>
          </p:cNvPr>
          <p:cNvGrpSpPr/>
          <p:nvPr/>
        </p:nvGrpSpPr>
        <p:grpSpPr>
          <a:xfrm>
            <a:off x="0" y="0"/>
            <a:ext cx="12192000" cy="548640"/>
            <a:chOff x="0" y="0"/>
            <a:chExt cx="12192000" cy="548640"/>
          </a:xfrm>
        </p:grpSpPr>
        <p:sp>
          <p:nvSpPr>
            <p:cNvPr id="5" name="Rectangle 4">
              <a:extLst>
                <a:ext uri="{FF2B5EF4-FFF2-40B4-BE49-F238E27FC236}">
                  <a16:creationId xmlns:a16="http://schemas.microsoft.com/office/drawing/2014/main" id="{FAD40199-95C5-1152-CAEA-D67BF7DF6E6C}"/>
                </a:ext>
              </a:extLst>
            </p:cNvPr>
            <p:cNvSpPr/>
            <p:nvPr/>
          </p:nvSpPr>
          <p:spPr>
            <a:xfrm>
              <a:off x="0" y="0"/>
              <a:ext cx="12192000" cy="54864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grpSp>
          <p:nvGrpSpPr>
            <p:cNvPr id="6" name="Group 5">
              <a:extLst>
                <a:ext uri="{FF2B5EF4-FFF2-40B4-BE49-F238E27FC236}">
                  <a16:creationId xmlns:a16="http://schemas.microsoft.com/office/drawing/2014/main" id="{9D02005A-15AE-DF28-8A83-27F3D695CE91}"/>
                </a:ext>
              </a:extLst>
            </p:cNvPr>
            <p:cNvGrpSpPr/>
            <p:nvPr/>
          </p:nvGrpSpPr>
          <p:grpSpPr>
            <a:xfrm>
              <a:off x="508000" y="6743"/>
              <a:ext cx="11176000" cy="477279"/>
              <a:chOff x="508000" y="1046502"/>
              <a:chExt cx="11176000" cy="477279"/>
            </a:xfrm>
          </p:grpSpPr>
          <p:grpSp>
            <p:nvGrpSpPr>
              <p:cNvPr id="7" name="Group 6">
                <a:extLst>
                  <a:ext uri="{FF2B5EF4-FFF2-40B4-BE49-F238E27FC236}">
                    <a16:creationId xmlns:a16="http://schemas.microsoft.com/office/drawing/2014/main" id="{40809A3D-C6CB-A458-5F0C-C18F35B1B8A7}"/>
                  </a:ext>
                </a:extLst>
              </p:cNvPr>
              <p:cNvGrpSpPr/>
              <p:nvPr/>
            </p:nvGrpSpPr>
            <p:grpSpPr>
              <a:xfrm>
                <a:off x="508000" y="1046502"/>
                <a:ext cx="1828800" cy="477279"/>
                <a:chOff x="465235" y="141883"/>
                <a:chExt cx="1828800" cy="477279"/>
              </a:xfrm>
            </p:grpSpPr>
            <p:sp>
              <p:nvSpPr>
                <p:cNvPr id="20" name="TextBox 19">
                  <a:extLst>
                    <a:ext uri="{FF2B5EF4-FFF2-40B4-BE49-F238E27FC236}">
                      <a16:creationId xmlns:a16="http://schemas.microsoft.com/office/drawing/2014/main" id="{AC9D466F-9BEE-857C-AE15-B8AD506450C1}"/>
                    </a:ext>
                  </a:extLst>
                </p:cNvPr>
                <p:cNvSpPr txBox="1"/>
                <p:nvPr/>
              </p:nvSpPr>
              <p:spPr>
                <a:xfrm>
                  <a:off x="465235" y="496051"/>
                  <a:ext cx="1828800" cy="123111"/>
                </a:xfrm>
                <a:prstGeom prst="rect">
                  <a:avLst/>
                </a:prstGeom>
                <a:solidFill>
                  <a:schemeClr val="accent5">
                    <a:lumMod val="75000"/>
                  </a:schemeClr>
                </a:solidFill>
                <a:ln>
                  <a:solidFill>
                    <a:schemeClr val="accent5">
                      <a:lumMod val="75000"/>
                    </a:schemeClr>
                  </a:solidFill>
                </a:ln>
              </p:spPr>
              <p:txBody>
                <a:bodyPr wrap="square" rtlCol="0">
                  <a:spAutoFit/>
                </a:bodyPr>
                <a:lstStyle/>
                <a:p>
                  <a:endParaRPr lang="en-US" sz="200" dirty="0">
                    <a:solidFill>
                      <a:schemeClr val="accent1">
                        <a:lumMod val="40000"/>
                        <a:lumOff val="60000"/>
                      </a:schemeClr>
                    </a:solidFill>
                    <a:latin typeface="Arial" panose="020B0604020202020204" pitchFamily="34" charset="0"/>
                    <a:cs typeface="Arial" panose="020B0604020202020204" pitchFamily="34" charset="0"/>
                  </a:endParaRPr>
                </a:p>
              </p:txBody>
            </p:sp>
            <p:sp>
              <p:nvSpPr>
                <p:cNvPr id="21" name="TextBox 20">
                  <a:extLst>
                    <a:ext uri="{FF2B5EF4-FFF2-40B4-BE49-F238E27FC236}">
                      <a16:creationId xmlns:a16="http://schemas.microsoft.com/office/drawing/2014/main" id="{CEB3383A-8946-D23C-AFB7-5BD5FF0828F8}"/>
                    </a:ext>
                  </a:extLst>
                </p:cNvPr>
                <p:cNvSpPr txBox="1"/>
                <p:nvPr/>
              </p:nvSpPr>
              <p:spPr>
                <a:xfrm>
                  <a:off x="613239" y="141883"/>
                  <a:ext cx="1532792" cy="369332"/>
                </a:xfrm>
                <a:prstGeom prst="rect">
                  <a:avLst/>
                </a:prstGeom>
                <a:noFill/>
              </p:spPr>
              <p:txBody>
                <a:bodyPr wrap="none" rtlCol="0">
                  <a:spAutoFit/>
                </a:bodyPr>
                <a:lstStyle/>
                <a:p>
                  <a:pPr algn="ctr"/>
                  <a:r>
                    <a:rPr lang="en-US" b="1" dirty="0">
                      <a:solidFill>
                        <a:schemeClr val="bg2">
                          <a:lumMod val="50000"/>
                        </a:schemeClr>
                      </a:solidFill>
                      <a:latin typeface="Arial" panose="020B0604020202020204" pitchFamily="34" charset="0"/>
                      <a:cs typeface="Arial" panose="020B0604020202020204" pitchFamily="34" charset="0"/>
                    </a:rPr>
                    <a:t>Introduction</a:t>
                  </a:r>
                </a:p>
              </p:txBody>
            </p:sp>
          </p:grpSp>
          <p:grpSp>
            <p:nvGrpSpPr>
              <p:cNvPr id="8" name="Group 7">
                <a:extLst>
                  <a:ext uri="{FF2B5EF4-FFF2-40B4-BE49-F238E27FC236}">
                    <a16:creationId xmlns:a16="http://schemas.microsoft.com/office/drawing/2014/main" id="{73FF5FE9-DC0D-E221-46FF-5E2C77F8D43C}"/>
                  </a:ext>
                </a:extLst>
              </p:cNvPr>
              <p:cNvGrpSpPr/>
              <p:nvPr/>
            </p:nvGrpSpPr>
            <p:grpSpPr>
              <a:xfrm>
                <a:off x="2844800" y="1046502"/>
                <a:ext cx="1828800" cy="477279"/>
                <a:chOff x="465235" y="141883"/>
                <a:chExt cx="1828800" cy="477279"/>
              </a:xfrm>
            </p:grpSpPr>
            <p:sp>
              <p:nvSpPr>
                <p:cNvPr id="18" name="TextBox 17">
                  <a:extLst>
                    <a:ext uri="{FF2B5EF4-FFF2-40B4-BE49-F238E27FC236}">
                      <a16:creationId xmlns:a16="http://schemas.microsoft.com/office/drawing/2014/main" id="{6B77CE06-AA9D-4A01-7D63-E2BE17B2D4EA}"/>
                    </a:ext>
                  </a:extLst>
                </p:cNvPr>
                <p:cNvSpPr txBox="1"/>
                <p:nvPr/>
              </p:nvSpPr>
              <p:spPr>
                <a:xfrm>
                  <a:off x="465235" y="496051"/>
                  <a:ext cx="1828800" cy="123111"/>
                </a:xfrm>
                <a:prstGeom prst="rect">
                  <a:avLst/>
                </a:prstGeom>
                <a:solidFill>
                  <a:schemeClr val="accent5">
                    <a:lumMod val="60000"/>
                    <a:lumOff val="40000"/>
                  </a:schemeClr>
                </a:solidFill>
                <a:ln>
                  <a:solidFill>
                    <a:schemeClr val="accent5">
                      <a:lumMod val="60000"/>
                      <a:lumOff val="40000"/>
                    </a:schemeClr>
                  </a:solidFill>
                </a:ln>
              </p:spPr>
              <p:txBody>
                <a:bodyPr wrap="square" rtlCol="0">
                  <a:spAutoFit/>
                </a:bodyPr>
                <a:lstStyle/>
                <a:p>
                  <a:endParaRPr lang="en-US" sz="200" dirty="0">
                    <a:solidFill>
                      <a:schemeClr val="accent1">
                        <a:lumMod val="40000"/>
                        <a:lumOff val="60000"/>
                      </a:schemeClr>
                    </a:solidFill>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5B7E3658-2965-98E4-5298-4D277C4B6534}"/>
                    </a:ext>
                  </a:extLst>
                </p:cNvPr>
                <p:cNvSpPr txBox="1"/>
                <p:nvPr/>
              </p:nvSpPr>
              <p:spPr>
                <a:xfrm>
                  <a:off x="780754" y="141883"/>
                  <a:ext cx="1197765" cy="369332"/>
                </a:xfrm>
                <a:prstGeom prst="rect">
                  <a:avLst/>
                </a:prstGeom>
                <a:noFill/>
              </p:spPr>
              <p:txBody>
                <a:bodyPr wrap="none" rtlCol="0">
                  <a:spAutoFit/>
                </a:bodyPr>
                <a:lstStyle/>
                <a:p>
                  <a:pPr algn="ctr"/>
                  <a:r>
                    <a:rPr lang="en-US" dirty="0">
                      <a:solidFill>
                        <a:schemeClr val="bg2">
                          <a:lumMod val="75000"/>
                        </a:schemeClr>
                      </a:solidFill>
                      <a:latin typeface="Arial" panose="020B0604020202020204" pitchFamily="34" charset="0"/>
                      <a:cs typeface="Arial" panose="020B0604020202020204" pitchFamily="34" charset="0"/>
                    </a:rPr>
                    <a:t>Chapter 1</a:t>
                  </a:r>
                </a:p>
              </p:txBody>
            </p:sp>
          </p:grpSp>
          <p:grpSp>
            <p:nvGrpSpPr>
              <p:cNvPr id="9" name="Group 8">
                <a:extLst>
                  <a:ext uri="{FF2B5EF4-FFF2-40B4-BE49-F238E27FC236}">
                    <a16:creationId xmlns:a16="http://schemas.microsoft.com/office/drawing/2014/main" id="{D5D0CB19-BCC1-CA5B-7845-FF2799972BC0}"/>
                  </a:ext>
                </a:extLst>
              </p:cNvPr>
              <p:cNvGrpSpPr/>
              <p:nvPr/>
            </p:nvGrpSpPr>
            <p:grpSpPr>
              <a:xfrm>
                <a:off x="5181600" y="1046502"/>
                <a:ext cx="1828800" cy="477279"/>
                <a:chOff x="465235" y="141883"/>
                <a:chExt cx="1828800" cy="477279"/>
              </a:xfrm>
            </p:grpSpPr>
            <p:sp>
              <p:nvSpPr>
                <p:cNvPr id="16" name="TextBox 15">
                  <a:extLst>
                    <a:ext uri="{FF2B5EF4-FFF2-40B4-BE49-F238E27FC236}">
                      <a16:creationId xmlns:a16="http://schemas.microsoft.com/office/drawing/2014/main" id="{8549ECE1-8455-E482-1D2D-D70CF3D762C3}"/>
                    </a:ext>
                  </a:extLst>
                </p:cNvPr>
                <p:cNvSpPr txBox="1"/>
                <p:nvPr/>
              </p:nvSpPr>
              <p:spPr>
                <a:xfrm>
                  <a:off x="465235" y="496051"/>
                  <a:ext cx="1828800" cy="123111"/>
                </a:xfrm>
                <a:prstGeom prst="rect">
                  <a:avLst/>
                </a:prstGeom>
                <a:solidFill>
                  <a:schemeClr val="accent5">
                    <a:lumMod val="60000"/>
                    <a:lumOff val="40000"/>
                  </a:schemeClr>
                </a:solidFill>
                <a:ln>
                  <a:solidFill>
                    <a:schemeClr val="accent5">
                      <a:lumMod val="60000"/>
                      <a:lumOff val="40000"/>
                    </a:schemeClr>
                  </a:solidFill>
                </a:ln>
              </p:spPr>
              <p:txBody>
                <a:bodyPr wrap="square" rtlCol="0">
                  <a:spAutoFit/>
                </a:bodyPr>
                <a:lstStyle/>
                <a:p>
                  <a:endParaRPr lang="en-US" sz="200" dirty="0">
                    <a:solidFill>
                      <a:schemeClr val="accent1">
                        <a:lumMod val="40000"/>
                        <a:lumOff val="60000"/>
                      </a:schemeClr>
                    </a:solidFill>
                    <a:latin typeface="Arial" panose="020B0604020202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333BE535-1BAB-3AE2-16CF-8B6BEE08C721}"/>
                    </a:ext>
                  </a:extLst>
                </p:cNvPr>
                <p:cNvSpPr txBox="1"/>
                <p:nvPr/>
              </p:nvSpPr>
              <p:spPr>
                <a:xfrm>
                  <a:off x="775144" y="141883"/>
                  <a:ext cx="1208985" cy="369332"/>
                </a:xfrm>
                <a:prstGeom prst="rect">
                  <a:avLst/>
                </a:prstGeom>
                <a:noFill/>
              </p:spPr>
              <p:txBody>
                <a:bodyPr wrap="none" rtlCol="0">
                  <a:spAutoFit/>
                </a:bodyPr>
                <a:lstStyle/>
                <a:p>
                  <a:pPr algn="ctr"/>
                  <a:r>
                    <a:rPr lang="en-US" dirty="0">
                      <a:solidFill>
                        <a:schemeClr val="bg2">
                          <a:lumMod val="75000"/>
                        </a:schemeClr>
                      </a:solidFill>
                      <a:latin typeface="Arial" panose="020B0604020202020204" pitchFamily="34" charset="0"/>
                      <a:cs typeface="Arial" panose="020B0604020202020204" pitchFamily="34" charset="0"/>
                    </a:rPr>
                    <a:t>Chapter 2</a:t>
                  </a:r>
                </a:p>
              </p:txBody>
            </p:sp>
          </p:grpSp>
          <p:grpSp>
            <p:nvGrpSpPr>
              <p:cNvPr id="10" name="Group 9">
                <a:extLst>
                  <a:ext uri="{FF2B5EF4-FFF2-40B4-BE49-F238E27FC236}">
                    <a16:creationId xmlns:a16="http://schemas.microsoft.com/office/drawing/2014/main" id="{C3D508E2-28FB-FF3B-51EE-C44B7125C4AD}"/>
                  </a:ext>
                </a:extLst>
              </p:cNvPr>
              <p:cNvGrpSpPr/>
              <p:nvPr/>
            </p:nvGrpSpPr>
            <p:grpSpPr>
              <a:xfrm>
                <a:off x="7518400" y="1046502"/>
                <a:ext cx="1828800" cy="477279"/>
                <a:chOff x="465235" y="141883"/>
                <a:chExt cx="1828800" cy="477279"/>
              </a:xfrm>
            </p:grpSpPr>
            <p:sp>
              <p:nvSpPr>
                <p:cNvPr id="14" name="TextBox 13">
                  <a:extLst>
                    <a:ext uri="{FF2B5EF4-FFF2-40B4-BE49-F238E27FC236}">
                      <a16:creationId xmlns:a16="http://schemas.microsoft.com/office/drawing/2014/main" id="{0F66A826-2D14-C937-E2BB-3CDF32CDEF9C}"/>
                    </a:ext>
                  </a:extLst>
                </p:cNvPr>
                <p:cNvSpPr txBox="1"/>
                <p:nvPr/>
              </p:nvSpPr>
              <p:spPr>
                <a:xfrm>
                  <a:off x="465235" y="496051"/>
                  <a:ext cx="1828800" cy="123111"/>
                </a:xfrm>
                <a:prstGeom prst="rect">
                  <a:avLst/>
                </a:prstGeom>
                <a:solidFill>
                  <a:schemeClr val="accent5">
                    <a:lumMod val="60000"/>
                    <a:lumOff val="40000"/>
                  </a:schemeClr>
                </a:solidFill>
                <a:ln>
                  <a:solidFill>
                    <a:schemeClr val="accent5">
                      <a:lumMod val="60000"/>
                      <a:lumOff val="40000"/>
                    </a:schemeClr>
                  </a:solidFill>
                </a:ln>
              </p:spPr>
              <p:txBody>
                <a:bodyPr wrap="square" rtlCol="0">
                  <a:spAutoFit/>
                </a:bodyPr>
                <a:lstStyle/>
                <a:p>
                  <a:endParaRPr lang="en-US" sz="200" dirty="0">
                    <a:solidFill>
                      <a:schemeClr val="accent1">
                        <a:lumMod val="40000"/>
                        <a:lumOff val="60000"/>
                      </a:schemeClr>
                    </a:solidFill>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9B42ED13-3953-1158-55ED-DE25C1A376ED}"/>
                    </a:ext>
                  </a:extLst>
                </p:cNvPr>
                <p:cNvSpPr txBox="1"/>
                <p:nvPr/>
              </p:nvSpPr>
              <p:spPr>
                <a:xfrm>
                  <a:off x="772740" y="141883"/>
                  <a:ext cx="1213794" cy="369332"/>
                </a:xfrm>
                <a:prstGeom prst="rect">
                  <a:avLst/>
                </a:prstGeom>
                <a:noFill/>
              </p:spPr>
              <p:txBody>
                <a:bodyPr wrap="none" rtlCol="0">
                  <a:spAutoFit/>
                </a:bodyPr>
                <a:lstStyle/>
                <a:p>
                  <a:pPr algn="ctr"/>
                  <a:r>
                    <a:rPr lang="en-US" dirty="0">
                      <a:solidFill>
                        <a:schemeClr val="bg2">
                          <a:lumMod val="75000"/>
                        </a:schemeClr>
                      </a:solidFill>
                      <a:latin typeface="Arial" panose="020B0604020202020204" pitchFamily="34" charset="0"/>
                      <a:cs typeface="Arial" panose="020B0604020202020204" pitchFamily="34" charset="0"/>
                    </a:rPr>
                    <a:t>Chapter 3</a:t>
                  </a:r>
                </a:p>
              </p:txBody>
            </p:sp>
          </p:grpSp>
          <p:grpSp>
            <p:nvGrpSpPr>
              <p:cNvPr id="11" name="Group 10">
                <a:extLst>
                  <a:ext uri="{FF2B5EF4-FFF2-40B4-BE49-F238E27FC236}">
                    <a16:creationId xmlns:a16="http://schemas.microsoft.com/office/drawing/2014/main" id="{209EAF1E-7773-AEE5-8C47-0A59FBCC25D1}"/>
                  </a:ext>
                </a:extLst>
              </p:cNvPr>
              <p:cNvGrpSpPr/>
              <p:nvPr/>
            </p:nvGrpSpPr>
            <p:grpSpPr>
              <a:xfrm>
                <a:off x="9855200" y="1046502"/>
                <a:ext cx="1828800" cy="477279"/>
                <a:chOff x="465235" y="141883"/>
                <a:chExt cx="1828800" cy="477279"/>
              </a:xfrm>
            </p:grpSpPr>
            <p:sp>
              <p:nvSpPr>
                <p:cNvPr id="12" name="TextBox 11">
                  <a:extLst>
                    <a:ext uri="{FF2B5EF4-FFF2-40B4-BE49-F238E27FC236}">
                      <a16:creationId xmlns:a16="http://schemas.microsoft.com/office/drawing/2014/main" id="{AF5D5C73-E1C3-0952-2201-4A57D50356E7}"/>
                    </a:ext>
                  </a:extLst>
                </p:cNvPr>
                <p:cNvSpPr txBox="1"/>
                <p:nvPr/>
              </p:nvSpPr>
              <p:spPr>
                <a:xfrm>
                  <a:off x="465235" y="496051"/>
                  <a:ext cx="1828800" cy="123111"/>
                </a:xfrm>
                <a:prstGeom prst="rect">
                  <a:avLst/>
                </a:prstGeom>
                <a:solidFill>
                  <a:schemeClr val="accent5">
                    <a:lumMod val="60000"/>
                    <a:lumOff val="40000"/>
                  </a:schemeClr>
                </a:solidFill>
                <a:ln>
                  <a:solidFill>
                    <a:schemeClr val="accent5">
                      <a:lumMod val="60000"/>
                      <a:lumOff val="40000"/>
                    </a:schemeClr>
                  </a:solidFill>
                </a:ln>
              </p:spPr>
              <p:txBody>
                <a:bodyPr wrap="square" rtlCol="0">
                  <a:spAutoFit/>
                </a:bodyPr>
                <a:lstStyle/>
                <a:p>
                  <a:endParaRPr lang="en-US" sz="200" dirty="0">
                    <a:solidFill>
                      <a:schemeClr val="accent1">
                        <a:lumMod val="40000"/>
                        <a:lumOff val="60000"/>
                      </a:schemeClr>
                    </a:solidFill>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44065DFA-0207-4BEB-202D-F8D9B856A488}"/>
                    </a:ext>
                  </a:extLst>
                </p:cNvPr>
                <p:cNvSpPr txBox="1"/>
                <p:nvPr/>
              </p:nvSpPr>
              <p:spPr>
                <a:xfrm>
                  <a:off x="791978" y="141883"/>
                  <a:ext cx="1175322" cy="369332"/>
                </a:xfrm>
                <a:prstGeom prst="rect">
                  <a:avLst/>
                </a:prstGeom>
                <a:noFill/>
              </p:spPr>
              <p:txBody>
                <a:bodyPr wrap="none" rtlCol="0">
                  <a:spAutoFit/>
                </a:bodyPr>
                <a:lstStyle/>
                <a:p>
                  <a:pPr algn="ctr"/>
                  <a:r>
                    <a:rPr lang="en-US" dirty="0">
                      <a:solidFill>
                        <a:schemeClr val="bg2">
                          <a:lumMod val="75000"/>
                        </a:schemeClr>
                      </a:solidFill>
                      <a:latin typeface="Arial" panose="020B0604020202020204" pitchFamily="34" charset="0"/>
                      <a:cs typeface="Arial" panose="020B0604020202020204" pitchFamily="34" charset="0"/>
                    </a:rPr>
                    <a:t>Summary</a:t>
                  </a:r>
                </a:p>
              </p:txBody>
            </p:sp>
          </p:grpSp>
        </p:grpSp>
      </p:grpSp>
    </p:spTree>
    <p:extLst>
      <p:ext uri="{BB962C8B-B14F-4D97-AF65-F5344CB8AC3E}">
        <p14:creationId xmlns:p14="http://schemas.microsoft.com/office/powerpoint/2010/main" val="33895069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 name="Picture 45">
            <a:extLst>
              <a:ext uri="{FF2B5EF4-FFF2-40B4-BE49-F238E27FC236}">
                <a16:creationId xmlns:a16="http://schemas.microsoft.com/office/drawing/2014/main" id="{A262B68F-6DFC-0402-9544-5F8FFDD84932}"/>
              </a:ext>
            </a:extLst>
          </p:cNvPr>
          <p:cNvPicPr>
            <a:picLocks noChangeAspect="1"/>
          </p:cNvPicPr>
          <p:nvPr/>
        </p:nvPicPr>
        <p:blipFill>
          <a:blip r:embed="rId3"/>
          <a:stretch>
            <a:fillRect/>
          </a:stretch>
        </p:blipFill>
        <p:spPr>
          <a:xfrm>
            <a:off x="2577094" y="3581628"/>
            <a:ext cx="7360293" cy="3384947"/>
          </a:xfrm>
          <a:prstGeom prst="rect">
            <a:avLst/>
          </a:prstGeom>
        </p:spPr>
      </p:pic>
      <p:sp>
        <p:nvSpPr>
          <p:cNvPr id="4" name="Slide Number Placeholder 3">
            <a:extLst>
              <a:ext uri="{FF2B5EF4-FFF2-40B4-BE49-F238E27FC236}">
                <a16:creationId xmlns:a16="http://schemas.microsoft.com/office/drawing/2014/main" id="{88CE3E38-0AD0-397C-DD76-CB1E947E54BF}"/>
              </a:ext>
            </a:extLst>
          </p:cNvPr>
          <p:cNvSpPr>
            <a:spLocks noGrp="1"/>
          </p:cNvSpPr>
          <p:nvPr>
            <p:ph type="sldNum" sz="quarter" idx="12"/>
          </p:nvPr>
        </p:nvSpPr>
        <p:spPr/>
        <p:txBody>
          <a:bodyPr/>
          <a:lstStyle/>
          <a:p>
            <a:fld id="{7FC46575-6D3F-4D40-B678-5D601DAEDA75}" type="slidenum">
              <a:rPr lang="en-US" smtClean="0"/>
              <a:t>11</a:t>
            </a:fld>
            <a:endParaRPr lang="en-US"/>
          </a:p>
        </p:txBody>
      </p:sp>
      <p:grpSp>
        <p:nvGrpSpPr>
          <p:cNvPr id="42" name="Group 41">
            <a:extLst>
              <a:ext uri="{FF2B5EF4-FFF2-40B4-BE49-F238E27FC236}">
                <a16:creationId xmlns:a16="http://schemas.microsoft.com/office/drawing/2014/main" id="{96D61749-5E56-942E-020B-0400D833B278}"/>
              </a:ext>
            </a:extLst>
          </p:cNvPr>
          <p:cNvGrpSpPr/>
          <p:nvPr/>
        </p:nvGrpSpPr>
        <p:grpSpPr>
          <a:xfrm>
            <a:off x="5248659" y="573796"/>
            <a:ext cx="6368282" cy="3299532"/>
            <a:chOff x="5423882" y="701092"/>
            <a:chExt cx="5660774" cy="2930358"/>
          </a:xfrm>
        </p:grpSpPr>
        <p:grpSp>
          <p:nvGrpSpPr>
            <p:cNvPr id="22" name="Group 21">
              <a:extLst>
                <a:ext uri="{FF2B5EF4-FFF2-40B4-BE49-F238E27FC236}">
                  <a16:creationId xmlns:a16="http://schemas.microsoft.com/office/drawing/2014/main" id="{C03A7492-B369-54A3-9D88-00137FA39B7F}"/>
                </a:ext>
              </a:extLst>
            </p:cNvPr>
            <p:cNvGrpSpPr/>
            <p:nvPr/>
          </p:nvGrpSpPr>
          <p:grpSpPr>
            <a:xfrm>
              <a:off x="5423882" y="917669"/>
              <a:ext cx="5660774" cy="2713781"/>
              <a:chOff x="5780213" y="779871"/>
              <a:chExt cx="5660774" cy="2713781"/>
            </a:xfrm>
          </p:grpSpPr>
          <p:grpSp>
            <p:nvGrpSpPr>
              <p:cNvPr id="6" name="Group 5">
                <a:extLst>
                  <a:ext uri="{FF2B5EF4-FFF2-40B4-BE49-F238E27FC236}">
                    <a16:creationId xmlns:a16="http://schemas.microsoft.com/office/drawing/2014/main" id="{A2EB5F85-6C75-4C90-3328-E8440C1E8B21}"/>
                  </a:ext>
                </a:extLst>
              </p:cNvPr>
              <p:cNvGrpSpPr/>
              <p:nvPr/>
            </p:nvGrpSpPr>
            <p:grpSpPr>
              <a:xfrm>
                <a:off x="5780213" y="779871"/>
                <a:ext cx="5660774" cy="2713781"/>
                <a:chOff x="1911626" y="3874393"/>
                <a:chExt cx="8657918" cy="2858009"/>
              </a:xfrm>
            </p:grpSpPr>
            <p:grpSp>
              <p:nvGrpSpPr>
                <p:cNvPr id="7" name="Group 6">
                  <a:extLst>
                    <a:ext uri="{FF2B5EF4-FFF2-40B4-BE49-F238E27FC236}">
                      <a16:creationId xmlns:a16="http://schemas.microsoft.com/office/drawing/2014/main" id="{D72E447B-E29F-CEC2-AFE7-380875F50DD5}"/>
                    </a:ext>
                  </a:extLst>
                </p:cNvPr>
                <p:cNvGrpSpPr/>
                <p:nvPr/>
              </p:nvGrpSpPr>
              <p:grpSpPr>
                <a:xfrm>
                  <a:off x="1911626" y="3874393"/>
                  <a:ext cx="8657918" cy="2858009"/>
                  <a:chOff x="1911626" y="3637722"/>
                  <a:chExt cx="8657918" cy="2858009"/>
                </a:xfrm>
              </p:grpSpPr>
              <p:pic>
                <p:nvPicPr>
                  <p:cNvPr id="10" name="Picture 9" descr="A picture containing treemap chart&#10;&#10;Description automatically generated">
                    <a:extLst>
                      <a:ext uri="{FF2B5EF4-FFF2-40B4-BE49-F238E27FC236}">
                        <a16:creationId xmlns:a16="http://schemas.microsoft.com/office/drawing/2014/main" id="{B29610B0-41C3-0B6D-76B4-E0893B1BDB71}"/>
                      </a:ext>
                    </a:extLst>
                  </p:cNvPr>
                  <p:cNvPicPr>
                    <a:picLocks noChangeAspect="1"/>
                  </p:cNvPicPr>
                  <p:nvPr/>
                </p:nvPicPr>
                <p:blipFill rotWithShape="1">
                  <a:blip r:embed="rId4"/>
                  <a:srcRect b="12374"/>
                  <a:stretch/>
                </p:blipFill>
                <p:spPr>
                  <a:xfrm>
                    <a:off x="1911626" y="3637722"/>
                    <a:ext cx="8657918" cy="2604052"/>
                  </a:xfrm>
                  <a:prstGeom prst="rect">
                    <a:avLst/>
                  </a:prstGeom>
                </p:spPr>
              </p:pic>
              <p:sp>
                <p:nvSpPr>
                  <p:cNvPr id="11" name="TextBox 10">
                    <a:extLst>
                      <a:ext uri="{FF2B5EF4-FFF2-40B4-BE49-F238E27FC236}">
                        <a16:creationId xmlns:a16="http://schemas.microsoft.com/office/drawing/2014/main" id="{CADFDF7D-C700-5020-93FA-578E3DC1BA7B}"/>
                      </a:ext>
                    </a:extLst>
                  </p:cNvPr>
                  <p:cNvSpPr txBox="1"/>
                  <p:nvPr/>
                </p:nvSpPr>
                <p:spPr>
                  <a:xfrm>
                    <a:off x="3282831" y="6150290"/>
                    <a:ext cx="5371630" cy="345441"/>
                  </a:xfrm>
                  <a:prstGeom prst="rect">
                    <a:avLst/>
                  </a:prstGeom>
                  <a:noFill/>
                </p:spPr>
                <p:txBody>
                  <a:bodyPr wrap="square">
                    <a:spAutoFit/>
                  </a:bodyPr>
                  <a:lstStyle/>
                  <a:p>
                    <a:r>
                      <a:rPr lang="en-US" dirty="0">
                        <a:latin typeface="Arial" panose="020B0604020202020204" pitchFamily="34" charset="0"/>
                        <a:cs typeface="Arial" panose="020B0604020202020204" pitchFamily="34" charset="0"/>
                      </a:rPr>
                      <a:t>(from du Pontavice  et. al. 2023)</a:t>
                    </a:r>
                  </a:p>
                </p:txBody>
              </p:sp>
            </p:grpSp>
            <p:sp>
              <p:nvSpPr>
                <p:cNvPr id="8" name="Rectangle 7">
                  <a:extLst>
                    <a:ext uri="{FF2B5EF4-FFF2-40B4-BE49-F238E27FC236}">
                      <a16:creationId xmlns:a16="http://schemas.microsoft.com/office/drawing/2014/main" id="{38F31BD1-D862-BC9D-A026-3DD8736240F0}"/>
                    </a:ext>
                  </a:extLst>
                </p:cNvPr>
                <p:cNvSpPr/>
                <p:nvPr/>
              </p:nvSpPr>
              <p:spPr>
                <a:xfrm>
                  <a:off x="2022436" y="3969575"/>
                  <a:ext cx="7304442" cy="1534136"/>
                </a:xfrm>
                <a:prstGeom prst="rect">
                  <a:avLst/>
                </a:prstGeom>
                <a:solidFill>
                  <a:srgbClr val="B9B9B9">
                    <a:alpha val="76863"/>
                  </a:srgbClr>
                </a:solidFill>
                <a:ln w="9525" cap="flat" cmpd="sng" algn="ctr">
                  <a:no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EA391A4E-27DD-2D44-DE63-B453410FD822}"/>
                    </a:ext>
                  </a:extLst>
                </p:cNvPr>
                <p:cNvSpPr/>
                <p:nvPr/>
              </p:nvSpPr>
              <p:spPr>
                <a:xfrm>
                  <a:off x="5878132" y="5503711"/>
                  <a:ext cx="3182266" cy="875344"/>
                </a:xfrm>
                <a:prstGeom prst="rect">
                  <a:avLst/>
                </a:prstGeom>
                <a:noFill/>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latin typeface="Arial" panose="020B0604020202020204" pitchFamily="34" charset="0"/>
                    <a:cs typeface="Arial" panose="020B0604020202020204" pitchFamily="34" charset="0"/>
                  </a:endParaRPr>
                </a:p>
              </p:txBody>
            </p:sp>
          </p:grpSp>
          <p:grpSp>
            <p:nvGrpSpPr>
              <p:cNvPr id="21" name="Group 20">
                <a:extLst>
                  <a:ext uri="{FF2B5EF4-FFF2-40B4-BE49-F238E27FC236}">
                    <a16:creationId xmlns:a16="http://schemas.microsoft.com/office/drawing/2014/main" id="{00570DCA-F59B-A2D1-9E7F-FEDEE5B43F95}"/>
                  </a:ext>
                </a:extLst>
              </p:cNvPr>
              <p:cNvGrpSpPr/>
              <p:nvPr/>
            </p:nvGrpSpPr>
            <p:grpSpPr>
              <a:xfrm>
                <a:off x="6103753" y="883930"/>
                <a:ext cx="4581583" cy="2281714"/>
                <a:chOff x="6103753" y="883930"/>
                <a:chExt cx="4581583" cy="2281714"/>
              </a:xfrm>
            </p:grpSpPr>
            <p:sp>
              <p:nvSpPr>
                <p:cNvPr id="16" name="Rectangle 15">
                  <a:extLst>
                    <a:ext uri="{FF2B5EF4-FFF2-40B4-BE49-F238E27FC236}">
                      <a16:creationId xmlns:a16="http://schemas.microsoft.com/office/drawing/2014/main" id="{D847ADC0-2F5D-2121-8B4C-69CA79DA5518}"/>
                    </a:ext>
                  </a:extLst>
                </p:cNvPr>
                <p:cNvSpPr/>
                <p:nvPr/>
              </p:nvSpPr>
              <p:spPr>
                <a:xfrm>
                  <a:off x="6103753" y="2327962"/>
                  <a:ext cx="2254880" cy="837682"/>
                </a:xfrm>
                <a:prstGeom prst="rect">
                  <a:avLst/>
                </a:prstGeom>
                <a:solidFill>
                  <a:srgbClr val="B9B9B9">
                    <a:alpha val="76863"/>
                  </a:srgbClr>
                </a:solidFill>
                <a:ln w="9525" cap="flat" cmpd="sng" algn="ctr">
                  <a:no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algn="ctr"/>
                  <a:endParaRPr lang="en-US" dirty="0">
                    <a:latin typeface="Arial" panose="020B0604020202020204" pitchFamily="34" charset="0"/>
                    <a:cs typeface="Arial" panose="020B0604020202020204" pitchFamily="34" charset="0"/>
                  </a:endParaRPr>
                </a:p>
              </p:txBody>
            </p:sp>
            <p:pic>
              <p:nvPicPr>
                <p:cNvPr id="14" name="Picture 4" descr="Side-profile illustration of a shiny striped bass fish with black stripes running along its body. Credit: NOAA Fisheries/Jack Hornady">
                  <a:extLst>
                    <a:ext uri="{FF2B5EF4-FFF2-40B4-BE49-F238E27FC236}">
                      <a16:creationId xmlns:a16="http://schemas.microsoft.com/office/drawing/2014/main" id="{9F62AE91-D8CD-A164-6B9B-533A700DA6D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72250" y="1724485"/>
                  <a:ext cx="1941398" cy="1295883"/>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Side-profile illustration of a gray spiny dogfish shark wtih white spots and white underside. Credit: NOAA Fisheries/Jack Hornady">
                  <a:extLst>
                    <a:ext uri="{FF2B5EF4-FFF2-40B4-BE49-F238E27FC236}">
                      <a16:creationId xmlns:a16="http://schemas.microsoft.com/office/drawing/2014/main" id="{B7B80DA7-3BDE-9A0C-CAB8-94CCA6F790E0}"/>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25551" b="27816"/>
                <a:stretch/>
              </p:blipFill>
              <p:spPr bwMode="auto">
                <a:xfrm>
                  <a:off x="8261769" y="1067126"/>
                  <a:ext cx="2199862" cy="684764"/>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Left-eyed summer flounder flatfish illustration with dark brown body, dark spots, and lighter, tan-colored fins. Credit: NOAA Fisheries/Jack Hornady">
                  <a:extLst>
                    <a:ext uri="{FF2B5EF4-FFF2-40B4-BE49-F238E27FC236}">
                      <a16:creationId xmlns:a16="http://schemas.microsoft.com/office/drawing/2014/main" id="{F4540408-5486-A3E1-042E-EFAEDBFEFAF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427673" y="883930"/>
                  <a:ext cx="1607039" cy="1072698"/>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A7917242-C187-2C5E-D70C-64578E5BD2EE}"/>
                    </a:ext>
                  </a:extLst>
                </p:cNvPr>
                <p:cNvSpPr txBox="1"/>
                <p:nvPr/>
              </p:nvSpPr>
              <p:spPr>
                <a:xfrm>
                  <a:off x="10075218" y="2020380"/>
                  <a:ext cx="610118" cy="300674"/>
                </a:xfrm>
                <a:prstGeom prst="rect">
                  <a:avLst/>
                </a:prstGeom>
                <a:noFill/>
              </p:spPr>
              <p:txBody>
                <a:bodyPr wrap="square" rtlCol="0">
                  <a:spAutoFit/>
                </a:bodyPr>
                <a:lstStyle/>
                <a:p>
                  <a:r>
                    <a:rPr lang="en-US" sz="1600" dirty="0">
                      <a:latin typeface="Arial" panose="020B0604020202020204" pitchFamily="34" charset="0"/>
                      <a:cs typeface="Arial" panose="020B0604020202020204" pitchFamily="34" charset="0"/>
                    </a:rPr>
                    <a:t>2019</a:t>
                  </a:r>
                </a:p>
              </p:txBody>
            </p:sp>
            <p:sp>
              <p:nvSpPr>
                <p:cNvPr id="18" name="TextBox 17">
                  <a:extLst>
                    <a:ext uri="{FF2B5EF4-FFF2-40B4-BE49-F238E27FC236}">
                      <a16:creationId xmlns:a16="http://schemas.microsoft.com/office/drawing/2014/main" id="{EA417E14-CBC8-F231-FB1F-0473588C4EFF}"/>
                    </a:ext>
                  </a:extLst>
                </p:cNvPr>
                <p:cNvSpPr txBox="1"/>
                <p:nvPr/>
              </p:nvSpPr>
              <p:spPr>
                <a:xfrm>
                  <a:off x="8172964" y="2033873"/>
                  <a:ext cx="639101" cy="300674"/>
                </a:xfrm>
                <a:prstGeom prst="rect">
                  <a:avLst/>
                </a:prstGeom>
                <a:noFill/>
              </p:spPr>
              <p:txBody>
                <a:bodyPr wrap="square" rtlCol="0">
                  <a:spAutoFit/>
                </a:bodyPr>
                <a:lstStyle/>
                <a:p>
                  <a:r>
                    <a:rPr lang="en-US" sz="1600" dirty="0">
                      <a:latin typeface="Arial" panose="020B0604020202020204" pitchFamily="34" charset="0"/>
                      <a:cs typeface="Arial" panose="020B0604020202020204" pitchFamily="34" charset="0"/>
                    </a:rPr>
                    <a:t>1990</a:t>
                  </a:r>
                </a:p>
              </p:txBody>
            </p:sp>
            <p:sp>
              <p:nvSpPr>
                <p:cNvPr id="19" name="Right Arrow 18">
                  <a:extLst>
                    <a:ext uri="{FF2B5EF4-FFF2-40B4-BE49-F238E27FC236}">
                      <a16:creationId xmlns:a16="http://schemas.microsoft.com/office/drawing/2014/main" id="{55C64A70-5D53-5CED-66F1-0190D60BFADF}"/>
                    </a:ext>
                  </a:extLst>
                </p:cNvPr>
                <p:cNvSpPr/>
                <p:nvPr/>
              </p:nvSpPr>
              <p:spPr>
                <a:xfrm>
                  <a:off x="8713824" y="1984573"/>
                  <a:ext cx="1430652" cy="349902"/>
                </a:xfrm>
                <a:prstGeom prst="rightArrow">
                  <a:avLst>
                    <a:gd name="adj1" fmla="val 23154"/>
                    <a:gd name="adj2" fmla="val 69121"/>
                  </a:avLst>
                </a:prstGeom>
                <a:gradFill flip="none" rotWithShape="1">
                  <a:gsLst>
                    <a:gs pos="0">
                      <a:srgbClr val="0070C0"/>
                    </a:gs>
                    <a:gs pos="74000">
                      <a:srgbClr val="FFC000"/>
                    </a:gs>
                    <a:gs pos="48000">
                      <a:schemeClr val="bg2"/>
                    </a:gs>
                    <a:gs pos="100000">
                      <a:srgbClr val="FF0000"/>
                    </a:gs>
                  </a:gsLst>
                  <a:lin ang="0" scaled="1"/>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20" name="Rectangle 19">
                  <a:extLst>
                    <a:ext uri="{FF2B5EF4-FFF2-40B4-BE49-F238E27FC236}">
                      <a16:creationId xmlns:a16="http://schemas.microsoft.com/office/drawing/2014/main" id="{D57215D9-F08B-F5BC-FE66-6C7C13758B8E}"/>
                    </a:ext>
                  </a:extLst>
                </p:cNvPr>
                <p:cNvSpPr/>
                <p:nvPr/>
              </p:nvSpPr>
              <p:spPr>
                <a:xfrm>
                  <a:off x="10469254" y="2327962"/>
                  <a:ext cx="159245" cy="837681"/>
                </a:xfrm>
                <a:prstGeom prst="rect">
                  <a:avLst/>
                </a:prstGeom>
                <a:solidFill>
                  <a:srgbClr val="B9B9B9">
                    <a:alpha val="76863"/>
                  </a:srgbClr>
                </a:solidFill>
                <a:ln w="9525" cap="flat" cmpd="sng" algn="ctr">
                  <a:no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algn="ctr"/>
                  <a:endParaRPr lang="en-US" dirty="0">
                    <a:latin typeface="Arial" panose="020B0604020202020204" pitchFamily="34" charset="0"/>
                    <a:cs typeface="Arial" panose="020B0604020202020204" pitchFamily="34" charset="0"/>
                  </a:endParaRPr>
                </a:p>
              </p:txBody>
            </p:sp>
          </p:grpSp>
        </p:grpSp>
        <p:sp>
          <p:nvSpPr>
            <p:cNvPr id="41" name="TextBox 40">
              <a:extLst>
                <a:ext uri="{FF2B5EF4-FFF2-40B4-BE49-F238E27FC236}">
                  <a16:creationId xmlns:a16="http://schemas.microsoft.com/office/drawing/2014/main" id="{265BB3CE-19D5-3303-D04A-C501A91669E0}"/>
                </a:ext>
              </a:extLst>
            </p:cNvPr>
            <p:cNvSpPr txBox="1"/>
            <p:nvPr/>
          </p:nvSpPr>
          <p:spPr>
            <a:xfrm>
              <a:off x="6272274" y="701092"/>
              <a:ext cx="3963990" cy="328009"/>
            </a:xfrm>
            <a:prstGeom prst="rect">
              <a:avLst/>
            </a:prstGeom>
            <a:noFill/>
          </p:spPr>
          <p:txBody>
            <a:bodyPr wrap="square" rtlCol="0">
              <a:spAutoFit/>
            </a:bodyPr>
            <a:lstStyle/>
            <a:p>
              <a:pPr algn="ctr"/>
              <a:r>
                <a:rPr lang="en-US" b="1" dirty="0">
                  <a:latin typeface="Arial" panose="020B0604020202020204" pitchFamily="34" charset="0"/>
                  <a:cs typeface="Arial" panose="020B0604020202020204" pitchFamily="34" charset="0"/>
                </a:rPr>
                <a:t>Chapter 1</a:t>
              </a:r>
            </a:p>
          </p:txBody>
        </p:sp>
      </p:grpSp>
      <p:pic>
        <p:nvPicPr>
          <p:cNvPr id="44" name="Picture 43">
            <a:extLst>
              <a:ext uri="{FF2B5EF4-FFF2-40B4-BE49-F238E27FC236}">
                <a16:creationId xmlns:a16="http://schemas.microsoft.com/office/drawing/2014/main" id="{32E49229-7807-5DA0-EE74-5E4AF1E2993D}"/>
              </a:ext>
            </a:extLst>
          </p:cNvPr>
          <p:cNvPicPr>
            <a:picLocks noChangeAspect="1"/>
          </p:cNvPicPr>
          <p:nvPr/>
        </p:nvPicPr>
        <p:blipFill>
          <a:blip r:embed="rId8"/>
          <a:stretch>
            <a:fillRect/>
          </a:stretch>
        </p:blipFill>
        <p:spPr>
          <a:xfrm>
            <a:off x="0" y="601879"/>
            <a:ext cx="5282229" cy="2889582"/>
          </a:xfrm>
          <a:prstGeom prst="rect">
            <a:avLst/>
          </a:prstGeom>
        </p:spPr>
      </p:pic>
      <p:grpSp>
        <p:nvGrpSpPr>
          <p:cNvPr id="62" name="Group 61">
            <a:extLst>
              <a:ext uri="{FF2B5EF4-FFF2-40B4-BE49-F238E27FC236}">
                <a16:creationId xmlns:a16="http://schemas.microsoft.com/office/drawing/2014/main" id="{31D7B5B6-A6A5-70DA-E67D-B9346A978C8A}"/>
              </a:ext>
            </a:extLst>
          </p:cNvPr>
          <p:cNvGrpSpPr/>
          <p:nvPr/>
        </p:nvGrpSpPr>
        <p:grpSpPr>
          <a:xfrm>
            <a:off x="411691" y="3893010"/>
            <a:ext cx="4836968" cy="2685274"/>
            <a:chOff x="411691" y="3893010"/>
            <a:chExt cx="4836968" cy="2685274"/>
          </a:xfrm>
        </p:grpSpPr>
        <p:grpSp>
          <p:nvGrpSpPr>
            <p:cNvPr id="58" name="Group 57">
              <a:extLst>
                <a:ext uri="{FF2B5EF4-FFF2-40B4-BE49-F238E27FC236}">
                  <a16:creationId xmlns:a16="http://schemas.microsoft.com/office/drawing/2014/main" id="{3CB9AB2E-E3FC-2DDC-E973-0A64E3176F98}"/>
                </a:ext>
              </a:extLst>
            </p:cNvPr>
            <p:cNvGrpSpPr/>
            <p:nvPr/>
          </p:nvGrpSpPr>
          <p:grpSpPr>
            <a:xfrm>
              <a:off x="2552394" y="3893010"/>
              <a:ext cx="2696265" cy="2685274"/>
              <a:chOff x="2552394" y="3893010"/>
              <a:chExt cx="2696265" cy="2685274"/>
            </a:xfrm>
          </p:grpSpPr>
          <p:sp>
            <p:nvSpPr>
              <p:cNvPr id="47" name="Rounded Rectangle 46">
                <a:extLst>
                  <a:ext uri="{FF2B5EF4-FFF2-40B4-BE49-F238E27FC236}">
                    <a16:creationId xmlns:a16="http://schemas.microsoft.com/office/drawing/2014/main" id="{D91FEB6B-5390-03B1-B068-587E780063F5}"/>
                  </a:ext>
                </a:extLst>
              </p:cNvPr>
              <p:cNvSpPr/>
              <p:nvPr/>
            </p:nvSpPr>
            <p:spPr>
              <a:xfrm>
                <a:off x="2552394" y="3893010"/>
                <a:ext cx="2696265" cy="2685274"/>
              </a:xfrm>
              <a:prstGeom prst="roundRect">
                <a:avLst/>
              </a:prstGeom>
              <a:noFill/>
              <a:ln w="3810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48" name="Rectangle 47">
                <a:extLst>
                  <a:ext uri="{FF2B5EF4-FFF2-40B4-BE49-F238E27FC236}">
                    <a16:creationId xmlns:a16="http://schemas.microsoft.com/office/drawing/2014/main" id="{75718B34-6122-AB04-46B9-F4BDC8A0F6FE}"/>
                  </a:ext>
                </a:extLst>
              </p:cNvPr>
              <p:cNvSpPr/>
              <p:nvPr/>
            </p:nvSpPr>
            <p:spPr>
              <a:xfrm>
                <a:off x="3511227" y="6284112"/>
                <a:ext cx="778598" cy="261306"/>
              </a:xfrm>
              <a:prstGeom prst="rect">
                <a:avLst/>
              </a:prstGeom>
              <a:noFill/>
              <a:ln w="28575">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grpSp>
        <p:grpSp>
          <p:nvGrpSpPr>
            <p:cNvPr id="60" name="Group 59">
              <a:extLst>
                <a:ext uri="{FF2B5EF4-FFF2-40B4-BE49-F238E27FC236}">
                  <a16:creationId xmlns:a16="http://schemas.microsoft.com/office/drawing/2014/main" id="{E7A21046-CABA-316B-9683-176435A9C080}"/>
                </a:ext>
              </a:extLst>
            </p:cNvPr>
            <p:cNvGrpSpPr/>
            <p:nvPr/>
          </p:nvGrpSpPr>
          <p:grpSpPr>
            <a:xfrm>
              <a:off x="411691" y="4545824"/>
              <a:ext cx="2182103" cy="1456554"/>
              <a:chOff x="411691" y="4491713"/>
              <a:chExt cx="2182103" cy="1456554"/>
            </a:xfrm>
          </p:grpSpPr>
          <p:pic>
            <p:nvPicPr>
              <p:cNvPr id="43" name="Picture 2" descr="Illustration of a longfin squid with reddish pink mantle and blueish purple fins and tentacles. Credit: NOAA Fisheries/Jack Hornady">
                <a:extLst>
                  <a:ext uri="{FF2B5EF4-FFF2-40B4-BE49-F238E27FC236}">
                    <a16:creationId xmlns:a16="http://schemas.microsoft.com/office/drawing/2014/main" id="{16F3614C-4853-9B97-E862-1E09978EA8C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flipH="1">
                <a:off x="411691" y="4491713"/>
                <a:ext cx="2182103" cy="1456554"/>
              </a:xfrm>
              <a:prstGeom prst="rect">
                <a:avLst/>
              </a:prstGeom>
              <a:noFill/>
              <a:extLst>
                <a:ext uri="{909E8E84-426E-40DD-AFC4-6F175D3DCCD1}">
                  <a14:hiddenFill xmlns:a14="http://schemas.microsoft.com/office/drawing/2010/main">
                    <a:solidFill>
                      <a:srgbClr val="FFFFFF"/>
                    </a:solidFill>
                  </a14:hiddenFill>
                </a:ext>
              </a:extLst>
            </p:spPr>
          </p:pic>
          <p:sp>
            <p:nvSpPr>
              <p:cNvPr id="50" name="TextBox 49">
                <a:extLst>
                  <a:ext uri="{FF2B5EF4-FFF2-40B4-BE49-F238E27FC236}">
                    <a16:creationId xmlns:a16="http://schemas.microsoft.com/office/drawing/2014/main" id="{4214811E-B502-4D41-082E-BF812029982F}"/>
                  </a:ext>
                </a:extLst>
              </p:cNvPr>
              <p:cNvSpPr txBox="1"/>
              <p:nvPr/>
            </p:nvSpPr>
            <p:spPr>
              <a:xfrm>
                <a:off x="890235" y="4491713"/>
                <a:ext cx="1249060" cy="369332"/>
              </a:xfrm>
              <a:prstGeom prst="rect">
                <a:avLst/>
              </a:prstGeom>
              <a:noFill/>
            </p:spPr>
            <p:txBody>
              <a:bodyPr wrap="none" rtlCol="0">
                <a:spAutoFit/>
              </a:bodyPr>
              <a:lstStyle/>
              <a:p>
                <a:r>
                  <a:rPr lang="en-US" b="1" dirty="0">
                    <a:latin typeface="Arial" panose="020B0604020202020204" pitchFamily="34" charset="0"/>
                    <a:cs typeface="Arial" panose="020B0604020202020204" pitchFamily="34" charset="0"/>
                  </a:rPr>
                  <a:t>Chapter 2</a:t>
                </a:r>
              </a:p>
            </p:txBody>
          </p:sp>
          <p:sp>
            <p:nvSpPr>
              <p:cNvPr id="2" name="TextBox 1">
                <a:extLst>
                  <a:ext uri="{FF2B5EF4-FFF2-40B4-BE49-F238E27FC236}">
                    <a16:creationId xmlns:a16="http://schemas.microsoft.com/office/drawing/2014/main" id="{2D1DABB2-5CBE-0158-C3CB-27A03D270AC8}"/>
                  </a:ext>
                </a:extLst>
              </p:cNvPr>
              <p:cNvSpPr txBox="1"/>
              <p:nvPr/>
            </p:nvSpPr>
            <p:spPr>
              <a:xfrm>
                <a:off x="884624" y="5501102"/>
                <a:ext cx="1236236" cy="369332"/>
              </a:xfrm>
              <a:prstGeom prst="rect">
                <a:avLst/>
              </a:prstGeom>
              <a:noFill/>
            </p:spPr>
            <p:txBody>
              <a:bodyPr wrap="none" rtlCol="0">
                <a:spAutoFit/>
              </a:bodyPr>
              <a:lstStyle/>
              <a:p>
                <a:r>
                  <a:rPr lang="en-US" b="1" dirty="0">
                    <a:latin typeface="Arial" panose="020B0604020202020204" pitchFamily="34" charset="0"/>
                    <a:cs typeface="Arial" panose="020B0604020202020204" pitchFamily="34" charset="0"/>
                  </a:rPr>
                  <a:t>Migration</a:t>
                </a:r>
              </a:p>
            </p:txBody>
          </p:sp>
        </p:grpSp>
      </p:grpSp>
      <p:grpSp>
        <p:nvGrpSpPr>
          <p:cNvPr id="12" name="Group 11">
            <a:extLst>
              <a:ext uri="{FF2B5EF4-FFF2-40B4-BE49-F238E27FC236}">
                <a16:creationId xmlns:a16="http://schemas.microsoft.com/office/drawing/2014/main" id="{17368BE1-D9F5-22F6-F0EF-502EBB32C9FE}"/>
              </a:ext>
            </a:extLst>
          </p:cNvPr>
          <p:cNvGrpSpPr/>
          <p:nvPr/>
        </p:nvGrpSpPr>
        <p:grpSpPr>
          <a:xfrm>
            <a:off x="7343399" y="3896739"/>
            <a:ext cx="4426227" cy="2685274"/>
            <a:chOff x="7347612" y="3886521"/>
            <a:chExt cx="4426227" cy="2685274"/>
          </a:xfrm>
        </p:grpSpPr>
        <p:grpSp>
          <p:nvGrpSpPr>
            <p:cNvPr id="57" name="Group 56">
              <a:extLst>
                <a:ext uri="{FF2B5EF4-FFF2-40B4-BE49-F238E27FC236}">
                  <a16:creationId xmlns:a16="http://schemas.microsoft.com/office/drawing/2014/main" id="{123FD70A-FAF5-7307-BDAD-AE7521211201}"/>
                </a:ext>
              </a:extLst>
            </p:cNvPr>
            <p:cNvGrpSpPr/>
            <p:nvPr/>
          </p:nvGrpSpPr>
          <p:grpSpPr>
            <a:xfrm>
              <a:off x="7347612" y="3886521"/>
              <a:ext cx="4426227" cy="2685274"/>
              <a:chOff x="7347612" y="3886521"/>
              <a:chExt cx="4426227" cy="2685274"/>
            </a:xfrm>
          </p:grpSpPr>
          <p:pic>
            <p:nvPicPr>
              <p:cNvPr id="45" name="Picture 2" descr="Atlantic menhaden Menhaden seafood recommendation | Seafood Watch">
                <a:extLst>
                  <a:ext uri="{FF2B5EF4-FFF2-40B4-BE49-F238E27FC236}">
                    <a16:creationId xmlns:a16="http://schemas.microsoft.com/office/drawing/2014/main" id="{39DD1D00-3662-8137-3DF6-DFE8889DA649}"/>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077164" y="4896834"/>
                <a:ext cx="1696675" cy="755109"/>
              </a:xfrm>
              <a:prstGeom prst="rect">
                <a:avLst/>
              </a:prstGeom>
              <a:noFill/>
              <a:extLst>
                <a:ext uri="{909E8E84-426E-40DD-AFC4-6F175D3DCCD1}">
                  <a14:hiddenFill xmlns:a14="http://schemas.microsoft.com/office/drawing/2010/main">
                    <a:solidFill>
                      <a:srgbClr val="FFFFFF"/>
                    </a:solidFill>
                  </a14:hiddenFill>
                </a:ext>
              </a:extLst>
            </p:spPr>
          </p:pic>
          <p:sp>
            <p:nvSpPr>
              <p:cNvPr id="55" name="Rounded Rectangle 54">
                <a:extLst>
                  <a:ext uri="{FF2B5EF4-FFF2-40B4-BE49-F238E27FC236}">
                    <a16:creationId xmlns:a16="http://schemas.microsoft.com/office/drawing/2014/main" id="{BB53D14E-A6BF-D5AC-1FF5-D83111E0A0A9}"/>
                  </a:ext>
                </a:extLst>
              </p:cNvPr>
              <p:cNvSpPr/>
              <p:nvPr/>
            </p:nvSpPr>
            <p:spPr>
              <a:xfrm>
                <a:off x="7347612" y="3886521"/>
                <a:ext cx="2696265" cy="2685274"/>
              </a:xfrm>
              <a:prstGeom prst="roundRect">
                <a:avLst/>
              </a:prstGeom>
              <a:noFill/>
              <a:ln w="3810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56" name="TextBox 55">
                <a:extLst>
                  <a:ext uri="{FF2B5EF4-FFF2-40B4-BE49-F238E27FC236}">
                    <a16:creationId xmlns:a16="http://schemas.microsoft.com/office/drawing/2014/main" id="{EBCB0823-FE6A-B692-AF95-0CCC263F7C01}"/>
                  </a:ext>
                </a:extLst>
              </p:cNvPr>
              <p:cNvSpPr txBox="1"/>
              <p:nvPr/>
            </p:nvSpPr>
            <p:spPr>
              <a:xfrm>
                <a:off x="10311391" y="4493664"/>
                <a:ext cx="1249060" cy="369332"/>
              </a:xfrm>
              <a:prstGeom prst="rect">
                <a:avLst/>
              </a:prstGeom>
              <a:noFill/>
            </p:spPr>
            <p:txBody>
              <a:bodyPr wrap="none" rtlCol="0">
                <a:spAutoFit/>
              </a:bodyPr>
              <a:lstStyle/>
              <a:p>
                <a:r>
                  <a:rPr lang="en-US" b="1" dirty="0">
                    <a:latin typeface="Arial" panose="020B0604020202020204" pitchFamily="34" charset="0"/>
                    <a:cs typeface="Arial" panose="020B0604020202020204" pitchFamily="34" charset="0"/>
                  </a:rPr>
                  <a:t>Chapter 3</a:t>
                </a:r>
              </a:p>
            </p:txBody>
          </p:sp>
        </p:grpSp>
        <p:sp>
          <p:nvSpPr>
            <p:cNvPr id="3" name="TextBox 2">
              <a:extLst>
                <a:ext uri="{FF2B5EF4-FFF2-40B4-BE49-F238E27FC236}">
                  <a16:creationId xmlns:a16="http://schemas.microsoft.com/office/drawing/2014/main" id="{E2614AB8-B3A4-9CA4-723F-AC0818ED8C34}"/>
                </a:ext>
              </a:extLst>
            </p:cNvPr>
            <p:cNvSpPr txBox="1"/>
            <p:nvPr/>
          </p:nvSpPr>
          <p:spPr>
            <a:xfrm>
              <a:off x="10338642" y="5620813"/>
              <a:ext cx="1210588" cy="369332"/>
            </a:xfrm>
            <a:prstGeom prst="rect">
              <a:avLst/>
            </a:prstGeom>
            <a:noFill/>
          </p:spPr>
          <p:txBody>
            <a:bodyPr wrap="none" rtlCol="0">
              <a:spAutoFit/>
            </a:bodyPr>
            <a:lstStyle/>
            <a:p>
              <a:r>
                <a:rPr lang="en-US" b="1" dirty="0">
                  <a:latin typeface="Arial" panose="020B0604020202020204" pitchFamily="34" charset="0"/>
                  <a:cs typeface="Arial" panose="020B0604020202020204" pitchFamily="34" charset="0"/>
                </a:rPr>
                <a:t>Presence</a:t>
              </a:r>
            </a:p>
          </p:txBody>
        </p:sp>
      </p:grpSp>
      <p:grpSp>
        <p:nvGrpSpPr>
          <p:cNvPr id="66" name="Group 65">
            <a:extLst>
              <a:ext uri="{FF2B5EF4-FFF2-40B4-BE49-F238E27FC236}">
                <a16:creationId xmlns:a16="http://schemas.microsoft.com/office/drawing/2014/main" id="{3AF40C17-47C0-F287-FFFD-61EEAAE84B4A}"/>
              </a:ext>
            </a:extLst>
          </p:cNvPr>
          <p:cNvGrpSpPr/>
          <p:nvPr/>
        </p:nvGrpSpPr>
        <p:grpSpPr>
          <a:xfrm>
            <a:off x="0" y="0"/>
            <a:ext cx="12192000" cy="548640"/>
            <a:chOff x="0" y="0"/>
            <a:chExt cx="12192000" cy="548640"/>
          </a:xfrm>
        </p:grpSpPr>
        <p:sp>
          <p:nvSpPr>
            <p:cNvPr id="67" name="Rectangle 66">
              <a:extLst>
                <a:ext uri="{FF2B5EF4-FFF2-40B4-BE49-F238E27FC236}">
                  <a16:creationId xmlns:a16="http://schemas.microsoft.com/office/drawing/2014/main" id="{974D04D1-2832-BE7F-3661-A442C7939899}"/>
                </a:ext>
              </a:extLst>
            </p:cNvPr>
            <p:cNvSpPr/>
            <p:nvPr/>
          </p:nvSpPr>
          <p:spPr>
            <a:xfrm>
              <a:off x="0" y="0"/>
              <a:ext cx="12192000" cy="54864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grpSp>
          <p:nvGrpSpPr>
            <p:cNvPr id="68" name="Group 67">
              <a:extLst>
                <a:ext uri="{FF2B5EF4-FFF2-40B4-BE49-F238E27FC236}">
                  <a16:creationId xmlns:a16="http://schemas.microsoft.com/office/drawing/2014/main" id="{2E7D69E9-A21F-DF03-EA57-4F821DB97B61}"/>
                </a:ext>
              </a:extLst>
            </p:cNvPr>
            <p:cNvGrpSpPr/>
            <p:nvPr/>
          </p:nvGrpSpPr>
          <p:grpSpPr>
            <a:xfrm>
              <a:off x="508000" y="6743"/>
              <a:ext cx="11176000" cy="477279"/>
              <a:chOff x="508000" y="1046502"/>
              <a:chExt cx="11176000" cy="477279"/>
            </a:xfrm>
          </p:grpSpPr>
          <p:grpSp>
            <p:nvGrpSpPr>
              <p:cNvPr id="69" name="Group 68">
                <a:extLst>
                  <a:ext uri="{FF2B5EF4-FFF2-40B4-BE49-F238E27FC236}">
                    <a16:creationId xmlns:a16="http://schemas.microsoft.com/office/drawing/2014/main" id="{D7208D0B-9B8E-934E-9ED2-5613E11481B4}"/>
                  </a:ext>
                </a:extLst>
              </p:cNvPr>
              <p:cNvGrpSpPr/>
              <p:nvPr/>
            </p:nvGrpSpPr>
            <p:grpSpPr>
              <a:xfrm>
                <a:off x="508000" y="1046502"/>
                <a:ext cx="1828800" cy="477279"/>
                <a:chOff x="465235" y="141883"/>
                <a:chExt cx="1828800" cy="477279"/>
              </a:xfrm>
            </p:grpSpPr>
            <p:sp>
              <p:nvSpPr>
                <p:cNvPr id="82" name="TextBox 81">
                  <a:extLst>
                    <a:ext uri="{FF2B5EF4-FFF2-40B4-BE49-F238E27FC236}">
                      <a16:creationId xmlns:a16="http://schemas.microsoft.com/office/drawing/2014/main" id="{C465EDA9-545C-1D1B-2C9B-11BBE896FBAF}"/>
                    </a:ext>
                  </a:extLst>
                </p:cNvPr>
                <p:cNvSpPr txBox="1"/>
                <p:nvPr/>
              </p:nvSpPr>
              <p:spPr>
                <a:xfrm>
                  <a:off x="465235" y="496051"/>
                  <a:ext cx="1828800" cy="123111"/>
                </a:xfrm>
                <a:prstGeom prst="rect">
                  <a:avLst/>
                </a:prstGeom>
                <a:solidFill>
                  <a:schemeClr val="accent5">
                    <a:lumMod val="75000"/>
                  </a:schemeClr>
                </a:solidFill>
                <a:ln>
                  <a:solidFill>
                    <a:schemeClr val="accent5">
                      <a:lumMod val="75000"/>
                    </a:schemeClr>
                  </a:solidFill>
                </a:ln>
              </p:spPr>
              <p:txBody>
                <a:bodyPr wrap="square" rtlCol="0">
                  <a:spAutoFit/>
                </a:bodyPr>
                <a:lstStyle/>
                <a:p>
                  <a:endParaRPr lang="en-US" sz="200" dirty="0">
                    <a:solidFill>
                      <a:schemeClr val="accent1">
                        <a:lumMod val="40000"/>
                        <a:lumOff val="60000"/>
                      </a:schemeClr>
                    </a:solidFill>
                    <a:latin typeface="Arial" panose="020B0604020202020204" pitchFamily="34" charset="0"/>
                    <a:cs typeface="Arial" panose="020B0604020202020204" pitchFamily="34" charset="0"/>
                  </a:endParaRPr>
                </a:p>
              </p:txBody>
            </p:sp>
            <p:sp>
              <p:nvSpPr>
                <p:cNvPr id="83" name="TextBox 82">
                  <a:extLst>
                    <a:ext uri="{FF2B5EF4-FFF2-40B4-BE49-F238E27FC236}">
                      <a16:creationId xmlns:a16="http://schemas.microsoft.com/office/drawing/2014/main" id="{4006A6AE-48E6-31B9-169D-FB9CCC566FB8}"/>
                    </a:ext>
                  </a:extLst>
                </p:cNvPr>
                <p:cNvSpPr txBox="1"/>
                <p:nvPr/>
              </p:nvSpPr>
              <p:spPr>
                <a:xfrm>
                  <a:off x="613239" y="141883"/>
                  <a:ext cx="1532792" cy="369332"/>
                </a:xfrm>
                <a:prstGeom prst="rect">
                  <a:avLst/>
                </a:prstGeom>
                <a:noFill/>
              </p:spPr>
              <p:txBody>
                <a:bodyPr wrap="none" rtlCol="0">
                  <a:spAutoFit/>
                </a:bodyPr>
                <a:lstStyle/>
                <a:p>
                  <a:pPr algn="ctr"/>
                  <a:r>
                    <a:rPr lang="en-US" b="1" dirty="0">
                      <a:solidFill>
                        <a:schemeClr val="bg2">
                          <a:lumMod val="50000"/>
                        </a:schemeClr>
                      </a:solidFill>
                      <a:latin typeface="Arial" panose="020B0604020202020204" pitchFamily="34" charset="0"/>
                      <a:cs typeface="Arial" panose="020B0604020202020204" pitchFamily="34" charset="0"/>
                    </a:rPr>
                    <a:t>Introduction</a:t>
                  </a:r>
                </a:p>
              </p:txBody>
            </p:sp>
          </p:grpSp>
          <p:grpSp>
            <p:nvGrpSpPr>
              <p:cNvPr id="70" name="Group 69">
                <a:extLst>
                  <a:ext uri="{FF2B5EF4-FFF2-40B4-BE49-F238E27FC236}">
                    <a16:creationId xmlns:a16="http://schemas.microsoft.com/office/drawing/2014/main" id="{35BEDDC8-1CBC-3866-DB94-6006624760BB}"/>
                  </a:ext>
                </a:extLst>
              </p:cNvPr>
              <p:cNvGrpSpPr/>
              <p:nvPr/>
            </p:nvGrpSpPr>
            <p:grpSpPr>
              <a:xfrm>
                <a:off x="2844800" y="1046502"/>
                <a:ext cx="1828800" cy="477279"/>
                <a:chOff x="465235" y="141883"/>
                <a:chExt cx="1828800" cy="477279"/>
              </a:xfrm>
            </p:grpSpPr>
            <p:sp>
              <p:nvSpPr>
                <p:cNvPr id="80" name="TextBox 79">
                  <a:extLst>
                    <a:ext uri="{FF2B5EF4-FFF2-40B4-BE49-F238E27FC236}">
                      <a16:creationId xmlns:a16="http://schemas.microsoft.com/office/drawing/2014/main" id="{F8309467-65D3-080B-4755-ED8A0DC9BC97}"/>
                    </a:ext>
                  </a:extLst>
                </p:cNvPr>
                <p:cNvSpPr txBox="1"/>
                <p:nvPr/>
              </p:nvSpPr>
              <p:spPr>
                <a:xfrm>
                  <a:off x="465235" y="496051"/>
                  <a:ext cx="1828800" cy="123111"/>
                </a:xfrm>
                <a:prstGeom prst="rect">
                  <a:avLst/>
                </a:prstGeom>
                <a:solidFill>
                  <a:schemeClr val="accent5">
                    <a:lumMod val="60000"/>
                    <a:lumOff val="40000"/>
                  </a:schemeClr>
                </a:solidFill>
                <a:ln>
                  <a:solidFill>
                    <a:schemeClr val="accent5">
                      <a:lumMod val="60000"/>
                      <a:lumOff val="40000"/>
                    </a:schemeClr>
                  </a:solidFill>
                </a:ln>
              </p:spPr>
              <p:txBody>
                <a:bodyPr wrap="square" rtlCol="0">
                  <a:spAutoFit/>
                </a:bodyPr>
                <a:lstStyle/>
                <a:p>
                  <a:endParaRPr lang="en-US" sz="200" dirty="0">
                    <a:solidFill>
                      <a:schemeClr val="accent1">
                        <a:lumMod val="40000"/>
                        <a:lumOff val="60000"/>
                      </a:schemeClr>
                    </a:solidFill>
                    <a:latin typeface="Arial" panose="020B0604020202020204" pitchFamily="34" charset="0"/>
                    <a:cs typeface="Arial" panose="020B0604020202020204" pitchFamily="34" charset="0"/>
                  </a:endParaRPr>
                </a:p>
              </p:txBody>
            </p:sp>
            <p:sp>
              <p:nvSpPr>
                <p:cNvPr id="81" name="TextBox 80">
                  <a:extLst>
                    <a:ext uri="{FF2B5EF4-FFF2-40B4-BE49-F238E27FC236}">
                      <a16:creationId xmlns:a16="http://schemas.microsoft.com/office/drawing/2014/main" id="{A8D6DDA2-37E7-7FE8-E47F-EB3A57EA31C7}"/>
                    </a:ext>
                  </a:extLst>
                </p:cNvPr>
                <p:cNvSpPr txBox="1"/>
                <p:nvPr/>
              </p:nvSpPr>
              <p:spPr>
                <a:xfrm>
                  <a:off x="780754" y="141883"/>
                  <a:ext cx="1197765" cy="369332"/>
                </a:xfrm>
                <a:prstGeom prst="rect">
                  <a:avLst/>
                </a:prstGeom>
                <a:noFill/>
              </p:spPr>
              <p:txBody>
                <a:bodyPr wrap="none" rtlCol="0">
                  <a:spAutoFit/>
                </a:bodyPr>
                <a:lstStyle/>
                <a:p>
                  <a:pPr algn="ctr"/>
                  <a:r>
                    <a:rPr lang="en-US" dirty="0">
                      <a:solidFill>
                        <a:schemeClr val="bg2">
                          <a:lumMod val="75000"/>
                        </a:schemeClr>
                      </a:solidFill>
                      <a:latin typeface="Arial" panose="020B0604020202020204" pitchFamily="34" charset="0"/>
                      <a:cs typeface="Arial" panose="020B0604020202020204" pitchFamily="34" charset="0"/>
                    </a:rPr>
                    <a:t>Chapter 1</a:t>
                  </a:r>
                </a:p>
              </p:txBody>
            </p:sp>
          </p:grpSp>
          <p:grpSp>
            <p:nvGrpSpPr>
              <p:cNvPr id="71" name="Group 70">
                <a:extLst>
                  <a:ext uri="{FF2B5EF4-FFF2-40B4-BE49-F238E27FC236}">
                    <a16:creationId xmlns:a16="http://schemas.microsoft.com/office/drawing/2014/main" id="{5832AB6E-AE0C-415D-867F-A125732841D3}"/>
                  </a:ext>
                </a:extLst>
              </p:cNvPr>
              <p:cNvGrpSpPr/>
              <p:nvPr/>
            </p:nvGrpSpPr>
            <p:grpSpPr>
              <a:xfrm>
                <a:off x="5181600" y="1046502"/>
                <a:ext cx="1828800" cy="477279"/>
                <a:chOff x="465235" y="141883"/>
                <a:chExt cx="1828800" cy="477279"/>
              </a:xfrm>
            </p:grpSpPr>
            <p:sp>
              <p:nvSpPr>
                <p:cNvPr id="78" name="TextBox 77">
                  <a:extLst>
                    <a:ext uri="{FF2B5EF4-FFF2-40B4-BE49-F238E27FC236}">
                      <a16:creationId xmlns:a16="http://schemas.microsoft.com/office/drawing/2014/main" id="{7B8645B2-0401-7C60-4D1D-98A45C5356F5}"/>
                    </a:ext>
                  </a:extLst>
                </p:cNvPr>
                <p:cNvSpPr txBox="1"/>
                <p:nvPr/>
              </p:nvSpPr>
              <p:spPr>
                <a:xfrm>
                  <a:off x="465235" y="496051"/>
                  <a:ext cx="1828800" cy="123111"/>
                </a:xfrm>
                <a:prstGeom prst="rect">
                  <a:avLst/>
                </a:prstGeom>
                <a:solidFill>
                  <a:schemeClr val="accent5">
                    <a:lumMod val="60000"/>
                    <a:lumOff val="40000"/>
                  </a:schemeClr>
                </a:solidFill>
                <a:ln>
                  <a:solidFill>
                    <a:schemeClr val="accent5">
                      <a:lumMod val="60000"/>
                      <a:lumOff val="40000"/>
                    </a:schemeClr>
                  </a:solidFill>
                </a:ln>
              </p:spPr>
              <p:txBody>
                <a:bodyPr wrap="square" rtlCol="0">
                  <a:spAutoFit/>
                </a:bodyPr>
                <a:lstStyle/>
                <a:p>
                  <a:endParaRPr lang="en-US" sz="200" dirty="0">
                    <a:solidFill>
                      <a:schemeClr val="accent1">
                        <a:lumMod val="40000"/>
                        <a:lumOff val="60000"/>
                      </a:schemeClr>
                    </a:solidFill>
                    <a:latin typeface="Arial" panose="020B0604020202020204" pitchFamily="34" charset="0"/>
                    <a:cs typeface="Arial" panose="020B0604020202020204" pitchFamily="34" charset="0"/>
                  </a:endParaRPr>
                </a:p>
              </p:txBody>
            </p:sp>
            <p:sp>
              <p:nvSpPr>
                <p:cNvPr id="79" name="TextBox 78">
                  <a:extLst>
                    <a:ext uri="{FF2B5EF4-FFF2-40B4-BE49-F238E27FC236}">
                      <a16:creationId xmlns:a16="http://schemas.microsoft.com/office/drawing/2014/main" id="{28ACB7E2-1153-BAB2-FA6C-564DDC49B931}"/>
                    </a:ext>
                  </a:extLst>
                </p:cNvPr>
                <p:cNvSpPr txBox="1"/>
                <p:nvPr/>
              </p:nvSpPr>
              <p:spPr>
                <a:xfrm>
                  <a:off x="775144" y="141883"/>
                  <a:ext cx="1208985" cy="369332"/>
                </a:xfrm>
                <a:prstGeom prst="rect">
                  <a:avLst/>
                </a:prstGeom>
                <a:noFill/>
              </p:spPr>
              <p:txBody>
                <a:bodyPr wrap="none" rtlCol="0">
                  <a:spAutoFit/>
                </a:bodyPr>
                <a:lstStyle/>
                <a:p>
                  <a:pPr algn="ctr"/>
                  <a:r>
                    <a:rPr lang="en-US" dirty="0">
                      <a:solidFill>
                        <a:schemeClr val="bg2">
                          <a:lumMod val="75000"/>
                        </a:schemeClr>
                      </a:solidFill>
                      <a:latin typeface="Arial" panose="020B0604020202020204" pitchFamily="34" charset="0"/>
                      <a:cs typeface="Arial" panose="020B0604020202020204" pitchFamily="34" charset="0"/>
                    </a:rPr>
                    <a:t>Chapter 2</a:t>
                  </a:r>
                </a:p>
              </p:txBody>
            </p:sp>
          </p:grpSp>
          <p:grpSp>
            <p:nvGrpSpPr>
              <p:cNvPr id="72" name="Group 71">
                <a:extLst>
                  <a:ext uri="{FF2B5EF4-FFF2-40B4-BE49-F238E27FC236}">
                    <a16:creationId xmlns:a16="http://schemas.microsoft.com/office/drawing/2014/main" id="{C9ED0C1A-A091-50F8-1466-174B74387645}"/>
                  </a:ext>
                </a:extLst>
              </p:cNvPr>
              <p:cNvGrpSpPr/>
              <p:nvPr/>
            </p:nvGrpSpPr>
            <p:grpSpPr>
              <a:xfrm>
                <a:off x="7518400" y="1046502"/>
                <a:ext cx="1828800" cy="477279"/>
                <a:chOff x="465235" y="141883"/>
                <a:chExt cx="1828800" cy="477279"/>
              </a:xfrm>
            </p:grpSpPr>
            <p:sp>
              <p:nvSpPr>
                <p:cNvPr id="76" name="TextBox 75">
                  <a:extLst>
                    <a:ext uri="{FF2B5EF4-FFF2-40B4-BE49-F238E27FC236}">
                      <a16:creationId xmlns:a16="http://schemas.microsoft.com/office/drawing/2014/main" id="{8A2E59EF-778A-5103-5490-CDF4B13FE8CF}"/>
                    </a:ext>
                  </a:extLst>
                </p:cNvPr>
                <p:cNvSpPr txBox="1"/>
                <p:nvPr/>
              </p:nvSpPr>
              <p:spPr>
                <a:xfrm>
                  <a:off x="465235" y="496051"/>
                  <a:ext cx="1828800" cy="123111"/>
                </a:xfrm>
                <a:prstGeom prst="rect">
                  <a:avLst/>
                </a:prstGeom>
                <a:solidFill>
                  <a:schemeClr val="accent5">
                    <a:lumMod val="60000"/>
                    <a:lumOff val="40000"/>
                  </a:schemeClr>
                </a:solidFill>
                <a:ln>
                  <a:solidFill>
                    <a:schemeClr val="accent5">
                      <a:lumMod val="60000"/>
                      <a:lumOff val="40000"/>
                    </a:schemeClr>
                  </a:solidFill>
                </a:ln>
              </p:spPr>
              <p:txBody>
                <a:bodyPr wrap="square" rtlCol="0">
                  <a:spAutoFit/>
                </a:bodyPr>
                <a:lstStyle/>
                <a:p>
                  <a:endParaRPr lang="en-US" sz="200" dirty="0">
                    <a:solidFill>
                      <a:schemeClr val="accent1">
                        <a:lumMod val="40000"/>
                        <a:lumOff val="60000"/>
                      </a:schemeClr>
                    </a:solidFill>
                    <a:latin typeface="Arial" panose="020B0604020202020204" pitchFamily="34" charset="0"/>
                    <a:cs typeface="Arial" panose="020B0604020202020204" pitchFamily="34" charset="0"/>
                  </a:endParaRPr>
                </a:p>
              </p:txBody>
            </p:sp>
            <p:sp>
              <p:nvSpPr>
                <p:cNvPr id="77" name="TextBox 76">
                  <a:extLst>
                    <a:ext uri="{FF2B5EF4-FFF2-40B4-BE49-F238E27FC236}">
                      <a16:creationId xmlns:a16="http://schemas.microsoft.com/office/drawing/2014/main" id="{5563FA70-B607-B11D-591E-6F6F0D33BCBB}"/>
                    </a:ext>
                  </a:extLst>
                </p:cNvPr>
                <p:cNvSpPr txBox="1"/>
                <p:nvPr/>
              </p:nvSpPr>
              <p:spPr>
                <a:xfrm>
                  <a:off x="772740" y="141883"/>
                  <a:ext cx="1213794" cy="369332"/>
                </a:xfrm>
                <a:prstGeom prst="rect">
                  <a:avLst/>
                </a:prstGeom>
                <a:noFill/>
              </p:spPr>
              <p:txBody>
                <a:bodyPr wrap="none" rtlCol="0">
                  <a:spAutoFit/>
                </a:bodyPr>
                <a:lstStyle/>
                <a:p>
                  <a:pPr algn="ctr"/>
                  <a:r>
                    <a:rPr lang="en-US" dirty="0">
                      <a:solidFill>
                        <a:schemeClr val="bg2">
                          <a:lumMod val="75000"/>
                        </a:schemeClr>
                      </a:solidFill>
                      <a:latin typeface="Arial" panose="020B0604020202020204" pitchFamily="34" charset="0"/>
                      <a:cs typeface="Arial" panose="020B0604020202020204" pitchFamily="34" charset="0"/>
                    </a:rPr>
                    <a:t>Chapter 3</a:t>
                  </a:r>
                </a:p>
              </p:txBody>
            </p:sp>
          </p:grpSp>
          <p:grpSp>
            <p:nvGrpSpPr>
              <p:cNvPr id="73" name="Group 72">
                <a:extLst>
                  <a:ext uri="{FF2B5EF4-FFF2-40B4-BE49-F238E27FC236}">
                    <a16:creationId xmlns:a16="http://schemas.microsoft.com/office/drawing/2014/main" id="{667C7972-D8AA-E891-80AB-537E6EB2CFA1}"/>
                  </a:ext>
                </a:extLst>
              </p:cNvPr>
              <p:cNvGrpSpPr/>
              <p:nvPr/>
            </p:nvGrpSpPr>
            <p:grpSpPr>
              <a:xfrm>
                <a:off x="9855200" y="1046502"/>
                <a:ext cx="1828800" cy="477279"/>
                <a:chOff x="465235" y="141883"/>
                <a:chExt cx="1828800" cy="477279"/>
              </a:xfrm>
            </p:grpSpPr>
            <p:sp>
              <p:nvSpPr>
                <p:cNvPr id="74" name="TextBox 73">
                  <a:extLst>
                    <a:ext uri="{FF2B5EF4-FFF2-40B4-BE49-F238E27FC236}">
                      <a16:creationId xmlns:a16="http://schemas.microsoft.com/office/drawing/2014/main" id="{A82B0268-F12E-E855-3622-E47BE975DE3C}"/>
                    </a:ext>
                  </a:extLst>
                </p:cNvPr>
                <p:cNvSpPr txBox="1"/>
                <p:nvPr/>
              </p:nvSpPr>
              <p:spPr>
                <a:xfrm>
                  <a:off x="465235" y="496051"/>
                  <a:ext cx="1828800" cy="123111"/>
                </a:xfrm>
                <a:prstGeom prst="rect">
                  <a:avLst/>
                </a:prstGeom>
                <a:solidFill>
                  <a:schemeClr val="accent5">
                    <a:lumMod val="60000"/>
                    <a:lumOff val="40000"/>
                  </a:schemeClr>
                </a:solidFill>
                <a:ln>
                  <a:solidFill>
                    <a:schemeClr val="accent5">
                      <a:lumMod val="60000"/>
                      <a:lumOff val="40000"/>
                    </a:schemeClr>
                  </a:solidFill>
                </a:ln>
              </p:spPr>
              <p:txBody>
                <a:bodyPr wrap="square" rtlCol="0">
                  <a:spAutoFit/>
                </a:bodyPr>
                <a:lstStyle/>
                <a:p>
                  <a:endParaRPr lang="en-US" sz="200" dirty="0">
                    <a:solidFill>
                      <a:schemeClr val="accent1">
                        <a:lumMod val="40000"/>
                        <a:lumOff val="60000"/>
                      </a:schemeClr>
                    </a:solidFill>
                    <a:latin typeface="Arial" panose="020B0604020202020204" pitchFamily="34" charset="0"/>
                    <a:cs typeface="Arial" panose="020B0604020202020204" pitchFamily="34" charset="0"/>
                  </a:endParaRPr>
                </a:p>
              </p:txBody>
            </p:sp>
            <p:sp>
              <p:nvSpPr>
                <p:cNvPr id="75" name="TextBox 74">
                  <a:extLst>
                    <a:ext uri="{FF2B5EF4-FFF2-40B4-BE49-F238E27FC236}">
                      <a16:creationId xmlns:a16="http://schemas.microsoft.com/office/drawing/2014/main" id="{CA26EFA1-8CEF-4CA7-3F07-F0889C4D29AC}"/>
                    </a:ext>
                  </a:extLst>
                </p:cNvPr>
                <p:cNvSpPr txBox="1"/>
                <p:nvPr/>
              </p:nvSpPr>
              <p:spPr>
                <a:xfrm>
                  <a:off x="791978" y="141883"/>
                  <a:ext cx="1175322" cy="369332"/>
                </a:xfrm>
                <a:prstGeom prst="rect">
                  <a:avLst/>
                </a:prstGeom>
                <a:noFill/>
              </p:spPr>
              <p:txBody>
                <a:bodyPr wrap="none" rtlCol="0">
                  <a:spAutoFit/>
                </a:bodyPr>
                <a:lstStyle/>
                <a:p>
                  <a:pPr algn="ctr"/>
                  <a:r>
                    <a:rPr lang="en-US" dirty="0">
                      <a:solidFill>
                        <a:schemeClr val="bg2">
                          <a:lumMod val="75000"/>
                        </a:schemeClr>
                      </a:solidFill>
                      <a:latin typeface="Arial" panose="020B0604020202020204" pitchFamily="34" charset="0"/>
                      <a:cs typeface="Arial" panose="020B0604020202020204" pitchFamily="34" charset="0"/>
                    </a:rPr>
                    <a:t>Summary</a:t>
                  </a:r>
                </a:p>
              </p:txBody>
            </p:sp>
          </p:grpSp>
        </p:grpSp>
      </p:grpSp>
    </p:spTree>
    <p:extLst>
      <p:ext uri="{BB962C8B-B14F-4D97-AF65-F5344CB8AC3E}">
        <p14:creationId xmlns:p14="http://schemas.microsoft.com/office/powerpoint/2010/main" val="15673006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A558F4-2270-570A-A28E-8AB8CA771733}"/>
              </a:ext>
            </a:extLst>
          </p:cNvPr>
          <p:cNvSpPr>
            <a:spLocks noGrp="1"/>
          </p:cNvSpPr>
          <p:nvPr>
            <p:ph type="title"/>
          </p:nvPr>
        </p:nvSpPr>
        <p:spPr/>
        <p:txBody>
          <a:bodyPr/>
          <a:lstStyle/>
          <a:p>
            <a:pPr algn="ctr"/>
            <a:r>
              <a:rPr lang="en-US" b="1" dirty="0"/>
              <a:t>Chapter 1 Overview</a:t>
            </a:r>
          </a:p>
        </p:txBody>
      </p:sp>
      <p:sp>
        <p:nvSpPr>
          <p:cNvPr id="3" name="Content Placeholder 2">
            <a:extLst>
              <a:ext uri="{FF2B5EF4-FFF2-40B4-BE49-F238E27FC236}">
                <a16:creationId xmlns:a16="http://schemas.microsoft.com/office/drawing/2014/main" id="{DEB376C6-885F-38EF-D213-CDC9DD3C2873}"/>
              </a:ext>
            </a:extLst>
          </p:cNvPr>
          <p:cNvSpPr>
            <a:spLocks noGrp="1"/>
          </p:cNvSpPr>
          <p:nvPr>
            <p:ph idx="1"/>
          </p:nvPr>
        </p:nvSpPr>
        <p:spPr>
          <a:xfrm>
            <a:off x="838200" y="1663220"/>
            <a:ext cx="10515600" cy="4351338"/>
          </a:xfrm>
        </p:spPr>
        <p:txBody>
          <a:bodyPr>
            <a:normAutofit/>
          </a:bodyPr>
          <a:lstStyle/>
          <a:p>
            <a:pPr marL="0" indent="0" algn="ctr">
              <a:lnSpc>
                <a:spcPct val="100000"/>
              </a:lnSpc>
              <a:spcBef>
                <a:spcPts val="0"/>
              </a:spcBef>
              <a:buNone/>
            </a:pPr>
            <a:r>
              <a:rPr lang="en-US" sz="3200" dirty="0"/>
              <a:t>This chapter will focus on the </a:t>
            </a:r>
            <a:r>
              <a:rPr lang="en-US" sz="3200" b="1" u="sng" dirty="0"/>
              <a:t>long-term</a:t>
            </a:r>
            <a:r>
              <a:rPr lang="en-US" sz="3200" b="1" dirty="0"/>
              <a:t> </a:t>
            </a:r>
            <a:r>
              <a:rPr lang="en-US" sz="3200" dirty="0"/>
              <a:t>and </a:t>
            </a:r>
            <a:r>
              <a:rPr lang="en-US" sz="3200" b="1" u="sng" dirty="0"/>
              <a:t>seasonal</a:t>
            </a:r>
            <a:r>
              <a:rPr lang="en-US" sz="3200" dirty="0"/>
              <a:t> trends of commercial species </a:t>
            </a:r>
          </a:p>
          <a:p>
            <a:pPr marL="0" indent="0" algn="ctr">
              <a:lnSpc>
                <a:spcPct val="100000"/>
              </a:lnSpc>
              <a:spcBef>
                <a:spcPts val="0"/>
              </a:spcBef>
              <a:buNone/>
            </a:pPr>
            <a:r>
              <a:rPr lang="en-US" sz="3200" b="1" u="sng" dirty="0"/>
              <a:t>abundance</a:t>
            </a:r>
            <a:r>
              <a:rPr lang="en-US" sz="3200" dirty="0"/>
              <a:t> and </a:t>
            </a:r>
            <a:r>
              <a:rPr lang="en-US" sz="3200" b="1" u="sng" dirty="0"/>
              <a:t>distribution</a:t>
            </a:r>
            <a:r>
              <a:rPr lang="en-US" sz="3200" dirty="0"/>
              <a:t> in relation to the </a:t>
            </a:r>
          </a:p>
          <a:p>
            <a:pPr marL="0" indent="0" algn="ctr">
              <a:lnSpc>
                <a:spcPct val="100000"/>
              </a:lnSpc>
              <a:spcBef>
                <a:spcPts val="0"/>
              </a:spcBef>
              <a:buNone/>
            </a:pPr>
            <a:r>
              <a:rPr lang="en-US" sz="3200" b="1" u="sng" dirty="0"/>
              <a:t>Mid-Atlantic Bight Cold Pool </a:t>
            </a:r>
          </a:p>
        </p:txBody>
      </p:sp>
      <p:sp>
        <p:nvSpPr>
          <p:cNvPr id="4" name="Slide Number Placeholder 3">
            <a:extLst>
              <a:ext uri="{FF2B5EF4-FFF2-40B4-BE49-F238E27FC236}">
                <a16:creationId xmlns:a16="http://schemas.microsoft.com/office/drawing/2014/main" id="{D7E42D59-69E3-A650-D443-D9B002349F4F}"/>
              </a:ext>
            </a:extLst>
          </p:cNvPr>
          <p:cNvSpPr>
            <a:spLocks noGrp="1"/>
          </p:cNvSpPr>
          <p:nvPr>
            <p:ph type="sldNum" sz="quarter" idx="12"/>
          </p:nvPr>
        </p:nvSpPr>
        <p:spPr/>
        <p:txBody>
          <a:bodyPr/>
          <a:lstStyle/>
          <a:p>
            <a:fld id="{7FC46575-6D3F-4D40-B678-5D601DAEDA75}" type="slidenum">
              <a:rPr lang="en-US" smtClean="0"/>
              <a:t>12</a:t>
            </a:fld>
            <a:endParaRPr lang="en-US"/>
          </a:p>
        </p:txBody>
      </p:sp>
      <p:grpSp>
        <p:nvGrpSpPr>
          <p:cNvPr id="29" name="Group 28">
            <a:extLst>
              <a:ext uri="{FF2B5EF4-FFF2-40B4-BE49-F238E27FC236}">
                <a16:creationId xmlns:a16="http://schemas.microsoft.com/office/drawing/2014/main" id="{FB950FAE-6B26-FE02-0526-1DFF0ADEA4B8}"/>
              </a:ext>
            </a:extLst>
          </p:cNvPr>
          <p:cNvGrpSpPr/>
          <p:nvPr/>
        </p:nvGrpSpPr>
        <p:grpSpPr>
          <a:xfrm>
            <a:off x="0" y="0"/>
            <a:ext cx="12192000" cy="548640"/>
            <a:chOff x="0" y="0"/>
            <a:chExt cx="12192000" cy="548640"/>
          </a:xfrm>
        </p:grpSpPr>
        <p:sp>
          <p:nvSpPr>
            <p:cNvPr id="30" name="Rectangle 29">
              <a:extLst>
                <a:ext uri="{FF2B5EF4-FFF2-40B4-BE49-F238E27FC236}">
                  <a16:creationId xmlns:a16="http://schemas.microsoft.com/office/drawing/2014/main" id="{AECFFB16-7733-23C6-9B94-0C3197C124B0}"/>
                </a:ext>
              </a:extLst>
            </p:cNvPr>
            <p:cNvSpPr/>
            <p:nvPr/>
          </p:nvSpPr>
          <p:spPr>
            <a:xfrm>
              <a:off x="0" y="0"/>
              <a:ext cx="12192000" cy="54864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grpSp>
          <p:nvGrpSpPr>
            <p:cNvPr id="31" name="Group 30">
              <a:extLst>
                <a:ext uri="{FF2B5EF4-FFF2-40B4-BE49-F238E27FC236}">
                  <a16:creationId xmlns:a16="http://schemas.microsoft.com/office/drawing/2014/main" id="{A46A7081-963F-7317-D0EB-F025D004AD98}"/>
                </a:ext>
              </a:extLst>
            </p:cNvPr>
            <p:cNvGrpSpPr/>
            <p:nvPr/>
          </p:nvGrpSpPr>
          <p:grpSpPr>
            <a:xfrm>
              <a:off x="508000" y="6743"/>
              <a:ext cx="11176000" cy="477279"/>
              <a:chOff x="508000" y="1046502"/>
              <a:chExt cx="11176000" cy="477279"/>
            </a:xfrm>
          </p:grpSpPr>
          <p:grpSp>
            <p:nvGrpSpPr>
              <p:cNvPr id="32" name="Group 31">
                <a:extLst>
                  <a:ext uri="{FF2B5EF4-FFF2-40B4-BE49-F238E27FC236}">
                    <a16:creationId xmlns:a16="http://schemas.microsoft.com/office/drawing/2014/main" id="{5BE0B3AF-0065-515F-9919-76F5B593AFEF}"/>
                  </a:ext>
                </a:extLst>
              </p:cNvPr>
              <p:cNvGrpSpPr/>
              <p:nvPr/>
            </p:nvGrpSpPr>
            <p:grpSpPr>
              <a:xfrm>
                <a:off x="508000" y="1046502"/>
                <a:ext cx="1828800" cy="477279"/>
                <a:chOff x="465235" y="141883"/>
                <a:chExt cx="1828800" cy="477279"/>
              </a:xfrm>
            </p:grpSpPr>
            <p:sp>
              <p:nvSpPr>
                <p:cNvPr id="45" name="TextBox 44">
                  <a:extLst>
                    <a:ext uri="{FF2B5EF4-FFF2-40B4-BE49-F238E27FC236}">
                      <a16:creationId xmlns:a16="http://schemas.microsoft.com/office/drawing/2014/main" id="{DCCD3337-D371-E183-D2C2-B86BCED6FD6E}"/>
                    </a:ext>
                  </a:extLst>
                </p:cNvPr>
                <p:cNvSpPr txBox="1"/>
                <p:nvPr/>
              </p:nvSpPr>
              <p:spPr>
                <a:xfrm>
                  <a:off x="465235" y="496051"/>
                  <a:ext cx="1828800" cy="123111"/>
                </a:xfrm>
                <a:prstGeom prst="rect">
                  <a:avLst/>
                </a:prstGeom>
                <a:solidFill>
                  <a:schemeClr val="accent5">
                    <a:lumMod val="60000"/>
                    <a:lumOff val="40000"/>
                  </a:schemeClr>
                </a:solidFill>
                <a:ln>
                  <a:solidFill>
                    <a:schemeClr val="accent5">
                      <a:lumMod val="60000"/>
                      <a:lumOff val="40000"/>
                    </a:schemeClr>
                  </a:solidFill>
                </a:ln>
              </p:spPr>
              <p:txBody>
                <a:bodyPr wrap="square" rtlCol="0">
                  <a:spAutoFit/>
                </a:bodyPr>
                <a:lstStyle/>
                <a:p>
                  <a:endParaRPr lang="en-US" sz="200" dirty="0">
                    <a:solidFill>
                      <a:schemeClr val="accent1">
                        <a:lumMod val="40000"/>
                        <a:lumOff val="60000"/>
                      </a:schemeClr>
                    </a:solidFill>
                    <a:latin typeface="Arial" panose="020B0604020202020204" pitchFamily="34" charset="0"/>
                    <a:cs typeface="Arial" panose="020B0604020202020204" pitchFamily="34" charset="0"/>
                  </a:endParaRPr>
                </a:p>
              </p:txBody>
            </p:sp>
            <p:sp>
              <p:nvSpPr>
                <p:cNvPr id="46" name="TextBox 45">
                  <a:extLst>
                    <a:ext uri="{FF2B5EF4-FFF2-40B4-BE49-F238E27FC236}">
                      <a16:creationId xmlns:a16="http://schemas.microsoft.com/office/drawing/2014/main" id="{4ED5211A-FDB1-05EE-11B3-E9A6492B0E1B}"/>
                    </a:ext>
                  </a:extLst>
                </p:cNvPr>
                <p:cNvSpPr txBox="1"/>
                <p:nvPr/>
              </p:nvSpPr>
              <p:spPr>
                <a:xfrm>
                  <a:off x="684573" y="141883"/>
                  <a:ext cx="1390124" cy="369332"/>
                </a:xfrm>
                <a:prstGeom prst="rect">
                  <a:avLst/>
                </a:prstGeom>
                <a:noFill/>
              </p:spPr>
              <p:txBody>
                <a:bodyPr wrap="none" rtlCol="0">
                  <a:spAutoFit/>
                </a:bodyPr>
                <a:lstStyle/>
                <a:p>
                  <a:pPr algn="ctr"/>
                  <a:r>
                    <a:rPr lang="en-US" dirty="0">
                      <a:solidFill>
                        <a:schemeClr val="bg2">
                          <a:lumMod val="75000"/>
                        </a:schemeClr>
                      </a:solidFill>
                      <a:latin typeface="Arial" panose="020B0604020202020204" pitchFamily="34" charset="0"/>
                      <a:cs typeface="Arial" panose="020B0604020202020204" pitchFamily="34" charset="0"/>
                    </a:rPr>
                    <a:t>Introduction</a:t>
                  </a:r>
                </a:p>
              </p:txBody>
            </p:sp>
          </p:grpSp>
          <p:grpSp>
            <p:nvGrpSpPr>
              <p:cNvPr id="33" name="Group 32">
                <a:extLst>
                  <a:ext uri="{FF2B5EF4-FFF2-40B4-BE49-F238E27FC236}">
                    <a16:creationId xmlns:a16="http://schemas.microsoft.com/office/drawing/2014/main" id="{920704DF-FE85-ADB6-A935-F881F1C6A17D}"/>
                  </a:ext>
                </a:extLst>
              </p:cNvPr>
              <p:cNvGrpSpPr/>
              <p:nvPr/>
            </p:nvGrpSpPr>
            <p:grpSpPr>
              <a:xfrm>
                <a:off x="2844800" y="1046502"/>
                <a:ext cx="1828800" cy="477279"/>
                <a:chOff x="465235" y="141883"/>
                <a:chExt cx="1828800" cy="477279"/>
              </a:xfrm>
            </p:grpSpPr>
            <p:sp>
              <p:nvSpPr>
                <p:cNvPr id="43" name="TextBox 42">
                  <a:extLst>
                    <a:ext uri="{FF2B5EF4-FFF2-40B4-BE49-F238E27FC236}">
                      <a16:creationId xmlns:a16="http://schemas.microsoft.com/office/drawing/2014/main" id="{8B95FF60-471B-9805-67A2-C775C2187543}"/>
                    </a:ext>
                  </a:extLst>
                </p:cNvPr>
                <p:cNvSpPr txBox="1"/>
                <p:nvPr/>
              </p:nvSpPr>
              <p:spPr>
                <a:xfrm>
                  <a:off x="465235" y="496051"/>
                  <a:ext cx="1828800" cy="123111"/>
                </a:xfrm>
                <a:prstGeom prst="rect">
                  <a:avLst/>
                </a:prstGeom>
                <a:solidFill>
                  <a:schemeClr val="accent5">
                    <a:lumMod val="75000"/>
                  </a:schemeClr>
                </a:solidFill>
                <a:ln>
                  <a:solidFill>
                    <a:schemeClr val="accent5">
                      <a:lumMod val="75000"/>
                    </a:schemeClr>
                  </a:solidFill>
                </a:ln>
              </p:spPr>
              <p:txBody>
                <a:bodyPr wrap="square" rtlCol="0">
                  <a:spAutoFit/>
                </a:bodyPr>
                <a:lstStyle/>
                <a:p>
                  <a:endParaRPr lang="en-US" sz="200" dirty="0">
                    <a:solidFill>
                      <a:schemeClr val="accent1">
                        <a:lumMod val="40000"/>
                        <a:lumOff val="60000"/>
                      </a:schemeClr>
                    </a:solidFill>
                    <a:latin typeface="Arial" panose="020B0604020202020204" pitchFamily="34" charset="0"/>
                    <a:cs typeface="Arial" panose="020B0604020202020204" pitchFamily="34" charset="0"/>
                  </a:endParaRPr>
                </a:p>
              </p:txBody>
            </p:sp>
            <p:sp>
              <p:nvSpPr>
                <p:cNvPr id="44" name="TextBox 43">
                  <a:extLst>
                    <a:ext uri="{FF2B5EF4-FFF2-40B4-BE49-F238E27FC236}">
                      <a16:creationId xmlns:a16="http://schemas.microsoft.com/office/drawing/2014/main" id="{6D87849A-5176-7314-33A6-3EEB22B259BA}"/>
                    </a:ext>
                  </a:extLst>
                </p:cNvPr>
                <p:cNvSpPr txBox="1"/>
                <p:nvPr/>
              </p:nvSpPr>
              <p:spPr>
                <a:xfrm>
                  <a:off x="755106" y="141883"/>
                  <a:ext cx="1249061" cy="369332"/>
                </a:xfrm>
                <a:prstGeom prst="rect">
                  <a:avLst/>
                </a:prstGeom>
                <a:noFill/>
              </p:spPr>
              <p:txBody>
                <a:bodyPr wrap="none" rtlCol="0">
                  <a:spAutoFit/>
                </a:bodyPr>
                <a:lstStyle/>
                <a:p>
                  <a:pPr algn="ctr"/>
                  <a:r>
                    <a:rPr lang="en-US" b="1" dirty="0">
                      <a:solidFill>
                        <a:schemeClr val="bg2">
                          <a:lumMod val="50000"/>
                        </a:schemeClr>
                      </a:solidFill>
                      <a:latin typeface="Arial" panose="020B0604020202020204" pitchFamily="34" charset="0"/>
                      <a:cs typeface="Arial" panose="020B0604020202020204" pitchFamily="34" charset="0"/>
                    </a:rPr>
                    <a:t>Chapter 1</a:t>
                  </a:r>
                </a:p>
              </p:txBody>
            </p:sp>
          </p:grpSp>
          <p:grpSp>
            <p:nvGrpSpPr>
              <p:cNvPr id="34" name="Group 33">
                <a:extLst>
                  <a:ext uri="{FF2B5EF4-FFF2-40B4-BE49-F238E27FC236}">
                    <a16:creationId xmlns:a16="http://schemas.microsoft.com/office/drawing/2014/main" id="{35154CDC-900C-411E-72B2-136D664CD264}"/>
                  </a:ext>
                </a:extLst>
              </p:cNvPr>
              <p:cNvGrpSpPr/>
              <p:nvPr/>
            </p:nvGrpSpPr>
            <p:grpSpPr>
              <a:xfrm>
                <a:off x="5181600" y="1046502"/>
                <a:ext cx="1828800" cy="477279"/>
                <a:chOff x="465235" y="141883"/>
                <a:chExt cx="1828800" cy="477279"/>
              </a:xfrm>
            </p:grpSpPr>
            <p:sp>
              <p:nvSpPr>
                <p:cNvPr id="41" name="TextBox 40">
                  <a:extLst>
                    <a:ext uri="{FF2B5EF4-FFF2-40B4-BE49-F238E27FC236}">
                      <a16:creationId xmlns:a16="http://schemas.microsoft.com/office/drawing/2014/main" id="{4D18FFC3-B448-901E-19D7-B4F86F410240}"/>
                    </a:ext>
                  </a:extLst>
                </p:cNvPr>
                <p:cNvSpPr txBox="1"/>
                <p:nvPr/>
              </p:nvSpPr>
              <p:spPr>
                <a:xfrm>
                  <a:off x="465235" y="496051"/>
                  <a:ext cx="1828800" cy="123111"/>
                </a:xfrm>
                <a:prstGeom prst="rect">
                  <a:avLst/>
                </a:prstGeom>
                <a:solidFill>
                  <a:schemeClr val="accent5">
                    <a:lumMod val="60000"/>
                    <a:lumOff val="40000"/>
                  </a:schemeClr>
                </a:solidFill>
                <a:ln>
                  <a:solidFill>
                    <a:schemeClr val="accent5">
                      <a:lumMod val="60000"/>
                      <a:lumOff val="40000"/>
                    </a:schemeClr>
                  </a:solidFill>
                </a:ln>
              </p:spPr>
              <p:txBody>
                <a:bodyPr wrap="square" rtlCol="0">
                  <a:spAutoFit/>
                </a:bodyPr>
                <a:lstStyle/>
                <a:p>
                  <a:endParaRPr lang="en-US" sz="200" dirty="0">
                    <a:solidFill>
                      <a:schemeClr val="accent1">
                        <a:lumMod val="40000"/>
                        <a:lumOff val="60000"/>
                      </a:schemeClr>
                    </a:solidFill>
                    <a:latin typeface="Arial" panose="020B0604020202020204" pitchFamily="34" charset="0"/>
                    <a:cs typeface="Arial" panose="020B0604020202020204" pitchFamily="34" charset="0"/>
                  </a:endParaRPr>
                </a:p>
              </p:txBody>
            </p:sp>
            <p:sp>
              <p:nvSpPr>
                <p:cNvPr id="42" name="TextBox 41">
                  <a:extLst>
                    <a:ext uri="{FF2B5EF4-FFF2-40B4-BE49-F238E27FC236}">
                      <a16:creationId xmlns:a16="http://schemas.microsoft.com/office/drawing/2014/main" id="{842A72EA-CCEC-1B6F-9870-190C827FEC88}"/>
                    </a:ext>
                  </a:extLst>
                </p:cNvPr>
                <p:cNvSpPr txBox="1"/>
                <p:nvPr/>
              </p:nvSpPr>
              <p:spPr>
                <a:xfrm>
                  <a:off x="775144" y="141883"/>
                  <a:ext cx="1208985" cy="369332"/>
                </a:xfrm>
                <a:prstGeom prst="rect">
                  <a:avLst/>
                </a:prstGeom>
                <a:noFill/>
              </p:spPr>
              <p:txBody>
                <a:bodyPr wrap="none" rtlCol="0">
                  <a:spAutoFit/>
                </a:bodyPr>
                <a:lstStyle/>
                <a:p>
                  <a:pPr algn="ctr"/>
                  <a:r>
                    <a:rPr lang="en-US" dirty="0">
                      <a:solidFill>
                        <a:schemeClr val="bg2">
                          <a:lumMod val="75000"/>
                        </a:schemeClr>
                      </a:solidFill>
                      <a:latin typeface="Arial" panose="020B0604020202020204" pitchFamily="34" charset="0"/>
                      <a:cs typeface="Arial" panose="020B0604020202020204" pitchFamily="34" charset="0"/>
                    </a:rPr>
                    <a:t>Chapter 2</a:t>
                  </a:r>
                </a:p>
              </p:txBody>
            </p:sp>
          </p:grpSp>
          <p:grpSp>
            <p:nvGrpSpPr>
              <p:cNvPr id="35" name="Group 34">
                <a:extLst>
                  <a:ext uri="{FF2B5EF4-FFF2-40B4-BE49-F238E27FC236}">
                    <a16:creationId xmlns:a16="http://schemas.microsoft.com/office/drawing/2014/main" id="{7738469A-3CAA-99DA-723A-FE657F2B1E72}"/>
                  </a:ext>
                </a:extLst>
              </p:cNvPr>
              <p:cNvGrpSpPr/>
              <p:nvPr/>
            </p:nvGrpSpPr>
            <p:grpSpPr>
              <a:xfrm>
                <a:off x="7518400" y="1046502"/>
                <a:ext cx="1828800" cy="477279"/>
                <a:chOff x="465235" y="141883"/>
                <a:chExt cx="1828800" cy="477279"/>
              </a:xfrm>
            </p:grpSpPr>
            <p:sp>
              <p:nvSpPr>
                <p:cNvPr id="39" name="TextBox 38">
                  <a:extLst>
                    <a:ext uri="{FF2B5EF4-FFF2-40B4-BE49-F238E27FC236}">
                      <a16:creationId xmlns:a16="http://schemas.microsoft.com/office/drawing/2014/main" id="{F0D01919-1DCD-7EAA-6FB9-455022A8EE44}"/>
                    </a:ext>
                  </a:extLst>
                </p:cNvPr>
                <p:cNvSpPr txBox="1"/>
                <p:nvPr/>
              </p:nvSpPr>
              <p:spPr>
                <a:xfrm>
                  <a:off x="465235" y="496051"/>
                  <a:ext cx="1828800" cy="123111"/>
                </a:xfrm>
                <a:prstGeom prst="rect">
                  <a:avLst/>
                </a:prstGeom>
                <a:solidFill>
                  <a:schemeClr val="accent5">
                    <a:lumMod val="60000"/>
                    <a:lumOff val="40000"/>
                  </a:schemeClr>
                </a:solidFill>
                <a:ln>
                  <a:solidFill>
                    <a:schemeClr val="accent5">
                      <a:lumMod val="60000"/>
                      <a:lumOff val="40000"/>
                    </a:schemeClr>
                  </a:solidFill>
                </a:ln>
              </p:spPr>
              <p:txBody>
                <a:bodyPr wrap="square" rtlCol="0">
                  <a:spAutoFit/>
                </a:bodyPr>
                <a:lstStyle/>
                <a:p>
                  <a:endParaRPr lang="en-US" sz="200" dirty="0">
                    <a:solidFill>
                      <a:schemeClr val="accent1">
                        <a:lumMod val="40000"/>
                        <a:lumOff val="60000"/>
                      </a:schemeClr>
                    </a:solidFill>
                    <a:latin typeface="Arial" panose="020B0604020202020204" pitchFamily="34" charset="0"/>
                    <a:cs typeface="Arial" panose="020B0604020202020204" pitchFamily="34" charset="0"/>
                  </a:endParaRPr>
                </a:p>
              </p:txBody>
            </p:sp>
            <p:sp>
              <p:nvSpPr>
                <p:cNvPr id="40" name="TextBox 39">
                  <a:extLst>
                    <a:ext uri="{FF2B5EF4-FFF2-40B4-BE49-F238E27FC236}">
                      <a16:creationId xmlns:a16="http://schemas.microsoft.com/office/drawing/2014/main" id="{29CABDEA-0A60-F8B0-CD2B-EE996EB78AB1}"/>
                    </a:ext>
                  </a:extLst>
                </p:cNvPr>
                <p:cNvSpPr txBox="1"/>
                <p:nvPr/>
              </p:nvSpPr>
              <p:spPr>
                <a:xfrm>
                  <a:off x="772740" y="141883"/>
                  <a:ext cx="1213794" cy="369332"/>
                </a:xfrm>
                <a:prstGeom prst="rect">
                  <a:avLst/>
                </a:prstGeom>
                <a:noFill/>
              </p:spPr>
              <p:txBody>
                <a:bodyPr wrap="none" rtlCol="0">
                  <a:spAutoFit/>
                </a:bodyPr>
                <a:lstStyle/>
                <a:p>
                  <a:pPr algn="ctr"/>
                  <a:r>
                    <a:rPr lang="en-US" dirty="0">
                      <a:solidFill>
                        <a:schemeClr val="bg2">
                          <a:lumMod val="75000"/>
                        </a:schemeClr>
                      </a:solidFill>
                      <a:latin typeface="Arial" panose="020B0604020202020204" pitchFamily="34" charset="0"/>
                      <a:cs typeface="Arial" panose="020B0604020202020204" pitchFamily="34" charset="0"/>
                    </a:rPr>
                    <a:t>Chapter 3</a:t>
                  </a:r>
                </a:p>
              </p:txBody>
            </p:sp>
          </p:grpSp>
          <p:grpSp>
            <p:nvGrpSpPr>
              <p:cNvPr id="36" name="Group 35">
                <a:extLst>
                  <a:ext uri="{FF2B5EF4-FFF2-40B4-BE49-F238E27FC236}">
                    <a16:creationId xmlns:a16="http://schemas.microsoft.com/office/drawing/2014/main" id="{55A579BC-0E87-E630-D690-857E5F2C29A8}"/>
                  </a:ext>
                </a:extLst>
              </p:cNvPr>
              <p:cNvGrpSpPr/>
              <p:nvPr/>
            </p:nvGrpSpPr>
            <p:grpSpPr>
              <a:xfrm>
                <a:off x="9855200" y="1046502"/>
                <a:ext cx="1828800" cy="477279"/>
                <a:chOff x="465235" y="141883"/>
                <a:chExt cx="1828800" cy="477279"/>
              </a:xfrm>
            </p:grpSpPr>
            <p:sp>
              <p:nvSpPr>
                <p:cNvPr id="37" name="TextBox 36">
                  <a:extLst>
                    <a:ext uri="{FF2B5EF4-FFF2-40B4-BE49-F238E27FC236}">
                      <a16:creationId xmlns:a16="http://schemas.microsoft.com/office/drawing/2014/main" id="{EF704D22-B623-605A-2F11-8BDD69CE620D}"/>
                    </a:ext>
                  </a:extLst>
                </p:cNvPr>
                <p:cNvSpPr txBox="1"/>
                <p:nvPr/>
              </p:nvSpPr>
              <p:spPr>
                <a:xfrm>
                  <a:off x="465235" y="496051"/>
                  <a:ext cx="1828800" cy="123111"/>
                </a:xfrm>
                <a:prstGeom prst="rect">
                  <a:avLst/>
                </a:prstGeom>
                <a:solidFill>
                  <a:schemeClr val="accent5">
                    <a:lumMod val="60000"/>
                    <a:lumOff val="40000"/>
                  </a:schemeClr>
                </a:solidFill>
                <a:ln>
                  <a:solidFill>
                    <a:schemeClr val="accent5">
                      <a:lumMod val="60000"/>
                      <a:lumOff val="40000"/>
                    </a:schemeClr>
                  </a:solidFill>
                </a:ln>
              </p:spPr>
              <p:txBody>
                <a:bodyPr wrap="square" rtlCol="0">
                  <a:spAutoFit/>
                </a:bodyPr>
                <a:lstStyle/>
                <a:p>
                  <a:endParaRPr lang="en-US" sz="200" dirty="0">
                    <a:solidFill>
                      <a:schemeClr val="accent1">
                        <a:lumMod val="40000"/>
                        <a:lumOff val="60000"/>
                      </a:schemeClr>
                    </a:solidFill>
                    <a:latin typeface="Arial" panose="020B0604020202020204" pitchFamily="34" charset="0"/>
                    <a:cs typeface="Arial" panose="020B0604020202020204" pitchFamily="34" charset="0"/>
                  </a:endParaRPr>
                </a:p>
              </p:txBody>
            </p:sp>
            <p:sp>
              <p:nvSpPr>
                <p:cNvPr id="38" name="TextBox 37">
                  <a:extLst>
                    <a:ext uri="{FF2B5EF4-FFF2-40B4-BE49-F238E27FC236}">
                      <a16:creationId xmlns:a16="http://schemas.microsoft.com/office/drawing/2014/main" id="{6D7F7B45-1A4E-3C61-3D83-A6D31FCBBBCB}"/>
                    </a:ext>
                  </a:extLst>
                </p:cNvPr>
                <p:cNvSpPr txBox="1"/>
                <p:nvPr/>
              </p:nvSpPr>
              <p:spPr>
                <a:xfrm>
                  <a:off x="791978" y="141883"/>
                  <a:ext cx="1175322" cy="369332"/>
                </a:xfrm>
                <a:prstGeom prst="rect">
                  <a:avLst/>
                </a:prstGeom>
                <a:noFill/>
              </p:spPr>
              <p:txBody>
                <a:bodyPr wrap="none" rtlCol="0">
                  <a:spAutoFit/>
                </a:bodyPr>
                <a:lstStyle/>
                <a:p>
                  <a:pPr algn="ctr"/>
                  <a:r>
                    <a:rPr lang="en-US" dirty="0">
                      <a:solidFill>
                        <a:schemeClr val="bg2">
                          <a:lumMod val="75000"/>
                        </a:schemeClr>
                      </a:solidFill>
                      <a:latin typeface="Arial" panose="020B0604020202020204" pitchFamily="34" charset="0"/>
                      <a:cs typeface="Arial" panose="020B0604020202020204" pitchFamily="34" charset="0"/>
                    </a:rPr>
                    <a:t>Summary</a:t>
                  </a:r>
                </a:p>
              </p:txBody>
            </p:sp>
          </p:grpSp>
        </p:grpSp>
      </p:grpSp>
      <p:grpSp>
        <p:nvGrpSpPr>
          <p:cNvPr id="51" name="Group 50">
            <a:extLst>
              <a:ext uri="{FF2B5EF4-FFF2-40B4-BE49-F238E27FC236}">
                <a16:creationId xmlns:a16="http://schemas.microsoft.com/office/drawing/2014/main" id="{35C635B7-6941-EF8B-E588-10DF3C5AE967}"/>
              </a:ext>
            </a:extLst>
          </p:cNvPr>
          <p:cNvGrpSpPr/>
          <p:nvPr/>
        </p:nvGrpSpPr>
        <p:grpSpPr>
          <a:xfrm>
            <a:off x="2901585" y="3793933"/>
            <a:ext cx="6368282" cy="3332670"/>
            <a:chOff x="5780213" y="779871"/>
            <a:chExt cx="5660774" cy="2959788"/>
          </a:xfrm>
        </p:grpSpPr>
        <p:grpSp>
          <p:nvGrpSpPr>
            <p:cNvPr id="53" name="Group 52">
              <a:extLst>
                <a:ext uri="{FF2B5EF4-FFF2-40B4-BE49-F238E27FC236}">
                  <a16:creationId xmlns:a16="http://schemas.microsoft.com/office/drawing/2014/main" id="{1FE89E3E-033F-E86D-4A76-B34FC1200A68}"/>
                </a:ext>
              </a:extLst>
            </p:cNvPr>
            <p:cNvGrpSpPr/>
            <p:nvPr/>
          </p:nvGrpSpPr>
          <p:grpSpPr>
            <a:xfrm>
              <a:off x="5780213" y="779871"/>
              <a:ext cx="5660774" cy="2959788"/>
              <a:chOff x="1911626" y="3874393"/>
              <a:chExt cx="8657918" cy="3117090"/>
            </a:xfrm>
          </p:grpSpPr>
          <p:grpSp>
            <p:nvGrpSpPr>
              <p:cNvPr id="63" name="Group 62">
                <a:extLst>
                  <a:ext uri="{FF2B5EF4-FFF2-40B4-BE49-F238E27FC236}">
                    <a16:creationId xmlns:a16="http://schemas.microsoft.com/office/drawing/2014/main" id="{3A713A6A-4D1D-298E-8FFE-AB97BAF25B20}"/>
                  </a:ext>
                </a:extLst>
              </p:cNvPr>
              <p:cNvGrpSpPr/>
              <p:nvPr/>
            </p:nvGrpSpPr>
            <p:grpSpPr>
              <a:xfrm>
                <a:off x="1911626" y="3874393"/>
                <a:ext cx="8657918" cy="3117090"/>
                <a:chOff x="1911626" y="3637722"/>
                <a:chExt cx="8657918" cy="3117090"/>
              </a:xfrm>
            </p:grpSpPr>
            <p:pic>
              <p:nvPicPr>
                <p:cNvPr id="66" name="Picture 65" descr="A picture containing treemap chart&#10;&#10;Description automatically generated">
                  <a:extLst>
                    <a:ext uri="{FF2B5EF4-FFF2-40B4-BE49-F238E27FC236}">
                      <a16:creationId xmlns:a16="http://schemas.microsoft.com/office/drawing/2014/main" id="{DAAB203E-9559-65BD-54B2-6199CC4FC659}"/>
                    </a:ext>
                  </a:extLst>
                </p:cNvPr>
                <p:cNvPicPr>
                  <a:picLocks noChangeAspect="1"/>
                </p:cNvPicPr>
                <p:nvPr/>
              </p:nvPicPr>
              <p:blipFill rotWithShape="1">
                <a:blip r:embed="rId3"/>
                <a:srcRect b="12374"/>
                <a:stretch/>
              </p:blipFill>
              <p:spPr>
                <a:xfrm>
                  <a:off x="1911626" y="3637722"/>
                  <a:ext cx="8657918" cy="2604052"/>
                </a:xfrm>
                <a:prstGeom prst="rect">
                  <a:avLst/>
                </a:prstGeom>
              </p:spPr>
            </p:pic>
            <p:sp>
              <p:nvSpPr>
                <p:cNvPr id="67" name="TextBox 66">
                  <a:extLst>
                    <a:ext uri="{FF2B5EF4-FFF2-40B4-BE49-F238E27FC236}">
                      <a16:creationId xmlns:a16="http://schemas.microsoft.com/office/drawing/2014/main" id="{F6ED7AD8-ECE7-C453-1A5E-422CD7CCA51E}"/>
                    </a:ext>
                  </a:extLst>
                </p:cNvPr>
                <p:cNvSpPr txBox="1"/>
                <p:nvPr/>
              </p:nvSpPr>
              <p:spPr>
                <a:xfrm>
                  <a:off x="4065631" y="6150290"/>
                  <a:ext cx="4349908" cy="604522"/>
                </a:xfrm>
                <a:prstGeom prst="rect">
                  <a:avLst/>
                </a:prstGeom>
                <a:noFill/>
              </p:spPr>
              <p:txBody>
                <a:bodyPr wrap="square">
                  <a:spAutoFit/>
                </a:bodyPr>
                <a:lstStyle/>
                <a:p>
                  <a:pPr algn="ctr"/>
                  <a:r>
                    <a:rPr lang="en-US" dirty="0">
                      <a:latin typeface="Arial" panose="020B0604020202020204" pitchFamily="34" charset="0"/>
                      <a:cs typeface="Arial" panose="020B0604020202020204" pitchFamily="34" charset="0"/>
                    </a:rPr>
                    <a:t>(from du Pontavice  et. al. 2023)</a:t>
                  </a:r>
                </a:p>
              </p:txBody>
            </p:sp>
          </p:grpSp>
          <p:sp>
            <p:nvSpPr>
              <p:cNvPr id="64" name="Rectangle 63">
                <a:extLst>
                  <a:ext uri="{FF2B5EF4-FFF2-40B4-BE49-F238E27FC236}">
                    <a16:creationId xmlns:a16="http://schemas.microsoft.com/office/drawing/2014/main" id="{36FAB6B8-C948-8C04-0972-9A4C371E699E}"/>
                  </a:ext>
                </a:extLst>
              </p:cNvPr>
              <p:cNvSpPr/>
              <p:nvPr/>
            </p:nvSpPr>
            <p:spPr>
              <a:xfrm>
                <a:off x="2022436" y="3969575"/>
                <a:ext cx="7304442" cy="1534136"/>
              </a:xfrm>
              <a:prstGeom prst="rect">
                <a:avLst/>
              </a:prstGeom>
              <a:solidFill>
                <a:srgbClr val="B9B9B9">
                  <a:alpha val="76863"/>
                </a:srgbClr>
              </a:solidFill>
              <a:ln w="9525" cap="flat" cmpd="sng" algn="ctr">
                <a:no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65" name="Rectangle 64">
                <a:extLst>
                  <a:ext uri="{FF2B5EF4-FFF2-40B4-BE49-F238E27FC236}">
                    <a16:creationId xmlns:a16="http://schemas.microsoft.com/office/drawing/2014/main" id="{032044EB-4A4D-4ACB-6E14-C4BCBC8C59C2}"/>
                  </a:ext>
                </a:extLst>
              </p:cNvPr>
              <p:cNvSpPr/>
              <p:nvPr/>
            </p:nvSpPr>
            <p:spPr>
              <a:xfrm>
                <a:off x="5878132" y="5503711"/>
                <a:ext cx="3182266" cy="875344"/>
              </a:xfrm>
              <a:prstGeom prst="rect">
                <a:avLst/>
              </a:prstGeom>
              <a:noFill/>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latin typeface="Arial" panose="020B0604020202020204" pitchFamily="34" charset="0"/>
                  <a:cs typeface="Arial" panose="020B0604020202020204" pitchFamily="34" charset="0"/>
                </a:endParaRPr>
              </a:p>
            </p:txBody>
          </p:sp>
        </p:grpSp>
        <p:grpSp>
          <p:nvGrpSpPr>
            <p:cNvPr id="54" name="Group 53">
              <a:extLst>
                <a:ext uri="{FF2B5EF4-FFF2-40B4-BE49-F238E27FC236}">
                  <a16:creationId xmlns:a16="http://schemas.microsoft.com/office/drawing/2014/main" id="{58AE453B-09C0-4DF7-50C4-97EA0C991DE9}"/>
                </a:ext>
              </a:extLst>
            </p:cNvPr>
            <p:cNvGrpSpPr/>
            <p:nvPr/>
          </p:nvGrpSpPr>
          <p:grpSpPr>
            <a:xfrm>
              <a:off x="6103753" y="883930"/>
              <a:ext cx="4581583" cy="2281714"/>
              <a:chOff x="6103753" y="883930"/>
              <a:chExt cx="4581583" cy="2281714"/>
            </a:xfrm>
          </p:grpSpPr>
          <p:sp>
            <p:nvSpPr>
              <p:cNvPr id="55" name="Rectangle 54">
                <a:extLst>
                  <a:ext uri="{FF2B5EF4-FFF2-40B4-BE49-F238E27FC236}">
                    <a16:creationId xmlns:a16="http://schemas.microsoft.com/office/drawing/2014/main" id="{F94B3127-5838-6F89-C76B-3314D6CAB869}"/>
                  </a:ext>
                </a:extLst>
              </p:cNvPr>
              <p:cNvSpPr/>
              <p:nvPr/>
            </p:nvSpPr>
            <p:spPr>
              <a:xfrm>
                <a:off x="6103753" y="2327962"/>
                <a:ext cx="2254880" cy="837682"/>
              </a:xfrm>
              <a:prstGeom prst="rect">
                <a:avLst/>
              </a:prstGeom>
              <a:solidFill>
                <a:srgbClr val="B9B9B9">
                  <a:alpha val="76863"/>
                </a:srgbClr>
              </a:solidFill>
              <a:ln w="9525" cap="flat" cmpd="sng" algn="ctr">
                <a:no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algn="ctr"/>
                <a:endParaRPr lang="en-US" dirty="0">
                  <a:latin typeface="Arial" panose="020B0604020202020204" pitchFamily="34" charset="0"/>
                  <a:cs typeface="Arial" panose="020B0604020202020204" pitchFamily="34" charset="0"/>
                </a:endParaRPr>
              </a:p>
            </p:txBody>
          </p:sp>
          <p:pic>
            <p:nvPicPr>
              <p:cNvPr id="56" name="Picture 4" descr="Side-profile illustration of a shiny striped bass fish with black stripes running along its body. Credit: NOAA Fisheries/Jack Hornady">
                <a:extLst>
                  <a:ext uri="{FF2B5EF4-FFF2-40B4-BE49-F238E27FC236}">
                    <a16:creationId xmlns:a16="http://schemas.microsoft.com/office/drawing/2014/main" id="{1F2F743D-231C-975D-11F2-6997A62C3F6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72250" y="1724485"/>
                <a:ext cx="1941398" cy="1295883"/>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2" descr="Side-profile illustration of a gray spiny dogfish shark wtih white spots and white underside. Credit: NOAA Fisheries/Jack Hornady">
                <a:extLst>
                  <a:ext uri="{FF2B5EF4-FFF2-40B4-BE49-F238E27FC236}">
                    <a16:creationId xmlns:a16="http://schemas.microsoft.com/office/drawing/2014/main" id="{AE07C8E5-DC24-3577-2ACF-ACBB9707CA54}"/>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5551" b="27816"/>
              <a:stretch/>
            </p:blipFill>
            <p:spPr bwMode="auto">
              <a:xfrm>
                <a:off x="8261769" y="1067126"/>
                <a:ext cx="2199862" cy="684764"/>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2" descr="Left-eyed summer flounder flatfish illustration with dark brown body, dark spots, and lighter, tan-colored fins. Credit: NOAA Fisheries/Jack Hornady">
                <a:extLst>
                  <a:ext uri="{FF2B5EF4-FFF2-40B4-BE49-F238E27FC236}">
                    <a16:creationId xmlns:a16="http://schemas.microsoft.com/office/drawing/2014/main" id="{65E116A8-851C-86DA-A3F6-981547A8E8F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27673" y="883930"/>
                <a:ext cx="1607039" cy="1072698"/>
              </a:xfrm>
              <a:prstGeom prst="rect">
                <a:avLst/>
              </a:prstGeom>
              <a:noFill/>
              <a:extLst>
                <a:ext uri="{909E8E84-426E-40DD-AFC4-6F175D3DCCD1}">
                  <a14:hiddenFill xmlns:a14="http://schemas.microsoft.com/office/drawing/2010/main">
                    <a:solidFill>
                      <a:srgbClr val="FFFFFF"/>
                    </a:solidFill>
                  </a14:hiddenFill>
                </a:ext>
              </a:extLst>
            </p:spPr>
          </p:pic>
          <p:sp>
            <p:nvSpPr>
              <p:cNvPr id="59" name="TextBox 58">
                <a:extLst>
                  <a:ext uri="{FF2B5EF4-FFF2-40B4-BE49-F238E27FC236}">
                    <a16:creationId xmlns:a16="http://schemas.microsoft.com/office/drawing/2014/main" id="{E48EB466-7CD9-B739-A0EE-82CE5A3F7081}"/>
                  </a:ext>
                </a:extLst>
              </p:cNvPr>
              <p:cNvSpPr txBox="1"/>
              <p:nvPr/>
            </p:nvSpPr>
            <p:spPr>
              <a:xfrm>
                <a:off x="10075218" y="2020380"/>
                <a:ext cx="610118" cy="300674"/>
              </a:xfrm>
              <a:prstGeom prst="rect">
                <a:avLst/>
              </a:prstGeom>
              <a:noFill/>
            </p:spPr>
            <p:txBody>
              <a:bodyPr wrap="square" rtlCol="0">
                <a:spAutoFit/>
              </a:bodyPr>
              <a:lstStyle/>
              <a:p>
                <a:r>
                  <a:rPr lang="en-US" sz="1600" dirty="0">
                    <a:latin typeface="Arial" panose="020B0604020202020204" pitchFamily="34" charset="0"/>
                    <a:cs typeface="Arial" panose="020B0604020202020204" pitchFamily="34" charset="0"/>
                  </a:rPr>
                  <a:t>2019</a:t>
                </a:r>
              </a:p>
            </p:txBody>
          </p:sp>
          <p:sp>
            <p:nvSpPr>
              <p:cNvPr id="60" name="TextBox 59">
                <a:extLst>
                  <a:ext uri="{FF2B5EF4-FFF2-40B4-BE49-F238E27FC236}">
                    <a16:creationId xmlns:a16="http://schemas.microsoft.com/office/drawing/2014/main" id="{19E73D84-6BD4-4030-65A1-6A38B2459CC6}"/>
                  </a:ext>
                </a:extLst>
              </p:cNvPr>
              <p:cNvSpPr txBox="1"/>
              <p:nvPr/>
            </p:nvSpPr>
            <p:spPr>
              <a:xfrm>
                <a:off x="8172964" y="2033873"/>
                <a:ext cx="639101" cy="300674"/>
              </a:xfrm>
              <a:prstGeom prst="rect">
                <a:avLst/>
              </a:prstGeom>
              <a:noFill/>
            </p:spPr>
            <p:txBody>
              <a:bodyPr wrap="square" rtlCol="0">
                <a:spAutoFit/>
              </a:bodyPr>
              <a:lstStyle/>
              <a:p>
                <a:r>
                  <a:rPr lang="en-US" sz="1600" dirty="0">
                    <a:latin typeface="Arial" panose="020B0604020202020204" pitchFamily="34" charset="0"/>
                    <a:cs typeface="Arial" panose="020B0604020202020204" pitchFamily="34" charset="0"/>
                  </a:rPr>
                  <a:t>1990</a:t>
                </a:r>
              </a:p>
            </p:txBody>
          </p:sp>
          <p:sp>
            <p:nvSpPr>
              <p:cNvPr id="61" name="Right Arrow 60">
                <a:extLst>
                  <a:ext uri="{FF2B5EF4-FFF2-40B4-BE49-F238E27FC236}">
                    <a16:creationId xmlns:a16="http://schemas.microsoft.com/office/drawing/2014/main" id="{14266598-EFB6-64A7-2BAE-850D1EE6BA2E}"/>
                  </a:ext>
                </a:extLst>
              </p:cNvPr>
              <p:cNvSpPr/>
              <p:nvPr/>
            </p:nvSpPr>
            <p:spPr>
              <a:xfrm>
                <a:off x="8713824" y="1984573"/>
                <a:ext cx="1430652" cy="349902"/>
              </a:xfrm>
              <a:prstGeom prst="rightArrow">
                <a:avLst>
                  <a:gd name="adj1" fmla="val 23154"/>
                  <a:gd name="adj2" fmla="val 69121"/>
                </a:avLst>
              </a:prstGeom>
              <a:gradFill flip="none" rotWithShape="1">
                <a:gsLst>
                  <a:gs pos="0">
                    <a:srgbClr val="0070C0"/>
                  </a:gs>
                  <a:gs pos="74000">
                    <a:srgbClr val="FFC000"/>
                  </a:gs>
                  <a:gs pos="48000">
                    <a:schemeClr val="bg2"/>
                  </a:gs>
                  <a:gs pos="100000">
                    <a:srgbClr val="FF0000"/>
                  </a:gs>
                </a:gsLst>
                <a:lin ang="0" scaled="1"/>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62" name="Rectangle 61">
                <a:extLst>
                  <a:ext uri="{FF2B5EF4-FFF2-40B4-BE49-F238E27FC236}">
                    <a16:creationId xmlns:a16="http://schemas.microsoft.com/office/drawing/2014/main" id="{CEB95E78-A5E6-637E-E6D1-34E7AE4235C5}"/>
                  </a:ext>
                </a:extLst>
              </p:cNvPr>
              <p:cNvSpPr/>
              <p:nvPr/>
            </p:nvSpPr>
            <p:spPr>
              <a:xfrm>
                <a:off x="10469254" y="2327962"/>
                <a:ext cx="159245" cy="837681"/>
              </a:xfrm>
              <a:prstGeom prst="rect">
                <a:avLst/>
              </a:prstGeom>
              <a:solidFill>
                <a:srgbClr val="B9B9B9">
                  <a:alpha val="76863"/>
                </a:srgbClr>
              </a:solidFill>
              <a:ln w="9525" cap="flat" cmpd="sng" algn="ctr">
                <a:no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algn="ctr"/>
                <a:endParaRPr lang="en-US" dirty="0">
                  <a:latin typeface="Arial" panose="020B0604020202020204" pitchFamily="34" charset="0"/>
                  <a:cs typeface="Arial" panose="020B0604020202020204" pitchFamily="34" charset="0"/>
                </a:endParaRPr>
              </a:p>
            </p:txBody>
          </p:sp>
        </p:grpSp>
      </p:grpSp>
    </p:spTree>
    <p:extLst>
      <p:ext uri="{BB962C8B-B14F-4D97-AF65-F5344CB8AC3E}">
        <p14:creationId xmlns:p14="http://schemas.microsoft.com/office/powerpoint/2010/main" val="78209274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A45D09-93C4-8BEE-CCBC-A9878E56AE31}"/>
              </a:ext>
            </a:extLst>
          </p:cNvPr>
          <p:cNvSpPr>
            <a:spLocks noGrp="1"/>
          </p:cNvSpPr>
          <p:nvPr>
            <p:ph type="title"/>
          </p:nvPr>
        </p:nvSpPr>
        <p:spPr/>
        <p:txBody>
          <a:bodyPr/>
          <a:lstStyle/>
          <a:p>
            <a:pPr algn="ctr"/>
            <a:r>
              <a:rPr lang="en-US" dirty="0"/>
              <a:t>Hypotheses:</a:t>
            </a:r>
          </a:p>
        </p:txBody>
      </p:sp>
      <p:sp>
        <p:nvSpPr>
          <p:cNvPr id="3" name="Content Placeholder 2">
            <a:extLst>
              <a:ext uri="{FF2B5EF4-FFF2-40B4-BE49-F238E27FC236}">
                <a16:creationId xmlns:a16="http://schemas.microsoft.com/office/drawing/2014/main" id="{4D00A986-C5F8-2349-B0B1-1AAEBA6A795D}"/>
              </a:ext>
            </a:extLst>
          </p:cNvPr>
          <p:cNvSpPr>
            <a:spLocks noGrp="1"/>
          </p:cNvSpPr>
          <p:nvPr>
            <p:ph idx="1"/>
          </p:nvPr>
        </p:nvSpPr>
        <p:spPr>
          <a:xfrm>
            <a:off x="838200" y="1724628"/>
            <a:ext cx="10515600" cy="4578947"/>
          </a:xfrm>
        </p:spPr>
        <p:txBody>
          <a:bodyPr>
            <a:noAutofit/>
          </a:bodyPr>
          <a:lstStyle/>
          <a:p>
            <a:pPr marL="0" indent="0">
              <a:lnSpc>
                <a:spcPct val="100000"/>
              </a:lnSpc>
              <a:spcBef>
                <a:spcPts val="0"/>
              </a:spcBef>
              <a:buNone/>
            </a:pPr>
            <a:r>
              <a:rPr lang="en-US" sz="3400" dirty="0"/>
              <a:t>H1:	Nearshore species </a:t>
            </a:r>
            <a:r>
              <a:rPr lang="en-US" sz="3400" b="1" dirty="0"/>
              <a:t>abundance</a:t>
            </a:r>
            <a:r>
              <a:rPr lang="en-US" sz="3400" dirty="0"/>
              <a:t> changes over 	</a:t>
            </a:r>
            <a:r>
              <a:rPr lang="en-US" sz="3400" b="1" dirty="0"/>
              <a:t>decadal</a:t>
            </a:r>
            <a:r>
              <a:rPr lang="en-US" sz="3400" dirty="0"/>
              <a:t> time is consistent with decadal 	changes in </a:t>
            </a:r>
            <a:r>
              <a:rPr lang="en-US" sz="3400" b="1" dirty="0"/>
              <a:t>seasonal stratification associated 	with the Cold Pool. </a:t>
            </a:r>
          </a:p>
          <a:p>
            <a:pPr marL="0" indent="0">
              <a:lnSpc>
                <a:spcPct val="100000"/>
              </a:lnSpc>
              <a:spcBef>
                <a:spcPts val="0"/>
              </a:spcBef>
              <a:buNone/>
            </a:pPr>
            <a:r>
              <a:rPr lang="en-US" sz="3400" dirty="0"/>
              <a:t> </a:t>
            </a:r>
          </a:p>
          <a:p>
            <a:pPr marL="0" indent="0">
              <a:lnSpc>
                <a:spcPct val="100000"/>
              </a:lnSpc>
              <a:spcBef>
                <a:spcPts val="0"/>
              </a:spcBef>
              <a:buNone/>
            </a:pPr>
            <a:r>
              <a:rPr lang="en-US" sz="3400" dirty="0"/>
              <a:t>H2:	</a:t>
            </a:r>
            <a:r>
              <a:rPr lang="en-US" sz="3400" b="1" dirty="0"/>
              <a:t>Seasonally</a:t>
            </a:r>
            <a:r>
              <a:rPr lang="en-US" sz="3400" dirty="0"/>
              <a:t> dependent </a:t>
            </a:r>
            <a:r>
              <a:rPr lang="en-US" sz="3400" b="1" dirty="0"/>
              <a:t>distribution</a:t>
            </a:r>
            <a:r>
              <a:rPr lang="en-US" sz="3400" dirty="0"/>
              <a:t> shifts can 	be explained by changes in the </a:t>
            </a:r>
            <a:r>
              <a:rPr lang="en-US" sz="3400" b="1" dirty="0"/>
              <a:t>timing of cold</a:t>
            </a:r>
          </a:p>
          <a:p>
            <a:pPr marL="0" indent="0">
              <a:lnSpc>
                <a:spcPct val="100000"/>
              </a:lnSpc>
              <a:spcBef>
                <a:spcPts val="0"/>
              </a:spcBef>
              <a:buNone/>
            </a:pPr>
            <a:r>
              <a:rPr lang="en-US" sz="3400" b="1" dirty="0"/>
              <a:t>	pool </a:t>
            </a:r>
            <a:r>
              <a:rPr lang="en-US" sz="3400" dirty="0"/>
              <a:t>setup, intensification, and break down.</a:t>
            </a:r>
          </a:p>
        </p:txBody>
      </p:sp>
      <p:sp>
        <p:nvSpPr>
          <p:cNvPr id="4" name="Slide Number Placeholder 3">
            <a:extLst>
              <a:ext uri="{FF2B5EF4-FFF2-40B4-BE49-F238E27FC236}">
                <a16:creationId xmlns:a16="http://schemas.microsoft.com/office/drawing/2014/main" id="{FAEC9A4F-DEA4-C6D8-B398-85E41689CC34}"/>
              </a:ext>
            </a:extLst>
          </p:cNvPr>
          <p:cNvSpPr>
            <a:spLocks noGrp="1"/>
          </p:cNvSpPr>
          <p:nvPr>
            <p:ph type="sldNum" sz="quarter" idx="12"/>
          </p:nvPr>
        </p:nvSpPr>
        <p:spPr/>
        <p:txBody>
          <a:bodyPr/>
          <a:lstStyle/>
          <a:p>
            <a:fld id="{7FC46575-6D3F-4D40-B678-5D601DAEDA75}" type="slidenum">
              <a:rPr lang="en-US" smtClean="0"/>
              <a:t>13</a:t>
            </a:fld>
            <a:endParaRPr lang="en-US"/>
          </a:p>
        </p:txBody>
      </p:sp>
      <p:grpSp>
        <p:nvGrpSpPr>
          <p:cNvPr id="5" name="Group 4">
            <a:extLst>
              <a:ext uri="{FF2B5EF4-FFF2-40B4-BE49-F238E27FC236}">
                <a16:creationId xmlns:a16="http://schemas.microsoft.com/office/drawing/2014/main" id="{B1E57846-C878-6F84-832F-87C9F92BFA9D}"/>
              </a:ext>
            </a:extLst>
          </p:cNvPr>
          <p:cNvGrpSpPr/>
          <p:nvPr/>
        </p:nvGrpSpPr>
        <p:grpSpPr>
          <a:xfrm>
            <a:off x="0" y="0"/>
            <a:ext cx="12192000" cy="548640"/>
            <a:chOff x="0" y="0"/>
            <a:chExt cx="12192000" cy="548640"/>
          </a:xfrm>
        </p:grpSpPr>
        <p:sp>
          <p:nvSpPr>
            <p:cNvPr id="6" name="Rectangle 5">
              <a:extLst>
                <a:ext uri="{FF2B5EF4-FFF2-40B4-BE49-F238E27FC236}">
                  <a16:creationId xmlns:a16="http://schemas.microsoft.com/office/drawing/2014/main" id="{B5EB4710-275C-1B38-6E53-49DBA5328673}"/>
                </a:ext>
              </a:extLst>
            </p:cNvPr>
            <p:cNvSpPr/>
            <p:nvPr/>
          </p:nvSpPr>
          <p:spPr>
            <a:xfrm>
              <a:off x="0" y="0"/>
              <a:ext cx="12192000" cy="54864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grpSp>
          <p:nvGrpSpPr>
            <p:cNvPr id="7" name="Group 6">
              <a:extLst>
                <a:ext uri="{FF2B5EF4-FFF2-40B4-BE49-F238E27FC236}">
                  <a16:creationId xmlns:a16="http://schemas.microsoft.com/office/drawing/2014/main" id="{E6AD8E9F-D391-6CD1-3781-503E38DD8635}"/>
                </a:ext>
              </a:extLst>
            </p:cNvPr>
            <p:cNvGrpSpPr/>
            <p:nvPr/>
          </p:nvGrpSpPr>
          <p:grpSpPr>
            <a:xfrm>
              <a:off x="508000" y="6743"/>
              <a:ext cx="11176000" cy="477279"/>
              <a:chOff x="508000" y="1046502"/>
              <a:chExt cx="11176000" cy="477279"/>
            </a:xfrm>
          </p:grpSpPr>
          <p:grpSp>
            <p:nvGrpSpPr>
              <p:cNvPr id="8" name="Group 7">
                <a:extLst>
                  <a:ext uri="{FF2B5EF4-FFF2-40B4-BE49-F238E27FC236}">
                    <a16:creationId xmlns:a16="http://schemas.microsoft.com/office/drawing/2014/main" id="{F3B1A90E-70F7-6BE7-1813-05E8751EBC81}"/>
                  </a:ext>
                </a:extLst>
              </p:cNvPr>
              <p:cNvGrpSpPr/>
              <p:nvPr/>
            </p:nvGrpSpPr>
            <p:grpSpPr>
              <a:xfrm>
                <a:off x="508000" y="1046502"/>
                <a:ext cx="1828800" cy="477279"/>
                <a:chOff x="465235" y="141883"/>
                <a:chExt cx="1828800" cy="477279"/>
              </a:xfrm>
            </p:grpSpPr>
            <p:sp>
              <p:nvSpPr>
                <p:cNvPr id="21" name="TextBox 20">
                  <a:extLst>
                    <a:ext uri="{FF2B5EF4-FFF2-40B4-BE49-F238E27FC236}">
                      <a16:creationId xmlns:a16="http://schemas.microsoft.com/office/drawing/2014/main" id="{70344B81-51D0-6D7C-D5CB-45924D9EC2F0}"/>
                    </a:ext>
                  </a:extLst>
                </p:cNvPr>
                <p:cNvSpPr txBox="1"/>
                <p:nvPr/>
              </p:nvSpPr>
              <p:spPr>
                <a:xfrm>
                  <a:off x="465235" y="496051"/>
                  <a:ext cx="1828800" cy="123111"/>
                </a:xfrm>
                <a:prstGeom prst="rect">
                  <a:avLst/>
                </a:prstGeom>
                <a:solidFill>
                  <a:schemeClr val="accent5">
                    <a:lumMod val="60000"/>
                    <a:lumOff val="40000"/>
                  </a:schemeClr>
                </a:solidFill>
                <a:ln>
                  <a:solidFill>
                    <a:schemeClr val="accent5">
                      <a:lumMod val="60000"/>
                      <a:lumOff val="40000"/>
                    </a:schemeClr>
                  </a:solidFill>
                </a:ln>
              </p:spPr>
              <p:txBody>
                <a:bodyPr wrap="square" rtlCol="0">
                  <a:spAutoFit/>
                </a:bodyPr>
                <a:lstStyle/>
                <a:p>
                  <a:endParaRPr lang="en-US" sz="200" dirty="0">
                    <a:solidFill>
                      <a:schemeClr val="accent1">
                        <a:lumMod val="40000"/>
                        <a:lumOff val="60000"/>
                      </a:schemeClr>
                    </a:solidFill>
                    <a:latin typeface="Arial" panose="020B0604020202020204" pitchFamily="34" charset="0"/>
                    <a:cs typeface="Arial" panose="020B0604020202020204" pitchFamily="34" charset="0"/>
                  </a:endParaRPr>
                </a:p>
              </p:txBody>
            </p:sp>
            <p:sp>
              <p:nvSpPr>
                <p:cNvPr id="22" name="TextBox 21">
                  <a:extLst>
                    <a:ext uri="{FF2B5EF4-FFF2-40B4-BE49-F238E27FC236}">
                      <a16:creationId xmlns:a16="http://schemas.microsoft.com/office/drawing/2014/main" id="{5D679CFD-889A-5FCA-5432-DF383DFAE76D}"/>
                    </a:ext>
                  </a:extLst>
                </p:cNvPr>
                <p:cNvSpPr txBox="1"/>
                <p:nvPr/>
              </p:nvSpPr>
              <p:spPr>
                <a:xfrm>
                  <a:off x="684573" y="141883"/>
                  <a:ext cx="1390124" cy="369332"/>
                </a:xfrm>
                <a:prstGeom prst="rect">
                  <a:avLst/>
                </a:prstGeom>
                <a:noFill/>
              </p:spPr>
              <p:txBody>
                <a:bodyPr wrap="none" rtlCol="0">
                  <a:spAutoFit/>
                </a:bodyPr>
                <a:lstStyle/>
                <a:p>
                  <a:pPr algn="ctr"/>
                  <a:r>
                    <a:rPr lang="en-US" dirty="0">
                      <a:solidFill>
                        <a:schemeClr val="bg2">
                          <a:lumMod val="75000"/>
                        </a:schemeClr>
                      </a:solidFill>
                      <a:latin typeface="Arial" panose="020B0604020202020204" pitchFamily="34" charset="0"/>
                      <a:cs typeface="Arial" panose="020B0604020202020204" pitchFamily="34" charset="0"/>
                    </a:rPr>
                    <a:t>Introduction</a:t>
                  </a:r>
                </a:p>
              </p:txBody>
            </p:sp>
          </p:grpSp>
          <p:grpSp>
            <p:nvGrpSpPr>
              <p:cNvPr id="9" name="Group 8">
                <a:extLst>
                  <a:ext uri="{FF2B5EF4-FFF2-40B4-BE49-F238E27FC236}">
                    <a16:creationId xmlns:a16="http://schemas.microsoft.com/office/drawing/2014/main" id="{91EAF731-D621-C205-98D3-81C3662C0DEE}"/>
                  </a:ext>
                </a:extLst>
              </p:cNvPr>
              <p:cNvGrpSpPr/>
              <p:nvPr/>
            </p:nvGrpSpPr>
            <p:grpSpPr>
              <a:xfrm>
                <a:off x="2844800" y="1046502"/>
                <a:ext cx="1828800" cy="477279"/>
                <a:chOff x="465235" y="141883"/>
                <a:chExt cx="1828800" cy="477279"/>
              </a:xfrm>
            </p:grpSpPr>
            <p:sp>
              <p:nvSpPr>
                <p:cNvPr id="19" name="TextBox 18">
                  <a:extLst>
                    <a:ext uri="{FF2B5EF4-FFF2-40B4-BE49-F238E27FC236}">
                      <a16:creationId xmlns:a16="http://schemas.microsoft.com/office/drawing/2014/main" id="{2A1310D5-C37F-252E-6A98-E23452CA3BC9}"/>
                    </a:ext>
                  </a:extLst>
                </p:cNvPr>
                <p:cNvSpPr txBox="1"/>
                <p:nvPr/>
              </p:nvSpPr>
              <p:spPr>
                <a:xfrm>
                  <a:off x="465235" y="496051"/>
                  <a:ext cx="1828800" cy="123111"/>
                </a:xfrm>
                <a:prstGeom prst="rect">
                  <a:avLst/>
                </a:prstGeom>
                <a:solidFill>
                  <a:schemeClr val="accent5">
                    <a:lumMod val="75000"/>
                  </a:schemeClr>
                </a:solidFill>
                <a:ln>
                  <a:solidFill>
                    <a:schemeClr val="accent5">
                      <a:lumMod val="75000"/>
                    </a:schemeClr>
                  </a:solidFill>
                </a:ln>
              </p:spPr>
              <p:txBody>
                <a:bodyPr wrap="square" rtlCol="0">
                  <a:spAutoFit/>
                </a:bodyPr>
                <a:lstStyle/>
                <a:p>
                  <a:endParaRPr lang="en-US" sz="200" dirty="0">
                    <a:solidFill>
                      <a:schemeClr val="accent1">
                        <a:lumMod val="40000"/>
                        <a:lumOff val="60000"/>
                      </a:schemeClr>
                    </a:solidFill>
                    <a:latin typeface="Arial" panose="020B0604020202020204" pitchFamily="34" charset="0"/>
                    <a:cs typeface="Arial" panose="020B0604020202020204" pitchFamily="34" charset="0"/>
                  </a:endParaRPr>
                </a:p>
              </p:txBody>
            </p:sp>
            <p:sp>
              <p:nvSpPr>
                <p:cNvPr id="20" name="TextBox 19">
                  <a:extLst>
                    <a:ext uri="{FF2B5EF4-FFF2-40B4-BE49-F238E27FC236}">
                      <a16:creationId xmlns:a16="http://schemas.microsoft.com/office/drawing/2014/main" id="{899C2109-D5C1-41E6-1116-52F49AC0A331}"/>
                    </a:ext>
                  </a:extLst>
                </p:cNvPr>
                <p:cNvSpPr txBox="1"/>
                <p:nvPr/>
              </p:nvSpPr>
              <p:spPr>
                <a:xfrm>
                  <a:off x="755106" y="141883"/>
                  <a:ext cx="1249061" cy="369332"/>
                </a:xfrm>
                <a:prstGeom prst="rect">
                  <a:avLst/>
                </a:prstGeom>
                <a:noFill/>
              </p:spPr>
              <p:txBody>
                <a:bodyPr wrap="none" rtlCol="0">
                  <a:spAutoFit/>
                </a:bodyPr>
                <a:lstStyle/>
                <a:p>
                  <a:pPr algn="ctr"/>
                  <a:r>
                    <a:rPr lang="en-US" b="1" dirty="0">
                      <a:solidFill>
                        <a:schemeClr val="bg2">
                          <a:lumMod val="50000"/>
                        </a:schemeClr>
                      </a:solidFill>
                      <a:latin typeface="Arial" panose="020B0604020202020204" pitchFamily="34" charset="0"/>
                      <a:cs typeface="Arial" panose="020B0604020202020204" pitchFamily="34" charset="0"/>
                    </a:rPr>
                    <a:t>Chapter 1</a:t>
                  </a:r>
                </a:p>
              </p:txBody>
            </p:sp>
          </p:grpSp>
          <p:grpSp>
            <p:nvGrpSpPr>
              <p:cNvPr id="10" name="Group 9">
                <a:extLst>
                  <a:ext uri="{FF2B5EF4-FFF2-40B4-BE49-F238E27FC236}">
                    <a16:creationId xmlns:a16="http://schemas.microsoft.com/office/drawing/2014/main" id="{C2BDC467-E307-B8E2-B7B5-6FAE7D224483}"/>
                  </a:ext>
                </a:extLst>
              </p:cNvPr>
              <p:cNvGrpSpPr/>
              <p:nvPr/>
            </p:nvGrpSpPr>
            <p:grpSpPr>
              <a:xfrm>
                <a:off x="5181600" y="1046502"/>
                <a:ext cx="1828800" cy="477279"/>
                <a:chOff x="465235" y="141883"/>
                <a:chExt cx="1828800" cy="477279"/>
              </a:xfrm>
            </p:grpSpPr>
            <p:sp>
              <p:nvSpPr>
                <p:cNvPr id="17" name="TextBox 16">
                  <a:extLst>
                    <a:ext uri="{FF2B5EF4-FFF2-40B4-BE49-F238E27FC236}">
                      <a16:creationId xmlns:a16="http://schemas.microsoft.com/office/drawing/2014/main" id="{C0845619-917B-B02C-5F96-DAA179F325BD}"/>
                    </a:ext>
                  </a:extLst>
                </p:cNvPr>
                <p:cNvSpPr txBox="1"/>
                <p:nvPr/>
              </p:nvSpPr>
              <p:spPr>
                <a:xfrm>
                  <a:off x="465235" y="496051"/>
                  <a:ext cx="1828800" cy="123111"/>
                </a:xfrm>
                <a:prstGeom prst="rect">
                  <a:avLst/>
                </a:prstGeom>
                <a:solidFill>
                  <a:schemeClr val="accent5">
                    <a:lumMod val="60000"/>
                    <a:lumOff val="40000"/>
                  </a:schemeClr>
                </a:solidFill>
                <a:ln>
                  <a:solidFill>
                    <a:schemeClr val="accent5">
                      <a:lumMod val="60000"/>
                      <a:lumOff val="40000"/>
                    </a:schemeClr>
                  </a:solidFill>
                </a:ln>
              </p:spPr>
              <p:txBody>
                <a:bodyPr wrap="square" rtlCol="0">
                  <a:spAutoFit/>
                </a:bodyPr>
                <a:lstStyle/>
                <a:p>
                  <a:endParaRPr lang="en-US" sz="200" dirty="0">
                    <a:solidFill>
                      <a:schemeClr val="accent1">
                        <a:lumMod val="40000"/>
                        <a:lumOff val="60000"/>
                      </a:schemeClr>
                    </a:solidFill>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CC113AA8-96AA-350F-45C3-9EAB31A3CA55}"/>
                    </a:ext>
                  </a:extLst>
                </p:cNvPr>
                <p:cNvSpPr txBox="1"/>
                <p:nvPr/>
              </p:nvSpPr>
              <p:spPr>
                <a:xfrm>
                  <a:off x="775144" y="141883"/>
                  <a:ext cx="1208985" cy="369332"/>
                </a:xfrm>
                <a:prstGeom prst="rect">
                  <a:avLst/>
                </a:prstGeom>
                <a:noFill/>
              </p:spPr>
              <p:txBody>
                <a:bodyPr wrap="none" rtlCol="0">
                  <a:spAutoFit/>
                </a:bodyPr>
                <a:lstStyle/>
                <a:p>
                  <a:pPr algn="ctr"/>
                  <a:r>
                    <a:rPr lang="en-US" dirty="0">
                      <a:solidFill>
                        <a:schemeClr val="bg2">
                          <a:lumMod val="75000"/>
                        </a:schemeClr>
                      </a:solidFill>
                      <a:latin typeface="Arial" panose="020B0604020202020204" pitchFamily="34" charset="0"/>
                      <a:cs typeface="Arial" panose="020B0604020202020204" pitchFamily="34" charset="0"/>
                    </a:rPr>
                    <a:t>Chapter 2</a:t>
                  </a:r>
                </a:p>
              </p:txBody>
            </p:sp>
          </p:grpSp>
          <p:grpSp>
            <p:nvGrpSpPr>
              <p:cNvPr id="11" name="Group 10">
                <a:extLst>
                  <a:ext uri="{FF2B5EF4-FFF2-40B4-BE49-F238E27FC236}">
                    <a16:creationId xmlns:a16="http://schemas.microsoft.com/office/drawing/2014/main" id="{77A60E07-8053-0C5B-6DB9-7BF6A63DA33D}"/>
                  </a:ext>
                </a:extLst>
              </p:cNvPr>
              <p:cNvGrpSpPr/>
              <p:nvPr/>
            </p:nvGrpSpPr>
            <p:grpSpPr>
              <a:xfrm>
                <a:off x="7518400" y="1046502"/>
                <a:ext cx="1828800" cy="477279"/>
                <a:chOff x="465235" y="141883"/>
                <a:chExt cx="1828800" cy="477279"/>
              </a:xfrm>
            </p:grpSpPr>
            <p:sp>
              <p:nvSpPr>
                <p:cNvPr id="15" name="TextBox 14">
                  <a:extLst>
                    <a:ext uri="{FF2B5EF4-FFF2-40B4-BE49-F238E27FC236}">
                      <a16:creationId xmlns:a16="http://schemas.microsoft.com/office/drawing/2014/main" id="{7844582E-3BC7-F3AC-71B8-B0ADAD8AA5D1}"/>
                    </a:ext>
                  </a:extLst>
                </p:cNvPr>
                <p:cNvSpPr txBox="1"/>
                <p:nvPr/>
              </p:nvSpPr>
              <p:spPr>
                <a:xfrm>
                  <a:off x="465235" y="496051"/>
                  <a:ext cx="1828800" cy="123111"/>
                </a:xfrm>
                <a:prstGeom prst="rect">
                  <a:avLst/>
                </a:prstGeom>
                <a:solidFill>
                  <a:schemeClr val="accent5">
                    <a:lumMod val="60000"/>
                    <a:lumOff val="40000"/>
                  </a:schemeClr>
                </a:solidFill>
                <a:ln>
                  <a:solidFill>
                    <a:schemeClr val="accent5">
                      <a:lumMod val="60000"/>
                      <a:lumOff val="40000"/>
                    </a:schemeClr>
                  </a:solidFill>
                </a:ln>
              </p:spPr>
              <p:txBody>
                <a:bodyPr wrap="square" rtlCol="0">
                  <a:spAutoFit/>
                </a:bodyPr>
                <a:lstStyle/>
                <a:p>
                  <a:endParaRPr lang="en-US" sz="200" dirty="0">
                    <a:solidFill>
                      <a:schemeClr val="accent1">
                        <a:lumMod val="40000"/>
                        <a:lumOff val="60000"/>
                      </a:schemeClr>
                    </a:solidFill>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FDFB18BD-B14C-8E9C-FF62-2F825AF59E3A}"/>
                    </a:ext>
                  </a:extLst>
                </p:cNvPr>
                <p:cNvSpPr txBox="1"/>
                <p:nvPr/>
              </p:nvSpPr>
              <p:spPr>
                <a:xfrm>
                  <a:off x="772740" y="141883"/>
                  <a:ext cx="1213794" cy="369332"/>
                </a:xfrm>
                <a:prstGeom prst="rect">
                  <a:avLst/>
                </a:prstGeom>
                <a:noFill/>
              </p:spPr>
              <p:txBody>
                <a:bodyPr wrap="none" rtlCol="0">
                  <a:spAutoFit/>
                </a:bodyPr>
                <a:lstStyle/>
                <a:p>
                  <a:pPr algn="ctr"/>
                  <a:r>
                    <a:rPr lang="en-US" dirty="0">
                      <a:solidFill>
                        <a:schemeClr val="bg2">
                          <a:lumMod val="75000"/>
                        </a:schemeClr>
                      </a:solidFill>
                      <a:latin typeface="Arial" panose="020B0604020202020204" pitchFamily="34" charset="0"/>
                      <a:cs typeface="Arial" panose="020B0604020202020204" pitchFamily="34" charset="0"/>
                    </a:rPr>
                    <a:t>Chapter 3</a:t>
                  </a:r>
                </a:p>
              </p:txBody>
            </p:sp>
          </p:grpSp>
          <p:grpSp>
            <p:nvGrpSpPr>
              <p:cNvPr id="12" name="Group 11">
                <a:extLst>
                  <a:ext uri="{FF2B5EF4-FFF2-40B4-BE49-F238E27FC236}">
                    <a16:creationId xmlns:a16="http://schemas.microsoft.com/office/drawing/2014/main" id="{E43510EE-6F70-61DC-D2F5-47FCE6D70BE2}"/>
                  </a:ext>
                </a:extLst>
              </p:cNvPr>
              <p:cNvGrpSpPr/>
              <p:nvPr/>
            </p:nvGrpSpPr>
            <p:grpSpPr>
              <a:xfrm>
                <a:off x="9855200" y="1046502"/>
                <a:ext cx="1828800" cy="477279"/>
                <a:chOff x="465235" y="141883"/>
                <a:chExt cx="1828800" cy="477279"/>
              </a:xfrm>
            </p:grpSpPr>
            <p:sp>
              <p:nvSpPr>
                <p:cNvPr id="13" name="TextBox 12">
                  <a:extLst>
                    <a:ext uri="{FF2B5EF4-FFF2-40B4-BE49-F238E27FC236}">
                      <a16:creationId xmlns:a16="http://schemas.microsoft.com/office/drawing/2014/main" id="{FE286754-B7B5-1435-5975-9075AEF4D7BB}"/>
                    </a:ext>
                  </a:extLst>
                </p:cNvPr>
                <p:cNvSpPr txBox="1"/>
                <p:nvPr/>
              </p:nvSpPr>
              <p:spPr>
                <a:xfrm>
                  <a:off x="465235" y="496051"/>
                  <a:ext cx="1828800" cy="123111"/>
                </a:xfrm>
                <a:prstGeom prst="rect">
                  <a:avLst/>
                </a:prstGeom>
                <a:solidFill>
                  <a:schemeClr val="accent5">
                    <a:lumMod val="60000"/>
                    <a:lumOff val="40000"/>
                  </a:schemeClr>
                </a:solidFill>
                <a:ln>
                  <a:solidFill>
                    <a:schemeClr val="accent5">
                      <a:lumMod val="60000"/>
                      <a:lumOff val="40000"/>
                    </a:schemeClr>
                  </a:solidFill>
                </a:ln>
              </p:spPr>
              <p:txBody>
                <a:bodyPr wrap="square" rtlCol="0">
                  <a:spAutoFit/>
                </a:bodyPr>
                <a:lstStyle/>
                <a:p>
                  <a:endParaRPr lang="en-US" sz="200" dirty="0">
                    <a:solidFill>
                      <a:schemeClr val="accent1">
                        <a:lumMod val="40000"/>
                        <a:lumOff val="60000"/>
                      </a:schemeClr>
                    </a:solidFill>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DF91000C-C19F-67D3-AD79-E7711463310F}"/>
                    </a:ext>
                  </a:extLst>
                </p:cNvPr>
                <p:cNvSpPr txBox="1"/>
                <p:nvPr/>
              </p:nvSpPr>
              <p:spPr>
                <a:xfrm>
                  <a:off x="791978" y="141883"/>
                  <a:ext cx="1175322" cy="369332"/>
                </a:xfrm>
                <a:prstGeom prst="rect">
                  <a:avLst/>
                </a:prstGeom>
                <a:noFill/>
              </p:spPr>
              <p:txBody>
                <a:bodyPr wrap="none" rtlCol="0">
                  <a:spAutoFit/>
                </a:bodyPr>
                <a:lstStyle/>
                <a:p>
                  <a:pPr algn="ctr"/>
                  <a:r>
                    <a:rPr lang="en-US" dirty="0">
                      <a:solidFill>
                        <a:schemeClr val="bg2">
                          <a:lumMod val="75000"/>
                        </a:schemeClr>
                      </a:solidFill>
                      <a:latin typeface="Arial" panose="020B0604020202020204" pitchFamily="34" charset="0"/>
                      <a:cs typeface="Arial" panose="020B0604020202020204" pitchFamily="34" charset="0"/>
                    </a:rPr>
                    <a:t>Summary</a:t>
                  </a:r>
                </a:p>
              </p:txBody>
            </p:sp>
          </p:grpSp>
        </p:grpSp>
      </p:grpSp>
    </p:spTree>
    <p:extLst>
      <p:ext uri="{BB962C8B-B14F-4D97-AF65-F5344CB8AC3E}">
        <p14:creationId xmlns:p14="http://schemas.microsoft.com/office/powerpoint/2010/main" val="7330057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4B87BF09-F544-EF4D-ED44-6F60B2E6D88F}"/>
              </a:ext>
            </a:extLst>
          </p:cNvPr>
          <p:cNvPicPr>
            <a:picLocks noChangeAspect="1"/>
          </p:cNvPicPr>
          <p:nvPr/>
        </p:nvPicPr>
        <p:blipFill>
          <a:blip r:embed="rId3"/>
          <a:stretch>
            <a:fillRect/>
          </a:stretch>
        </p:blipFill>
        <p:spPr>
          <a:xfrm>
            <a:off x="8229600" y="1502772"/>
            <a:ext cx="3683000" cy="4960851"/>
          </a:xfrm>
          <a:prstGeom prst="rect">
            <a:avLst/>
          </a:prstGeom>
        </p:spPr>
      </p:pic>
      <p:pic>
        <p:nvPicPr>
          <p:cNvPr id="9" name="Picture 8">
            <a:extLst>
              <a:ext uri="{FF2B5EF4-FFF2-40B4-BE49-F238E27FC236}">
                <a16:creationId xmlns:a16="http://schemas.microsoft.com/office/drawing/2014/main" id="{5C096954-B18D-5DD5-8095-7080F18E7C8A}"/>
              </a:ext>
            </a:extLst>
          </p:cNvPr>
          <p:cNvPicPr>
            <a:picLocks/>
          </p:cNvPicPr>
          <p:nvPr/>
        </p:nvPicPr>
        <p:blipFill>
          <a:blip r:embed="rId4"/>
          <a:stretch>
            <a:fillRect/>
          </a:stretch>
        </p:blipFill>
        <p:spPr>
          <a:xfrm>
            <a:off x="279400" y="1491457"/>
            <a:ext cx="3695700" cy="4983480"/>
          </a:xfrm>
          <a:prstGeom prst="rect">
            <a:avLst/>
          </a:prstGeom>
        </p:spPr>
      </p:pic>
      <p:pic>
        <p:nvPicPr>
          <p:cNvPr id="3" name="Picture 2">
            <a:extLst>
              <a:ext uri="{FF2B5EF4-FFF2-40B4-BE49-F238E27FC236}">
                <a16:creationId xmlns:a16="http://schemas.microsoft.com/office/drawing/2014/main" id="{CF17481A-DF73-EF22-F74F-8D0A72EB1B90}"/>
              </a:ext>
            </a:extLst>
          </p:cNvPr>
          <p:cNvPicPr>
            <a:picLocks noChangeAspect="1"/>
          </p:cNvPicPr>
          <p:nvPr/>
        </p:nvPicPr>
        <p:blipFill>
          <a:blip r:embed="rId5"/>
          <a:stretch>
            <a:fillRect/>
          </a:stretch>
        </p:blipFill>
        <p:spPr>
          <a:xfrm>
            <a:off x="4254500" y="1443548"/>
            <a:ext cx="3695700" cy="5027783"/>
          </a:xfrm>
          <a:prstGeom prst="rect">
            <a:avLst/>
          </a:prstGeom>
        </p:spPr>
      </p:pic>
      <p:sp>
        <p:nvSpPr>
          <p:cNvPr id="2" name="Title 1">
            <a:extLst>
              <a:ext uri="{FF2B5EF4-FFF2-40B4-BE49-F238E27FC236}">
                <a16:creationId xmlns:a16="http://schemas.microsoft.com/office/drawing/2014/main" id="{C42D4B7E-2E2E-6D98-6E53-D4DCEF8C6CA3}"/>
              </a:ext>
            </a:extLst>
          </p:cNvPr>
          <p:cNvSpPr>
            <a:spLocks noGrp="1"/>
          </p:cNvSpPr>
          <p:nvPr>
            <p:ph type="title"/>
          </p:nvPr>
        </p:nvSpPr>
        <p:spPr>
          <a:xfrm>
            <a:off x="844550" y="440056"/>
            <a:ext cx="10515600" cy="1325563"/>
          </a:xfrm>
        </p:spPr>
        <p:txBody>
          <a:bodyPr/>
          <a:lstStyle/>
          <a:p>
            <a:pPr algn="ctr"/>
            <a:r>
              <a:rPr lang="en-US" dirty="0"/>
              <a:t>Species </a:t>
            </a:r>
          </a:p>
        </p:txBody>
      </p:sp>
      <p:sp>
        <p:nvSpPr>
          <p:cNvPr id="4" name="Slide Number Placeholder 3">
            <a:extLst>
              <a:ext uri="{FF2B5EF4-FFF2-40B4-BE49-F238E27FC236}">
                <a16:creationId xmlns:a16="http://schemas.microsoft.com/office/drawing/2014/main" id="{ED281FB0-94AA-2CA6-7A54-5169B0A7B517}"/>
              </a:ext>
            </a:extLst>
          </p:cNvPr>
          <p:cNvSpPr>
            <a:spLocks noGrp="1"/>
          </p:cNvSpPr>
          <p:nvPr>
            <p:ph type="sldNum" sz="quarter" idx="12"/>
          </p:nvPr>
        </p:nvSpPr>
        <p:spPr/>
        <p:txBody>
          <a:bodyPr/>
          <a:lstStyle/>
          <a:p>
            <a:fld id="{EF5DBA88-E445-8546-B2C0-CE8090969D2F}" type="slidenum">
              <a:rPr lang="en-US" smtClean="0"/>
              <a:t>14</a:t>
            </a:fld>
            <a:endParaRPr lang="en-US"/>
          </a:p>
        </p:txBody>
      </p:sp>
      <p:sp>
        <p:nvSpPr>
          <p:cNvPr id="22" name="Frame 21">
            <a:extLst>
              <a:ext uri="{FF2B5EF4-FFF2-40B4-BE49-F238E27FC236}">
                <a16:creationId xmlns:a16="http://schemas.microsoft.com/office/drawing/2014/main" id="{F56F662A-6399-551C-9285-C37D2B64F1AD}"/>
              </a:ext>
            </a:extLst>
          </p:cNvPr>
          <p:cNvSpPr/>
          <p:nvPr/>
        </p:nvSpPr>
        <p:spPr>
          <a:xfrm>
            <a:off x="117987" y="3532766"/>
            <a:ext cx="11946193" cy="744794"/>
          </a:xfrm>
          <a:prstGeom prst="frame">
            <a:avLst/>
          </a:prstGeom>
          <a:solidFill>
            <a:srgbClr val="FF0000"/>
          </a:solidFill>
          <a:ln>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a:solidFill>
                <a:schemeClr val="tx1"/>
              </a:solidFill>
              <a:latin typeface="Arial" panose="020B0604020202020204" pitchFamily="34" charset="0"/>
              <a:cs typeface="Arial" panose="020B0604020202020204" pitchFamily="34" charset="0"/>
            </a:endParaRPr>
          </a:p>
        </p:txBody>
      </p:sp>
      <p:sp>
        <p:nvSpPr>
          <p:cNvPr id="23" name="Frame 22">
            <a:extLst>
              <a:ext uri="{FF2B5EF4-FFF2-40B4-BE49-F238E27FC236}">
                <a16:creationId xmlns:a16="http://schemas.microsoft.com/office/drawing/2014/main" id="{1D824FCA-C176-2DE1-61CC-55716A8C0582}"/>
              </a:ext>
            </a:extLst>
          </p:cNvPr>
          <p:cNvSpPr/>
          <p:nvPr/>
        </p:nvSpPr>
        <p:spPr>
          <a:xfrm>
            <a:off x="117987" y="4643900"/>
            <a:ext cx="11946193" cy="744794"/>
          </a:xfrm>
          <a:prstGeom prst="frame">
            <a:avLst/>
          </a:prstGeom>
          <a:solidFill>
            <a:srgbClr val="FF0000"/>
          </a:solidFill>
          <a:ln>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a:solidFill>
                <a:schemeClr val="tx1"/>
              </a:solidFill>
              <a:latin typeface="Arial" panose="020B0604020202020204" pitchFamily="34" charset="0"/>
              <a:cs typeface="Arial" panose="020B0604020202020204" pitchFamily="34" charset="0"/>
            </a:endParaRPr>
          </a:p>
        </p:txBody>
      </p:sp>
      <p:grpSp>
        <p:nvGrpSpPr>
          <p:cNvPr id="45" name="Group 44">
            <a:extLst>
              <a:ext uri="{FF2B5EF4-FFF2-40B4-BE49-F238E27FC236}">
                <a16:creationId xmlns:a16="http://schemas.microsoft.com/office/drawing/2014/main" id="{B3B831D7-561A-5F17-E8C3-CFD1D54F7D86}"/>
              </a:ext>
            </a:extLst>
          </p:cNvPr>
          <p:cNvGrpSpPr/>
          <p:nvPr/>
        </p:nvGrpSpPr>
        <p:grpSpPr>
          <a:xfrm>
            <a:off x="0" y="0"/>
            <a:ext cx="12192000" cy="548640"/>
            <a:chOff x="0" y="0"/>
            <a:chExt cx="12192000" cy="548640"/>
          </a:xfrm>
        </p:grpSpPr>
        <p:sp>
          <p:nvSpPr>
            <p:cNvPr id="46" name="Rectangle 45">
              <a:extLst>
                <a:ext uri="{FF2B5EF4-FFF2-40B4-BE49-F238E27FC236}">
                  <a16:creationId xmlns:a16="http://schemas.microsoft.com/office/drawing/2014/main" id="{ACA40B10-DB02-5565-A9D1-8D482170657F}"/>
                </a:ext>
              </a:extLst>
            </p:cNvPr>
            <p:cNvSpPr/>
            <p:nvPr/>
          </p:nvSpPr>
          <p:spPr>
            <a:xfrm>
              <a:off x="0" y="0"/>
              <a:ext cx="12192000" cy="54864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grpSp>
          <p:nvGrpSpPr>
            <p:cNvPr id="47" name="Group 46">
              <a:extLst>
                <a:ext uri="{FF2B5EF4-FFF2-40B4-BE49-F238E27FC236}">
                  <a16:creationId xmlns:a16="http://schemas.microsoft.com/office/drawing/2014/main" id="{CAA85739-3C78-B5BB-AE8F-DD64DB2903AA}"/>
                </a:ext>
              </a:extLst>
            </p:cNvPr>
            <p:cNvGrpSpPr/>
            <p:nvPr/>
          </p:nvGrpSpPr>
          <p:grpSpPr>
            <a:xfrm>
              <a:off x="508000" y="6743"/>
              <a:ext cx="11176000" cy="477279"/>
              <a:chOff x="508000" y="1046502"/>
              <a:chExt cx="11176000" cy="477279"/>
            </a:xfrm>
          </p:grpSpPr>
          <p:grpSp>
            <p:nvGrpSpPr>
              <p:cNvPr id="48" name="Group 47">
                <a:extLst>
                  <a:ext uri="{FF2B5EF4-FFF2-40B4-BE49-F238E27FC236}">
                    <a16:creationId xmlns:a16="http://schemas.microsoft.com/office/drawing/2014/main" id="{C29369BD-AF0D-E456-8FDF-A12388800B17}"/>
                  </a:ext>
                </a:extLst>
              </p:cNvPr>
              <p:cNvGrpSpPr/>
              <p:nvPr/>
            </p:nvGrpSpPr>
            <p:grpSpPr>
              <a:xfrm>
                <a:off x="508000" y="1046502"/>
                <a:ext cx="1828800" cy="477279"/>
                <a:chOff x="465235" y="141883"/>
                <a:chExt cx="1828800" cy="477279"/>
              </a:xfrm>
            </p:grpSpPr>
            <p:sp>
              <p:nvSpPr>
                <p:cNvPr id="69" name="TextBox 68">
                  <a:extLst>
                    <a:ext uri="{FF2B5EF4-FFF2-40B4-BE49-F238E27FC236}">
                      <a16:creationId xmlns:a16="http://schemas.microsoft.com/office/drawing/2014/main" id="{D2F99185-74D0-06B6-4173-B66D4C49C8BF}"/>
                    </a:ext>
                  </a:extLst>
                </p:cNvPr>
                <p:cNvSpPr txBox="1"/>
                <p:nvPr/>
              </p:nvSpPr>
              <p:spPr>
                <a:xfrm>
                  <a:off x="465235" y="496051"/>
                  <a:ext cx="1828800" cy="123111"/>
                </a:xfrm>
                <a:prstGeom prst="rect">
                  <a:avLst/>
                </a:prstGeom>
                <a:solidFill>
                  <a:schemeClr val="accent5">
                    <a:lumMod val="60000"/>
                    <a:lumOff val="40000"/>
                  </a:schemeClr>
                </a:solidFill>
                <a:ln>
                  <a:solidFill>
                    <a:schemeClr val="accent5">
                      <a:lumMod val="60000"/>
                      <a:lumOff val="40000"/>
                    </a:schemeClr>
                  </a:solidFill>
                </a:ln>
              </p:spPr>
              <p:txBody>
                <a:bodyPr wrap="square" rtlCol="0">
                  <a:spAutoFit/>
                </a:bodyPr>
                <a:lstStyle/>
                <a:p>
                  <a:endParaRPr lang="en-US" sz="200" dirty="0">
                    <a:solidFill>
                      <a:schemeClr val="accent1">
                        <a:lumMod val="40000"/>
                        <a:lumOff val="60000"/>
                      </a:schemeClr>
                    </a:solidFill>
                    <a:latin typeface="Arial" panose="020B0604020202020204" pitchFamily="34" charset="0"/>
                    <a:cs typeface="Arial" panose="020B0604020202020204" pitchFamily="34" charset="0"/>
                  </a:endParaRPr>
                </a:p>
              </p:txBody>
            </p:sp>
            <p:sp>
              <p:nvSpPr>
                <p:cNvPr id="70" name="TextBox 69">
                  <a:extLst>
                    <a:ext uri="{FF2B5EF4-FFF2-40B4-BE49-F238E27FC236}">
                      <a16:creationId xmlns:a16="http://schemas.microsoft.com/office/drawing/2014/main" id="{5C8D92A2-C98C-F9F2-83F7-E77A47966778}"/>
                    </a:ext>
                  </a:extLst>
                </p:cNvPr>
                <p:cNvSpPr txBox="1"/>
                <p:nvPr/>
              </p:nvSpPr>
              <p:spPr>
                <a:xfrm>
                  <a:off x="684573" y="141883"/>
                  <a:ext cx="1390124" cy="369332"/>
                </a:xfrm>
                <a:prstGeom prst="rect">
                  <a:avLst/>
                </a:prstGeom>
                <a:noFill/>
              </p:spPr>
              <p:txBody>
                <a:bodyPr wrap="none" rtlCol="0">
                  <a:spAutoFit/>
                </a:bodyPr>
                <a:lstStyle/>
                <a:p>
                  <a:pPr algn="ctr"/>
                  <a:r>
                    <a:rPr lang="en-US" dirty="0">
                      <a:solidFill>
                        <a:schemeClr val="bg2">
                          <a:lumMod val="75000"/>
                        </a:schemeClr>
                      </a:solidFill>
                      <a:latin typeface="Arial" panose="020B0604020202020204" pitchFamily="34" charset="0"/>
                      <a:cs typeface="Arial" panose="020B0604020202020204" pitchFamily="34" charset="0"/>
                    </a:rPr>
                    <a:t>Introduction</a:t>
                  </a:r>
                </a:p>
              </p:txBody>
            </p:sp>
          </p:grpSp>
          <p:grpSp>
            <p:nvGrpSpPr>
              <p:cNvPr id="51" name="Group 50">
                <a:extLst>
                  <a:ext uri="{FF2B5EF4-FFF2-40B4-BE49-F238E27FC236}">
                    <a16:creationId xmlns:a16="http://schemas.microsoft.com/office/drawing/2014/main" id="{B8B38214-5BCA-E91A-BF86-9B80F52664EF}"/>
                  </a:ext>
                </a:extLst>
              </p:cNvPr>
              <p:cNvGrpSpPr/>
              <p:nvPr/>
            </p:nvGrpSpPr>
            <p:grpSpPr>
              <a:xfrm>
                <a:off x="2844800" y="1046502"/>
                <a:ext cx="1828800" cy="477279"/>
                <a:chOff x="465235" y="141883"/>
                <a:chExt cx="1828800" cy="477279"/>
              </a:xfrm>
            </p:grpSpPr>
            <p:sp>
              <p:nvSpPr>
                <p:cNvPr id="67" name="TextBox 66">
                  <a:extLst>
                    <a:ext uri="{FF2B5EF4-FFF2-40B4-BE49-F238E27FC236}">
                      <a16:creationId xmlns:a16="http://schemas.microsoft.com/office/drawing/2014/main" id="{4F040C0D-4642-7E02-D716-857F58D2FDB8}"/>
                    </a:ext>
                  </a:extLst>
                </p:cNvPr>
                <p:cNvSpPr txBox="1"/>
                <p:nvPr/>
              </p:nvSpPr>
              <p:spPr>
                <a:xfrm>
                  <a:off x="465235" y="496051"/>
                  <a:ext cx="1828800" cy="123111"/>
                </a:xfrm>
                <a:prstGeom prst="rect">
                  <a:avLst/>
                </a:prstGeom>
                <a:solidFill>
                  <a:schemeClr val="accent5">
                    <a:lumMod val="75000"/>
                  </a:schemeClr>
                </a:solidFill>
                <a:ln>
                  <a:solidFill>
                    <a:schemeClr val="accent5">
                      <a:lumMod val="75000"/>
                    </a:schemeClr>
                  </a:solidFill>
                </a:ln>
              </p:spPr>
              <p:txBody>
                <a:bodyPr wrap="square" rtlCol="0">
                  <a:spAutoFit/>
                </a:bodyPr>
                <a:lstStyle/>
                <a:p>
                  <a:endParaRPr lang="en-US" sz="200" dirty="0">
                    <a:solidFill>
                      <a:schemeClr val="accent1">
                        <a:lumMod val="40000"/>
                        <a:lumOff val="60000"/>
                      </a:schemeClr>
                    </a:solidFill>
                    <a:latin typeface="Arial" panose="020B0604020202020204" pitchFamily="34" charset="0"/>
                    <a:cs typeface="Arial" panose="020B0604020202020204" pitchFamily="34" charset="0"/>
                  </a:endParaRPr>
                </a:p>
              </p:txBody>
            </p:sp>
            <p:sp>
              <p:nvSpPr>
                <p:cNvPr id="68" name="TextBox 67">
                  <a:extLst>
                    <a:ext uri="{FF2B5EF4-FFF2-40B4-BE49-F238E27FC236}">
                      <a16:creationId xmlns:a16="http://schemas.microsoft.com/office/drawing/2014/main" id="{9694CE56-4842-FBC5-F1C0-5288B748E0F3}"/>
                    </a:ext>
                  </a:extLst>
                </p:cNvPr>
                <p:cNvSpPr txBox="1"/>
                <p:nvPr/>
              </p:nvSpPr>
              <p:spPr>
                <a:xfrm>
                  <a:off x="755106" y="141883"/>
                  <a:ext cx="1249061" cy="369332"/>
                </a:xfrm>
                <a:prstGeom prst="rect">
                  <a:avLst/>
                </a:prstGeom>
                <a:noFill/>
              </p:spPr>
              <p:txBody>
                <a:bodyPr wrap="none" rtlCol="0">
                  <a:spAutoFit/>
                </a:bodyPr>
                <a:lstStyle/>
                <a:p>
                  <a:pPr algn="ctr"/>
                  <a:r>
                    <a:rPr lang="en-US" b="1" dirty="0">
                      <a:solidFill>
                        <a:schemeClr val="bg2">
                          <a:lumMod val="50000"/>
                        </a:schemeClr>
                      </a:solidFill>
                      <a:latin typeface="Arial" panose="020B0604020202020204" pitchFamily="34" charset="0"/>
                      <a:cs typeface="Arial" panose="020B0604020202020204" pitchFamily="34" charset="0"/>
                    </a:rPr>
                    <a:t>Chapter 1</a:t>
                  </a:r>
                </a:p>
              </p:txBody>
            </p:sp>
          </p:grpSp>
          <p:grpSp>
            <p:nvGrpSpPr>
              <p:cNvPr id="53" name="Group 52">
                <a:extLst>
                  <a:ext uri="{FF2B5EF4-FFF2-40B4-BE49-F238E27FC236}">
                    <a16:creationId xmlns:a16="http://schemas.microsoft.com/office/drawing/2014/main" id="{30FE4AF2-0CE0-41D4-5235-56769E67997C}"/>
                  </a:ext>
                </a:extLst>
              </p:cNvPr>
              <p:cNvGrpSpPr/>
              <p:nvPr/>
            </p:nvGrpSpPr>
            <p:grpSpPr>
              <a:xfrm>
                <a:off x="5181600" y="1046502"/>
                <a:ext cx="1828800" cy="477279"/>
                <a:chOff x="465235" y="141883"/>
                <a:chExt cx="1828800" cy="477279"/>
              </a:xfrm>
            </p:grpSpPr>
            <p:sp>
              <p:nvSpPr>
                <p:cNvPr id="65" name="TextBox 64">
                  <a:extLst>
                    <a:ext uri="{FF2B5EF4-FFF2-40B4-BE49-F238E27FC236}">
                      <a16:creationId xmlns:a16="http://schemas.microsoft.com/office/drawing/2014/main" id="{E9BA34D9-39C1-5BE6-BF49-E525E0604D11}"/>
                    </a:ext>
                  </a:extLst>
                </p:cNvPr>
                <p:cNvSpPr txBox="1"/>
                <p:nvPr/>
              </p:nvSpPr>
              <p:spPr>
                <a:xfrm>
                  <a:off x="465235" y="496051"/>
                  <a:ext cx="1828800" cy="123111"/>
                </a:xfrm>
                <a:prstGeom prst="rect">
                  <a:avLst/>
                </a:prstGeom>
                <a:solidFill>
                  <a:schemeClr val="accent5">
                    <a:lumMod val="60000"/>
                    <a:lumOff val="40000"/>
                  </a:schemeClr>
                </a:solidFill>
                <a:ln>
                  <a:solidFill>
                    <a:schemeClr val="accent5">
                      <a:lumMod val="60000"/>
                      <a:lumOff val="40000"/>
                    </a:schemeClr>
                  </a:solidFill>
                </a:ln>
              </p:spPr>
              <p:txBody>
                <a:bodyPr wrap="square" rtlCol="0">
                  <a:spAutoFit/>
                </a:bodyPr>
                <a:lstStyle/>
                <a:p>
                  <a:endParaRPr lang="en-US" sz="200" dirty="0">
                    <a:solidFill>
                      <a:schemeClr val="accent1">
                        <a:lumMod val="40000"/>
                        <a:lumOff val="60000"/>
                      </a:schemeClr>
                    </a:solidFill>
                    <a:latin typeface="Arial" panose="020B0604020202020204" pitchFamily="34" charset="0"/>
                    <a:cs typeface="Arial" panose="020B0604020202020204" pitchFamily="34" charset="0"/>
                  </a:endParaRPr>
                </a:p>
              </p:txBody>
            </p:sp>
            <p:sp>
              <p:nvSpPr>
                <p:cNvPr id="66" name="TextBox 65">
                  <a:extLst>
                    <a:ext uri="{FF2B5EF4-FFF2-40B4-BE49-F238E27FC236}">
                      <a16:creationId xmlns:a16="http://schemas.microsoft.com/office/drawing/2014/main" id="{276AF1AD-232F-AAFC-F8C3-1DD84E84225A}"/>
                    </a:ext>
                  </a:extLst>
                </p:cNvPr>
                <p:cNvSpPr txBox="1"/>
                <p:nvPr/>
              </p:nvSpPr>
              <p:spPr>
                <a:xfrm>
                  <a:off x="775144" y="141883"/>
                  <a:ext cx="1208985" cy="369332"/>
                </a:xfrm>
                <a:prstGeom prst="rect">
                  <a:avLst/>
                </a:prstGeom>
                <a:noFill/>
              </p:spPr>
              <p:txBody>
                <a:bodyPr wrap="none" rtlCol="0">
                  <a:spAutoFit/>
                </a:bodyPr>
                <a:lstStyle/>
                <a:p>
                  <a:pPr algn="ctr"/>
                  <a:r>
                    <a:rPr lang="en-US" dirty="0">
                      <a:solidFill>
                        <a:schemeClr val="bg2">
                          <a:lumMod val="75000"/>
                        </a:schemeClr>
                      </a:solidFill>
                      <a:latin typeface="Arial" panose="020B0604020202020204" pitchFamily="34" charset="0"/>
                      <a:cs typeface="Arial" panose="020B0604020202020204" pitchFamily="34" charset="0"/>
                    </a:rPr>
                    <a:t>Chapter 2</a:t>
                  </a:r>
                </a:p>
              </p:txBody>
            </p:sp>
          </p:grpSp>
          <p:grpSp>
            <p:nvGrpSpPr>
              <p:cNvPr id="54" name="Group 53">
                <a:extLst>
                  <a:ext uri="{FF2B5EF4-FFF2-40B4-BE49-F238E27FC236}">
                    <a16:creationId xmlns:a16="http://schemas.microsoft.com/office/drawing/2014/main" id="{0B4BD76A-0D79-FFB2-2128-991C136F68E6}"/>
                  </a:ext>
                </a:extLst>
              </p:cNvPr>
              <p:cNvGrpSpPr/>
              <p:nvPr/>
            </p:nvGrpSpPr>
            <p:grpSpPr>
              <a:xfrm>
                <a:off x="7518400" y="1046502"/>
                <a:ext cx="1828800" cy="477279"/>
                <a:chOff x="465235" y="141883"/>
                <a:chExt cx="1828800" cy="477279"/>
              </a:xfrm>
            </p:grpSpPr>
            <p:sp>
              <p:nvSpPr>
                <p:cNvPr id="63" name="TextBox 62">
                  <a:extLst>
                    <a:ext uri="{FF2B5EF4-FFF2-40B4-BE49-F238E27FC236}">
                      <a16:creationId xmlns:a16="http://schemas.microsoft.com/office/drawing/2014/main" id="{06D135B8-0001-2CC6-7F11-2DFD196B38FE}"/>
                    </a:ext>
                  </a:extLst>
                </p:cNvPr>
                <p:cNvSpPr txBox="1"/>
                <p:nvPr/>
              </p:nvSpPr>
              <p:spPr>
                <a:xfrm>
                  <a:off x="465235" y="496051"/>
                  <a:ext cx="1828800" cy="123111"/>
                </a:xfrm>
                <a:prstGeom prst="rect">
                  <a:avLst/>
                </a:prstGeom>
                <a:solidFill>
                  <a:schemeClr val="accent5">
                    <a:lumMod val="60000"/>
                    <a:lumOff val="40000"/>
                  </a:schemeClr>
                </a:solidFill>
                <a:ln>
                  <a:solidFill>
                    <a:schemeClr val="accent5">
                      <a:lumMod val="60000"/>
                      <a:lumOff val="40000"/>
                    </a:schemeClr>
                  </a:solidFill>
                </a:ln>
              </p:spPr>
              <p:txBody>
                <a:bodyPr wrap="square" rtlCol="0">
                  <a:spAutoFit/>
                </a:bodyPr>
                <a:lstStyle/>
                <a:p>
                  <a:endParaRPr lang="en-US" sz="200" dirty="0">
                    <a:solidFill>
                      <a:schemeClr val="accent1">
                        <a:lumMod val="40000"/>
                        <a:lumOff val="60000"/>
                      </a:schemeClr>
                    </a:solidFill>
                    <a:latin typeface="Arial" panose="020B0604020202020204" pitchFamily="34" charset="0"/>
                    <a:cs typeface="Arial" panose="020B0604020202020204" pitchFamily="34" charset="0"/>
                  </a:endParaRPr>
                </a:p>
              </p:txBody>
            </p:sp>
            <p:sp>
              <p:nvSpPr>
                <p:cNvPr id="64" name="TextBox 63">
                  <a:extLst>
                    <a:ext uri="{FF2B5EF4-FFF2-40B4-BE49-F238E27FC236}">
                      <a16:creationId xmlns:a16="http://schemas.microsoft.com/office/drawing/2014/main" id="{D128B6B6-CD7B-656B-CA60-F4B4855BA66C}"/>
                    </a:ext>
                  </a:extLst>
                </p:cNvPr>
                <p:cNvSpPr txBox="1"/>
                <p:nvPr/>
              </p:nvSpPr>
              <p:spPr>
                <a:xfrm>
                  <a:off x="772740" y="141883"/>
                  <a:ext cx="1213794" cy="369332"/>
                </a:xfrm>
                <a:prstGeom prst="rect">
                  <a:avLst/>
                </a:prstGeom>
                <a:noFill/>
              </p:spPr>
              <p:txBody>
                <a:bodyPr wrap="none" rtlCol="0">
                  <a:spAutoFit/>
                </a:bodyPr>
                <a:lstStyle/>
                <a:p>
                  <a:pPr algn="ctr"/>
                  <a:r>
                    <a:rPr lang="en-US" dirty="0">
                      <a:solidFill>
                        <a:schemeClr val="bg2">
                          <a:lumMod val="75000"/>
                        </a:schemeClr>
                      </a:solidFill>
                      <a:latin typeface="Arial" panose="020B0604020202020204" pitchFamily="34" charset="0"/>
                      <a:cs typeface="Arial" panose="020B0604020202020204" pitchFamily="34" charset="0"/>
                    </a:rPr>
                    <a:t>Chapter 3</a:t>
                  </a:r>
                </a:p>
              </p:txBody>
            </p:sp>
          </p:grpSp>
          <p:grpSp>
            <p:nvGrpSpPr>
              <p:cNvPr id="55" name="Group 54">
                <a:extLst>
                  <a:ext uri="{FF2B5EF4-FFF2-40B4-BE49-F238E27FC236}">
                    <a16:creationId xmlns:a16="http://schemas.microsoft.com/office/drawing/2014/main" id="{C435B8FD-EB3D-AAB9-61A4-717489CDB391}"/>
                  </a:ext>
                </a:extLst>
              </p:cNvPr>
              <p:cNvGrpSpPr/>
              <p:nvPr/>
            </p:nvGrpSpPr>
            <p:grpSpPr>
              <a:xfrm>
                <a:off x="9855200" y="1046502"/>
                <a:ext cx="1828800" cy="477279"/>
                <a:chOff x="465235" y="141883"/>
                <a:chExt cx="1828800" cy="477279"/>
              </a:xfrm>
            </p:grpSpPr>
            <p:sp>
              <p:nvSpPr>
                <p:cNvPr id="61" name="TextBox 60">
                  <a:extLst>
                    <a:ext uri="{FF2B5EF4-FFF2-40B4-BE49-F238E27FC236}">
                      <a16:creationId xmlns:a16="http://schemas.microsoft.com/office/drawing/2014/main" id="{2CF62A32-1162-61CC-64DF-96089B58A866}"/>
                    </a:ext>
                  </a:extLst>
                </p:cNvPr>
                <p:cNvSpPr txBox="1"/>
                <p:nvPr/>
              </p:nvSpPr>
              <p:spPr>
                <a:xfrm>
                  <a:off x="465235" y="496051"/>
                  <a:ext cx="1828800" cy="123111"/>
                </a:xfrm>
                <a:prstGeom prst="rect">
                  <a:avLst/>
                </a:prstGeom>
                <a:solidFill>
                  <a:schemeClr val="accent5">
                    <a:lumMod val="60000"/>
                    <a:lumOff val="40000"/>
                  </a:schemeClr>
                </a:solidFill>
                <a:ln>
                  <a:solidFill>
                    <a:schemeClr val="accent5">
                      <a:lumMod val="60000"/>
                      <a:lumOff val="40000"/>
                    </a:schemeClr>
                  </a:solidFill>
                </a:ln>
              </p:spPr>
              <p:txBody>
                <a:bodyPr wrap="square" rtlCol="0">
                  <a:spAutoFit/>
                </a:bodyPr>
                <a:lstStyle/>
                <a:p>
                  <a:endParaRPr lang="en-US" sz="200" dirty="0">
                    <a:solidFill>
                      <a:schemeClr val="accent1">
                        <a:lumMod val="40000"/>
                        <a:lumOff val="60000"/>
                      </a:schemeClr>
                    </a:solidFill>
                    <a:latin typeface="Arial" panose="020B0604020202020204" pitchFamily="34" charset="0"/>
                    <a:cs typeface="Arial" panose="020B0604020202020204" pitchFamily="34" charset="0"/>
                  </a:endParaRPr>
                </a:p>
              </p:txBody>
            </p:sp>
            <p:sp>
              <p:nvSpPr>
                <p:cNvPr id="62" name="TextBox 61">
                  <a:extLst>
                    <a:ext uri="{FF2B5EF4-FFF2-40B4-BE49-F238E27FC236}">
                      <a16:creationId xmlns:a16="http://schemas.microsoft.com/office/drawing/2014/main" id="{AD5B8CBC-69E6-7FD5-E02E-8FA7F7C06EFC}"/>
                    </a:ext>
                  </a:extLst>
                </p:cNvPr>
                <p:cNvSpPr txBox="1"/>
                <p:nvPr/>
              </p:nvSpPr>
              <p:spPr>
                <a:xfrm>
                  <a:off x="791978" y="141883"/>
                  <a:ext cx="1175322" cy="369332"/>
                </a:xfrm>
                <a:prstGeom prst="rect">
                  <a:avLst/>
                </a:prstGeom>
                <a:noFill/>
              </p:spPr>
              <p:txBody>
                <a:bodyPr wrap="none" rtlCol="0">
                  <a:spAutoFit/>
                </a:bodyPr>
                <a:lstStyle/>
                <a:p>
                  <a:pPr algn="ctr"/>
                  <a:r>
                    <a:rPr lang="en-US" dirty="0">
                      <a:solidFill>
                        <a:schemeClr val="bg2">
                          <a:lumMod val="75000"/>
                        </a:schemeClr>
                      </a:solidFill>
                      <a:latin typeface="Arial" panose="020B0604020202020204" pitchFamily="34" charset="0"/>
                      <a:cs typeface="Arial" panose="020B0604020202020204" pitchFamily="34" charset="0"/>
                    </a:rPr>
                    <a:t>Summary</a:t>
                  </a:r>
                </a:p>
              </p:txBody>
            </p:sp>
          </p:grpSp>
        </p:grpSp>
      </p:grpSp>
    </p:spTree>
    <p:extLst>
      <p:ext uri="{BB962C8B-B14F-4D97-AF65-F5344CB8AC3E}">
        <p14:creationId xmlns:p14="http://schemas.microsoft.com/office/powerpoint/2010/main" val="2000302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A45D09-93C4-8BEE-CCBC-A9878E56AE31}"/>
              </a:ext>
            </a:extLst>
          </p:cNvPr>
          <p:cNvSpPr>
            <a:spLocks noGrp="1"/>
          </p:cNvSpPr>
          <p:nvPr>
            <p:ph type="title"/>
          </p:nvPr>
        </p:nvSpPr>
        <p:spPr>
          <a:xfrm>
            <a:off x="838200" y="416375"/>
            <a:ext cx="10515600" cy="1325563"/>
          </a:xfrm>
        </p:spPr>
        <p:txBody>
          <a:bodyPr/>
          <a:lstStyle/>
          <a:p>
            <a:pPr algn="ctr"/>
            <a:r>
              <a:rPr lang="en-US" dirty="0"/>
              <a:t>Hypotheses:</a:t>
            </a:r>
          </a:p>
        </p:txBody>
      </p:sp>
      <p:sp>
        <p:nvSpPr>
          <p:cNvPr id="3" name="Content Placeholder 2">
            <a:extLst>
              <a:ext uri="{FF2B5EF4-FFF2-40B4-BE49-F238E27FC236}">
                <a16:creationId xmlns:a16="http://schemas.microsoft.com/office/drawing/2014/main" id="{4D00A986-C5F8-2349-B0B1-1AAEBA6A795D}"/>
              </a:ext>
            </a:extLst>
          </p:cNvPr>
          <p:cNvSpPr>
            <a:spLocks noGrp="1"/>
          </p:cNvSpPr>
          <p:nvPr>
            <p:ph idx="1"/>
          </p:nvPr>
        </p:nvSpPr>
        <p:spPr>
          <a:xfrm>
            <a:off x="838200" y="1741938"/>
            <a:ext cx="10515600" cy="4351338"/>
          </a:xfrm>
        </p:spPr>
        <p:txBody>
          <a:bodyPr>
            <a:noAutofit/>
          </a:bodyPr>
          <a:lstStyle/>
          <a:p>
            <a:pPr marL="0" indent="0">
              <a:buNone/>
            </a:pPr>
            <a:r>
              <a:rPr lang="en-US" sz="3600" dirty="0"/>
              <a:t>H1: 		Decadal and Seasonal Trends in </a:t>
            </a:r>
            <a:r>
              <a:rPr lang="en-US" sz="3600" b="1" dirty="0"/>
              <a:t>Fish</a:t>
            </a:r>
            <a:r>
              <a:rPr lang="en-US" sz="3600" dirty="0"/>
              <a:t> 			</a:t>
            </a:r>
            <a:r>
              <a:rPr lang="en-US" sz="3600" b="1" dirty="0"/>
              <a:t>Abundance</a:t>
            </a:r>
            <a:r>
              <a:rPr lang="en-US" sz="3600" dirty="0"/>
              <a:t> are </a:t>
            </a:r>
            <a:r>
              <a:rPr lang="en-US" sz="3600" b="1" dirty="0"/>
              <a:t>connected</a:t>
            </a:r>
            <a:r>
              <a:rPr lang="en-US" sz="3600" dirty="0"/>
              <a:t> to the </a:t>
            </a:r>
            <a:r>
              <a:rPr lang="en-US" sz="3600" b="1" dirty="0"/>
              <a:t>cold 			pool</a:t>
            </a:r>
          </a:p>
          <a:p>
            <a:pPr marL="0" indent="0">
              <a:buNone/>
            </a:pPr>
            <a:endParaRPr lang="en-US" sz="3600" dirty="0"/>
          </a:p>
          <a:p>
            <a:pPr marL="0" indent="0">
              <a:buNone/>
            </a:pPr>
            <a:r>
              <a:rPr lang="en-US" sz="3600" dirty="0"/>
              <a:t>H2:		Decadal and Seasonal Trends in </a:t>
            </a:r>
            <a:r>
              <a:rPr lang="en-US" sz="3600" b="1" dirty="0"/>
              <a:t>Fish</a:t>
            </a:r>
            <a:r>
              <a:rPr lang="en-US" sz="3600" dirty="0"/>
              <a:t> 			</a:t>
            </a:r>
            <a:r>
              <a:rPr lang="en-US" sz="3600" b="1" dirty="0"/>
              <a:t>Distribution</a:t>
            </a:r>
            <a:r>
              <a:rPr lang="en-US" sz="3600" dirty="0"/>
              <a:t> are </a:t>
            </a:r>
            <a:r>
              <a:rPr lang="en-US" sz="3600" b="1" dirty="0"/>
              <a:t>connected</a:t>
            </a:r>
            <a:r>
              <a:rPr lang="en-US" sz="3600" dirty="0"/>
              <a:t> to the </a:t>
            </a:r>
            <a:r>
              <a:rPr lang="en-US" sz="3600" b="1" dirty="0"/>
              <a:t>cold 		pool</a:t>
            </a:r>
          </a:p>
          <a:p>
            <a:pPr marL="0" indent="0">
              <a:lnSpc>
                <a:spcPct val="100000"/>
              </a:lnSpc>
              <a:spcBef>
                <a:spcPts val="0"/>
              </a:spcBef>
              <a:buNone/>
            </a:pPr>
            <a:endParaRPr lang="en-US" sz="3400" dirty="0"/>
          </a:p>
        </p:txBody>
      </p:sp>
      <p:sp>
        <p:nvSpPr>
          <p:cNvPr id="4" name="Slide Number Placeholder 3">
            <a:extLst>
              <a:ext uri="{FF2B5EF4-FFF2-40B4-BE49-F238E27FC236}">
                <a16:creationId xmlns:a16="http://schemas.microsoft.com/office/drawing/2014/main" id="{FAEC9A4F-DEA4-C6D8-B398-85E41689CC34}"/>
              </a:ext>
            </a:extLst>
          </p:cNvPr>
          <p:cNvSpPr>
            <a:spLocks noGrp="1"/>
          </p:cNvSpPr>
          <p:nvPr>
            <p:ph type="sldNum" sz="quarter" idx="12"/>
          </p:nvPr>
        </p:nvSpPr>
        <p:spPr/>
        <p:txBody>
          <a:bodyPr/>
          <a:lstStyle/>
          <a:p>
            <a:fld id="{7FC46575-6D3F-4D40-B678-5D601DAEDA75}" type="slidenum">
              <a:rPr lang="en-US" smtClean="0"/>
              <a:t>15</a:t>
            </a:fld>
            <a:endParaRPr lang="en-US"/>
          </a:p>
        </p:txBody>
      </p:sp>
      <p:grpSp>
        <p:nvGrpSpPr>
          <p:cNvPr id="5" name="Group 4">
            <a:extLst>
              <a:ext uri="{FF2B5EF4-FFF2-40B4-BE49-F238E27FC236}">
                <a16:creationId xmlns:a16="http://schemas.microsoft.com/office/drawing/2014/main" id="{9561A311-FB00-DBDB-65A3-646B612218D9}"/>
              </a:ext>
            </a:extLst>
          </p:cNvPr>
          <p:cNvGrpSpPr/>
          <p:nvPr/>
        </p:nvGrpSpPr>
        <p:grpSpPr>
          <a:xfrm>
            <a:off x="0" y="0"/>
            <a:ext cx="12192000" cy="548640"/>
            <a:chOff x="0" y="0"/>
            <a:chExt cx="12192000" cy="548640"/>
          </a:xfrm>
        </p:grpSpPr>
        <p:sp>
          <p:nvSpPr>
            <p:cNvPr id="6" name="Rectangle 5">
              <a:extLst>
                <a:ext uri="{FF2B5EF4-FFF2-40B4-BE49-F238E27FC236}">
                  <a16:creationId xmlns:a16="http://schemas.microsoft.com/office/drawing/2014/main" id="{728CF7CF-EEAA-4492-D2A5-BFE8B502072D}"/>
                </a:ext>
              </a:extLst>
            </p:cNvPr>
            <p:cNvSpPr/>
            <p:nvPr/>
          </p:nvSpPr>
          <p:spPr>
            <a:xfrm>
              <a:off x="0" y="0"/>
              <a:ext cx="12192000" cy="54864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grpSp>
          <p:nvGrpSpPr>
            <p:cNvPr id="7" name="Group 6">
              <a:extLst>
                <a:ext uri="{FF2B5EF4-FFF2-40B4-BE49-F238E27FC236}">
                  <a16:creationId xmlns:a16="http://schemas.microsoft.com/office/drawing/2014/main" id="{6CA294E9-0E1A-5826-7425-00C33C71B685}"/>
                </a:ext>
              </a:extLst>
            </p:cNvPr>
            <p:cNvGrpSpPr/>
            <p:nvPr/>
          </p:nvGrpSpPr>
          <p:grpSpPr>
            <a:xfrm>
              <a:off x="508000" y="6743"/>
              <a:ext cx="11176000" cy="477279"/>
              <a:chOff x="508000" y="1046502"/>
              <a:chExt cx="11176000" cy="477279"/>
            </a:xfrm>
          </p:grpSpPr>
          <p:grpSp>
            <p:nvGrpSpPr>
              <p:cNvPr id="8" name="Group 7">
                <a:extLst>
                  <a:ext uri="{FF2B5EF4-FFF2-40B4-BE49-F238E27FC236}">
                    <a16:creationId xmlns:a16="http://schemas.microsoft.com/office/drawing/2014/main" id="{C19BCD79-4057-5A52-0FB2-B4E0D8CDA563}"/>
                  </a:ext>
                </a:extLst>
              </p:cNvPr>
              <p:cNvGrpSpPr/>
              <p:nvPr/>
            </p:nvGrpSpPr>
            <p:grpSpPr>
              <a:xfrm>
                <a:off x="508000" y="1046502"/>
                <a:ext cx="1828800" cy="477279"/>
                <a:chOff x="465235" y="141883"/>
                <a:chExt cx="1828800" cy="477279"/>
              </a:xfrm>
            </p:grpSpPr>
            <p:sp>
              <p:nvSpPr>
                <p:cNvPr id="21" name="TextBox 20">
                  <a:extLst>
                    <a:ext uri="{FF2B5EF4-FFF2-40B4-BE49-F238E27FC236}">
                      <a16:creationId xmlns:a16="http://schemas.microsoft.com/office/drawing/2014/main" id="{FCCFE857-BE87-14E0-C988-8DE2001C5649}"/>
                    </a:ext>
                  </a:extLst>
                </p:cNvPr>
                <p:cNvSpPr txBox="1"/>
                <p:nvPr/>
              </p:nvSpPr>
              <p:spPr>
                <a:xfrm>
                  <a:off x="465235" y="496051"/>
                  <a:ext cx="1828800" cy="123111"/>
                </a:xfrm>
                <a:prstGeom prst="rect">
                  <a:avLst/>
                </a:prstGeom>
                <a:solidFill>
                  <a:schemeClr val="accent5">
                    <a:lumMod val="60000"/>
                    <a:lumOff val="40000"/>
                  </a:schemeClr>
                </a:solidFill>
                <a:ln>
                  <a:solidFill>
                    <a:schemeClr val="accent5">
                      <a:lumMod val="60000"/>
                      <a:lumOff val="40000"/>
                    </a:schemeClr>
                  </a:solidFill>
                </a:ln>
              </p:spPr>
              <p:txBody>
                <a:bodyPr wrap="square" rtlCol="0">
                  <a:spAutoFit/>
                </a:bodyPr>
                <a:lstStyle/>
                <a:p>
                  <a:endParaRPr lang="en-US" sz="200" dirty="0">
                    <a:solidFill>
                      <a:schemeClr val="accent1">
                        <a:lumMod val="40000"/>
                        <a:lumOff val="60000"/>
                      </a:schemeClr>
                    </a:solidFill>
                    <a:latin typeface="Arial" panose="020B0604020202020204" pitchFamily="34" charset="0"/>
                    <a:cs typeface="Arial" panose="020B0604020202020204" pitchFamily="34" charset="0"/>
                  </a:endParaRPr>
                </a:p>
              </p:txBody>
            </p:sp>
            <p:sp>
              <p:nvSpPr>
                <p:cNvPr id="22" name="TextBox 21">
                  <a:extLst>
                    <a:ext uri="{FF2B5EF4-FFF2-40B4-BE49-F238E27FC236}">
                      <a16:creationId xmlns:a16="http://schemas.microsoft.com/office/drawing/2014/main" id="{18DA7993-E1CF-2762-63C6-D7593828F686}"/>
                    </a:ext>
                  </a:extLst>
                </p:cNvPr>
                <p:cNvSpPr txBox="1"/>
                <p:nvPr/>
              </p:nvSpPr>
              <p:spPr>
                <a:xfrm>
                  <a:off x="684573" y="141883"/>
                  <a:ext cx="1390124" cy="369332"/>
                </a:xfrm>
                <a:prstGeom prst="rect">
                  <a:avLst/>
                </a:prstGeom>
                <a:noFill/>
              </p:spPr>
              <p:txBody>
                <a:bodyPr wrap="none" rtlCol="0">
                  <a:spAutoFit/>
                </a:bodyPr>
                <a:lstStyle/>
                <a:p>
                  <a:pPr algn="ctr"/>
                  <a:r>
                    <a:rPr lang="en-US" dirty="0">
                      <a:solidFill>
                        <a:schemeClr val="bg2">
                          <a:lumMod val="75000"/>
                        </a:schemeClr>
                      </a:solidFill>
                      <a:latin typeface="Arial" panose="020B0604020202020204" pitchFamily="34" charset="0"/>
                      <a:cs typeface="Arial" panose="020B0604020202020204" pitchFamily="34" charset="0"/>
                    </a:rPr>
                    <a:t>Introduction</a:t>
                  </a:r>
                </a:p>
              </p:txBody>
            </p:sp>
          </p:grpSp>
          <p:grpSp>
            <p:nvGrpSpPr>
              <p:cNvPr id="9" name="Group 8">
                <a:extLst>
                  <a:ext uri="{FF2B5EF4-FFF2-40B4-BE49-F238E27FC236}">
                    <a16:creationId xmlns:a16="http://schemas.microsoft.com/office/drawing/2014/main" id="{F1E66187-6E2C-4569-0986-9BBE1BFF4770}"/>
                  </a:ext>
                </a:extLst>
              </p:cNvPr>
              <p:cNvGrpSpPr/>
              <p:nvPr/>
            </p:nvGrpSpPr>
            <p:grpSpPr>
              <a:xfrm>
                <a:off x="2844800" y="1046502"/>
                <a:ext cx="1828800" cy="477279"/>
                <a:chOff x="465235" y="141883"/>
                <a:chExt cx="1828800" cy="477279"/>
              </a:xfrm>
            </p:grpSpPr>
            <p:sp>
              <p:nvSpPr>
                <p:cNvPr id="19" name="TextBox 18">
                  <a:extLst>
                    <a:ext uri="{FF2B5EF4-FFF2-40B4-BE49-F238E27FC236}">
                      <a16:creationId xmlns:a16="http://schemas.microsoft.com/office/drawing/2014/main" id="{2A248FB6-7AE2-E12D-0958-06E1BDF50EB8}"/>
                    </a:ext>
                  </a:extLst>
                </p:cNvPr>
                <p:cNvSpPr txBox="1"/>
                <p:nvPr/>
              </p:nvSpPr>
              <p:spPr>
                <a:xfrm>
                  <a:off x="465235" y="496051"/>
                  <a:ext cx="1828800" cy="123111"/>
                </a:xfrm>
                <a:prstGeom prst="rect">
                  <a:avLst/>
                </a:prstGeom>
                <a:solidFill>
                  <a:schemeClr val="accent5">
                    <a:lumMod val="75000"/>
                  </a:schemeClr>
                </a:solidFill>
                <a:ln>
                  <a:solidFill>
                    <a:schemeClr val="accent5">
                      <a:lumMod val="75000"/>
                    </a:schemeClr>
                  </a:solidFill>
                </a:ln>
              </p:spPr>
              <p:txBody>
                <a:bodyPr wrap="square" rtlCol="0">
                  <a:spAutoFit/>
                </a:bodyPr>
                <a:lstStyle/>
                <a:p>
                  <a:endParaRPr lang="en-US" sz="200" dirty="0">
                    <a:solidFill>
                      <a:schemeClr val="accent1">
                        <a:lumMod val="40000"/>
                        <a:lumOff val="60000"/>
                      </a:schemeClr>
                    </a:solidFill>
                    <a:latin typeface="Arial" panose="020B0604020202020204" pitchFamily="34" charset="0"/>
                    <a:cs typeface="Arial" panose="020B0604020202020204" pitchFamily="34" charset="0"/>
                  </a:endParaRPr>
                </a:p>
              </p:txBody>
            </p:sp>
            <p:sp>
              <p:nvSpPr>
                <p:cNvPr id="20" name="TextBox 19">
                  <a:extLst>
                    <a:ext uri="{FF2B5EF4-FFF2-40B4-BE49-F238E27FC236}">
                      <a16:creationId xmlns:a16="http://schemas.microsoft.com/office/drawing/2014/main" id="{00528D83-3601-E134-710B-3D7A125BDD18}"/>
                    </a:ext>
                  </a:extLst>
                </p:cNvPr>
                <p:cNvSpPr txBox="1"/>
                <p:nvPr/>
              </p:nvSpPr>
              <p:spPr>
                <a:xfrm>
                  <a:off x="755106" y="141883"/>
                  <a:ext cx="1249061" cy="369332"/>
                </a:xfrm>
                <a:prstGeom prst="rect">
                  <a:avLst/>
                </a:prstGeom>
                <a:noFill/>
              </p:spPr>
              <p:txBody>
                <a:bodyPr wrap="none" rtlCol="0">
                  <a:spAutoFit/>
                </a:bodyPr>
                <a:lstStyle/>
                <a:p>
                  <a:pPr algn="ctr"/>
                  <a:r>
                    <a:rPr lang="en-US" b="1" dirty="0">
                      <a:solidFill>
                        <a:schemeClr val="bg2">
                          <a:lumMod val="50000"/>
                        </a:schemeClr>
                      </a:solidFill>
                      <a:latin typeface="Arial" panose="020B0604020202020204" pitchFamily="34" charset="0"/>
                      <a:cs typeface="Arial" panose="020B0604020202020204" pitchFamily="34" charset="0"/>
                    </a:rPr>
                    <a:t>Chapter 1</a:t>
                  </a:r>
                </a:p>
              </p:txBody>
            </p:sp>
          </p:grpSp>
          <p:grpSp>
            <p:nvGrpSpPr>
              <p:cNvPr id="10" name="Group 9">
                <a:extLst>
                  <a:ext uri="{FF2B5EF4-FFF2-40B4-BE49-F238E27FC236}">
                    <a16:creationId xmlns:a16="http://schemas.microsoft.com/office/drawing/2014/main" id="{A0ADF654-996C-5EB8-9A61-F46B9F01255C}"/>
                  </a:ext>
                </a:extLst>
              </p:cNvPr>
              <p:cNvGrpSpPr/>
              <p:nvPr/>
            </p:nvGrpSpPr>
            <p:grpSpPr>
              <a:xfrm>
                <a:off x="5181600" y="1046502"/>
                <a:ext cx="1828800" cy="477279"/>
                <a:chOff x="465235" y="141883"/>
                <a:chExt cx="1828800" cy="477279"/>
              </a:xfrm>
            </p:grpSpPr>
            <p:sp>
              <p:nvSpPr>
                <p:cNvPr id="17" name="TextBox 16">
                  <a:extLst>
                    <a:ext uri="{FF2B5EF4-FFF2-40B4-BE49-F238E27FC236}">
                      <a16:creationId xmlns:a16="http://schemas.microsoft.com/office/drawing/2014/main" id="{3A13D54D-E9CD-89FF-2E9B-53A5252C1C1D}"/>
                    </a:ext>
                  </a:extLst>
                </p:cNvPr>
                <p:cNvSpPr txBox="1"/>
                <p:nvPr/>
              </p:nvSpPr>
              <p:spPr>
                <a:xfrm>
                  <a:off x="465235" y="496051"/>
                  <a:ext cx="1828800" cy="123111"/>
                </a:xfrm>
                <a:prstGeom prst="rect">
                  <a:avLst/>
                </a:prstGeom>
                <a:solidFill>
                  <a:schemeClr val="accent5">
                    <a:lumMod val="60000"/>
                    <a:lumOff val="40000"/>
                  </a:schemeClr>
                </a:solidFill>
                <a:ln>
                  <a:solidFill>
                    <a:schemeClr val="accent5">
                      <a:lumMod val="60000"/>
                      <a:lumOff val="40000"/>
                    </a:schemeClr>
                  </a:solidFill>
                </a:ln>
              </p:spPr>
              <p:txBody>
                <a:bodyPr wrap="square" rtlCol="0">
                  <a:spAutoFit/>
                </a:bodyPr>
                <a:lstStyle/>
                <a:p>
                  <a:endParaRPr lang="en-US" sz="200" dirty="0">
                    <a:solidFill>
                      <a:schemeClr val="accent1">
                        <a:lumMod val="40000"/>
                        <a:lumOff val="60000"/>
                      </a:schemeClr>
                    </a:solidFill>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DAAE21A5-852B-D34D-3FDD-6C02EA02041B}"/>
                    </a:ext>
                  </a:extLst>
                </p:cNvPr>
                <p:cNvSpPr txBox="1"/>
                <p:nvPr/>
              </p:nvSpPr>
              <p:spPr>
                <a:xfrm>
                  <a:off x="775144" y="141883"/>
                  <a:ext cx="1208985" cy="369332"/>
                </a:xfrm>
                <a:prstGeom prst="rect">
                  <a:avLst/>
                </a:prstGeom>
                <a:noFill/>
              </p:spPr>
              <p:txBody>
                <a:bodyPr wrap="none" rtlCol="0">
                  <a:spAutoFit/>
                </a:bodyPr>
                <a:lstStyle/>
                <a:p>
                  <a:pPr algn="ctr"/>
                  <a:r>
                    <a:rPr lang="en-US" dirty="0">
                      <a:solidFill>
                        <a:schemeClr val="bg2">
                          <a:lumMod val="75000"/>
                        </a:schemeClr>
                      </a:solidFill>
                      <a:latin typeface="Arial" panose="020B0604020202020204" pitchFamily="34" charset="0"/>
                      <a:cs typeface="Arial" panose="020B0604020202020204" pitchFamily="34" charset="0"/>
                    </a:rPr>
                    <a:t>Chapter 2</a:t>
                  </a:r>
                </a:p>
              </p:txBody>
            </p:sp>
          </p:grpSp>
          <p:grpSp>
            <p:nvGrpSpPr>
              <p:cNvPr id="11" name="Group 10">
                <a:extLst>
                  <a:ext uri="{FF2B5EF4-FFF2-40B4-BE49-F238E27FC236}">
                    <a16:creationId xmlns:a16="http://schemas.microsoft.com/office/drawing/2014/main" id="{6D421B1F-6767-06A8-54DE-64DB73A9576F}"/>
                  </a:ext>
                </a:extLst>
              </p:cNvPr>
              <p:cNvGrpSpPr/>
              <p:nvPr/>
            </p:nvGrpSpPr>
            <p:grpSpPr>
              <a:xfrm>
                <a:off x="7518400" y="1046502"/>
                <a:ext cx="1828800" cy="477279"/>
                <a:chOff x="465235" y="141883"/>
                <a:chExt cx="1828800" cy="477279"/>
              </a:xfrm>
            </p:grpSpPr>
            <p:sp>
              <p:nvSpPr>
                <p:cNvPr id="15" name="TextBox 14">
                  <a:extLst>
                    <a:ext uri="{FF2B5EF4-FFF2-40B4-BE49-F238E27FC236}">
                      <a16:creationId xmlns:a16="http://schemas.microsoft.com/office/drawing/2014/main" id="{6627DA0E-34D1-9B78-58A7-563A41A583EE}"/>
                    </a:ext>
                  </a:extLst>
                </p:cNvPr>
                <p:cNvSpPr txBox="1"/>
                <p:nvPr/>
              </p:nvSpPr>
              <p:spPr>
                <a:xfrm>
                  <a:off x="465235" y="496051"/>
                  <a:ext cx="1828800" cy="123111"/>
                </a:xfrm>
                <a:prstGeom prst="rect">
                  <a:avLst/>
                </a:prstGeom>
                <a:solidFill>
                  <a:schemeClr val="accent5">
                    <a:lumMod val="60000"/>
                    <a:lumOff val="40000"/>
                  </a:schemeClr>
                </a:solidFill>
                <a:ln>
                  <a:solidFill>
                    <a:schemeClr val="accent5">
                      <a:lumMod val="60000"/>
                      <a:lumOff val="40000"/>
                    </a:schemeClr>
                  </a:solidFill>
                </a:ln>
              </p:spPr>
              <p:txBody>
                <a:bodyPr wrap="square" rtlCol="0">
                  <a:spAutoFit/>
                </a:bodyPr>
                <a:lstStyle/>
                <a:p>
                  <a:endParaRPr lang="en-US" sz="200" dirty="0">
                    <a:solidFill>
                      <a:schemeClr val="accent1">
                        <a:lumMod val="40000"/>
                        <a:lumOff val="60000"/>
                      </a:schemeClr>
                    </a:solidFill>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F07F75C5-B6E1-C7FA-CF0E-30BE87691AFC}"/>
                    </a:ext>
                  </a:extLst>
                </p:cNvPr>
                <p:cNvSpPr txBox="1"/>
                <p:nvPr/>
              </p:nvSpPr>
              <p:spPr>
                <a:xfrm>
                  <a:off x="772740" y="141883"/>
                  <a:ext cx="1213794" cy="369332"/>
                </a:xfrm>
                <a:prstGeom prst="rect">
                  <a:avLst/>
                </a:prstGeom>
                <a:noFill/>
              </p:spPr>
              <p:txBody>
                <a:bodyPr wrap="none" rtlCol="0">
                  <a:spAutoFit/>
                </a:bodyPr>
                <a:lstStyle/>
                <a:p>
                  <a:pPr algn="ctr"/>
                  <a:r>
                    <a:rPr lang="en-US" dirty="0">
                      <a:solidFill>
                        <a:schemeClr val="bg2">
                          <a:lumMod val="75000"/>
                        </a:schemeClr>
                      </a:solidFill>
                      <a:latin typeface="Arial" panose="020B0604020202020204" pitchFamily="34" charset="0"/>
                      <a:cs typeface="Arial" panose="020B0604020202020204" pitchFamily="34" charset="0"/>
                    </a:rPr>
                    <a:t>Chapter 3</a:t>
                  </a:r>
                </a:p>
              </p:txBody>
            </p:sp>
          </p:grpSp>
          <p:grpSp>
            <p:nvGrpSpPr>
              <p:cNvPr id="12" name="Group 11">
                <a:extLst>
                  <a:ext uri="{FF2B5EF4-FFF2-40B4-BE49-F238E27FC236}">
                    <a16:creationId xmlns:a16="http://schemas.microsoft.com/office/drawing/2014/main" id="{3D4D2760-6636-7799-02F0-D2AD6C424975}"/>
                  </a:ext>
                </a:extLst>
              </p:cNvPr>
              <p:cNvGrpSpPr/>
              <p:nvPr/>
            </p:nvGrpSpPr>
            <p:grpSpPr>
              <a:xfrm>
                <a:off x="9855200" y="1046502"/>
                <a:ext cx="1828800" cy="477279"/>
                <a:chOff x="465235" y="141883"/>
                <a:chExt cx="1828800" cy="477279"/>
              </a:xfrm>
            </p:grpSpPr>
            <p:sp>
              <p:nvSpPr>
                <p:cNvPr id="13" name="TextBox 12">
                  <a:extLst>
                    <a:ext uri="{FF2B5EF4-FFF2-40B4-BE49-F238E27FC236}">
                      <a16:creationId xmlns:a16="http://schemas.microsoft.com/office/drawing/2014/main" id="{59289A18-BD5D-9DDE-42F9-638D4D29E03B}"/>
                    </a:ext>
                  </a:extLst>
                </p:cNvPr>
                <p:cNvSpPr txBox="1"/>
                <p:nvPr/>
              </p:nvSpPr>
              <p:spPr>
                <a:xfrm>
                  <a:off x="465235" y="496051"/>
                  <a:ext cx="1828800" cy="123111"/>
                </a:xfrm>
                <a:prstGeom prst="rect">
                  <a:avLst/>
                </a:prstGeom>
                <a:solidFill>
                  <a:schemeClr val="accent5">
                    <a:lumMod val="60000"/>
                    <a:lumOff val="40000"/>
                  </a:schemeClr>
                </a:solidFill>
                <a:ln>
                  <a:solidFill>
                    <a:schemeClr val="accent5">
                      <a:lumMod val="60000"/>
                      <a:lumOff val="40000"/>
                    </a:schemeClr>
                  </a:solidFill>
                </a:ln>
              </p:spPr>
              <p:txBody>
                <a:bodyPr wrap="square" rtlCol="0">
                  <a:spAutoFit/>
                </a:bodyPr>
                <a:lstStyle/>
                <a:p>
                  <a:endParaRPr lang="en-US" sz="200" dirty="0">
                    <a:solidFill>
                      <a:schemeClr val="accent1">
                        <a:lumMod val="40000"/>
                        <a:lumOff val="60000"/>
                      </a:schemeClr>
                    </a:solidFill>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FE9F61AB-CE60-91DD-B5DB-40B22551B5DE}"/>
                    </a:ext>
                  </a:extLst>
                </p:cNvPr>
                <p:cNvSpPr txBox="1"/>
                <p:nvPr/>
              </p:nvSpPr>
              <p:spPr>
                <a:xfrm>
                  <a:off x="791978" y="141883"/>
                  <a:ext cx="1175322" cy="369332"/>
                </a:xfrm>
                <a:prstGeom prst="rect">
                  <a:avLst/>
                </a:prstGeom>
                <a:noFill/>
              </p:spPr>
              <p:txBody>
                <a:bodyPr wrap="none" rtlCol="0">
                  <a:spAutoFit/>
                </a:bodyPr>
                <a:lstStyle/>
                <a:p>
                  <a:pPr algn="ctr"/>
                  <a:r>
                    <a:rPr lang="en-US" dirty="0">
                      <a:solidFill>
                        <a:schemeClr val="bg2">
                          <a:lumMod val="75000"/>
                        </a:schemeClr>
                      </a:solidFill>
                      <a:latin typeface="Arial" panose="020B0604020202020204" pitchFamily="34" charset="0"/>
                      <a:cs typeface="Arial" panose="020B0604020202020204" pitchFamily="34" charset="0"/>
                    </a:rPr>
                    <a:t>Summary</a:t>
                  </a:r>
                </a:p>
              </p:txBody>
            </p:sp>
          </p:grpSp>
        </p:grpSp>
      </p:grpSp>
    </p:spTree>
    <p:extLst>
      <p:ext uri="{BB962C8B-B14F-4D97-AF65-F5344CB8AC3E}">
        <p14:creationId xmlns:p14="http://schemas.microsoft.com/office/powerpoint/2010/main" val="12704659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EAB753-3368-6C0F-33A2-17A80172030A}"/>
              </a:ext>
            </a:extLst>
          </p:cNvPr>
          <p:cNvSpPr>
            <a:spLocks noGrp="1"/>
          </p:cNvSpPr>
          <p:nvPr>
            <p:ph type="title"/>
          </p:nvPr>
        </p:nvSpPr>
        <p:spPr>
          <a:xfrm>
            <a:off x="0" y="356160"/>
            <a:ext cx="12124944" cy="1325563"/>
          </a:xfrm>
        </p:spPr>
        <p:txBody>
          <a:bodyPr>
            <a:normAutofit/>
          </a:bodyPr>
          <a:lstStyle/>
          <a:p>
            <a:pPr algn="ctr"/>
            <a:r>
              <a:rPr lang="en-US" sz="3000" dirty="0"/>
              <a:t>New Jersey Department of Environmental Protection </a:t>
            </a:r>
            <a:br>
              <a:rPr lang="en-US" sz="3000" dirty="0"/>
            </a:br>
            <a:r>
              <a:rPr lang="en-US" sz="3000" dirty="0"/>
              <a:t>Ocean Trawl Survey</a:t>
            </a:r>
          </a:p>
        </p:txBody>
      </p:sp>
      <p:sp>
        <p:nvSpPr>
          <p:cNvPr id="4" name="Slide Number Placeholder 3">
            <a:extLst>
              <a:ext uri="{FF2B5EF4-FFF2-40B4-BE49-F238E27FC236}">
                <a16:creationId xmlns:a16="http://schemas.microsoft.com/office/drawing/2014/main" id="{4C7E3D9C-DA04-F76F-DAAB-607AE929DB50}"/>
              </a:ext>
            </a:extLst>
          </p:cNvPr>
          <p:cNvSpPr>
            <a:spLocks noGrp="1"/>
          </p:cNvSpPr>
          <p:nvPr>
            <p:ph type="sldNum" sz="quarter" idx="12"/>
          </p:nvPr>
        </p:nvSpPr>
        <p:spPr/>
        <p:txBody>
          <a:bodyPr/>
          <a:lstStyle/>
          <a:p>
            <a:fld id="{EF5DBA88-E445-8546-B2C0-CE8090969D2F}" type="slidenum">
              <a:rPr lang="en-US" smtClean="0"/>
              <a:t>16</a:t>
            </a:fld>
            <a:endParaRPr lang="en-US"/>
          </a:p>
        </p:txBody>
      </p:sp>
      <p:grpSp>
        <p:nvGrpSpPr>
          <p:cNvPr id="36" name="Group 35">
            <a:extLst>
              <a:ext uri="{FF2B5EF4-FFF2-40B4-BE49-F238E27FC236}">
                <a16:creationId xmlns:a16="http://schemas.microsoft.com/office/drawing/2014/main" id="{2B6D7CC4-0CC2-7A39-3952-7D1565F70E15}"/>
              </a:ext>
            </a:extLst>
          </p:cNvPr>
          <p:cNvGrpSpPr/>
          <p:nvPr/>
        </p:nvGrpSpPr>
        <p:grpSpPr>
          <a:xfrm>
            <a:off x="1368435" y="1438868"/>
            <a:ext cx="4257437" cy="5356164"/>
            <a:chOff x="972876" y="1064249"/>
            <a:chExt cx="4515272" cy="5680540"/>
          </a:xfrm>
        </p:grpSpPr>
        <p:pic>
          <p:nvPicPr>
            <p:cNvPr id="9" name="Picture 8" descr="Diagram, map&#10;&#10;Description automatically generated">
              <a:extLst>
                <a:ext uri="{FF2B5EF4-FFF2-40B4-BE49-F238E27FC236}">
                  <a16:creationId xmlns:a16="http://schemas.microsoft.com/office/drawing/2014/main" id="{CC9AC30B-0959-7697-B2B7-7F3F044E19EA}"/>
                </a:ext>
              </a:extLst>
            </p:cNvPr>
            <p:cNvPicPr>
              <a:picLocks noChangeAspect="1"/>
            </p:cNvPicPr>
            <p:nvPr/>
          </p:nvPicPr>
          <p:blipFill rotWithShape="1">
            <a:blip r:embed="rId3"/>
            <a:srcRect l="9555" t="10460" r="10818"/>
            <a:stretch/>
          </p:blipFill>
          <p:spPr>
            <a:xfrm>
              <a:off x="972876" y="1064249"/>
              <a:ext cx="4515272" cy="5651317"/>
            </a:xfrm>
            <a:prstGeom prst="rect">
              <a:avLst/>
            </a:prstGeom>
            <a:ln>
              <a:solidFill>
                <a:schemeClr val="tx1"/>
              </a:solidFill>
            </a:ln>
          </p:spPr>
        </p:pic>
        <p:sp>
          <p:nvSpPr>
            <p:cNvPr id="35" name="TextBox 34">
              <a:extLst>
                <a:ext uri="{FF2B5EF4-FFF2-40B4-BE49-F238E27FC236}">
                  <a16:creationId xmlns:a16="http://schemas.microsoft.com/office/drawing/2014/main" id="{1A340CBA-7DC4-9575-3F8E-CF2CBADA38A1}"/>
                </a:ext>
              </a:extLst>
            </p:cNvPr>
            <p:cNvSpPr txBox="1"/>
            <p:nvPr/>
          </p:nvSpPr>
          <p:spPr>
            <a:xfrm>
              <a:off x="2968286" y="5863466"/>
              <a:ext cx="2519862" cy="881323"/>
            </a:xfrm>
            <a:prstGeom prst="rect">
              <a:avLst/>
            </a:prstGeom>
            <a:noFill/>
            <a:ln>
              <a:noFill/>
            </a:ln>
          </p:spPr>
          <p:txBody>
            <a:bodyPr wrap="none" rtlCol="0">
              <a:spAutoFit/>
            </a:bodyPr>
            <a:lstStyle/>
            <a:p>
              <a:pPr algn="r"/>
              <a:r>
                <a:rPr lang="en-US" sz="2400" dirty="0">
                  <a:latin typeface="Arial" panose="020B0604020202020204" pitchFamily="34" charset="0"/>
                  <a:cs typeface="Arial" panose="020B0604020202020204" pitchFamily="34" charset="0"/>
                </a:rPr>
                <a:t>NJDEP Trawl </a:t>
              </a:r>
            </a:p>
            <a:p>
              <a:pPr algn="r"/>
              <a:r>
                <a:rPr lang="en-US" sz="2400" dirty="0">
                  <a:latin typeface="Arial" panose="020B0604020202020204" pitchFamily="34" charset="0"/>
                  <a:cs typeface="Arial" panose="020B0604020202020204" pitchFamily="34" charset="0"/>
                </a:rPr>
                <a:t>Sampling Strata</a:t>
              </a:r>
            </a:p>
          </p:txBody>
        </p:sp>
      </p:grpSp>
      <p:grpSp>
        <p:nvGrpSpPr>
          <p:cNvPr id="7" name="Group 6">
            <a:extLst>
              <a:ext uri="{FF2B5EF4-FFF2-40B4-BE49-F238E27FC236}">
                <a16:creationId xmlns:a16="http://schemas.microsoft.com/office/drawing/2014/main" id="{C12CDDC9-CA47-8842-5DF1-EEBEA2A3B252}"/>
              </a:ext>
            </a:extLst>
          </p:cNvPr>
          <p:cNvGrpSpPr/>
          <p:nvPr/>
        </p:nvGrpSpPr>
        <p:grpSpPr>
          <a:xfrm>
            <a:off x="6101000" y="1375749"/>
            <a:ext cx="4627904" cy="5449095"/>
            <a:chOff x="6195170" y="1092370"/>
            <a:chExt cx="4859910" cy="5690948"/>
          </a:xfrm>
        </p:grpSpPr>
        <p:pic>
          <p:nvPicPr>
            <p:cNvPr id="1025" name="Picture 1">
              <a:extLst>
                <a:ext uri="{FF2B5EF4-FFF2-40B4-BE49-F238E27FC236}">
                  <a16:creationId xmlns:a16="http://schemas.microsoft.com/office/drawing/2014/main" id="{03E27748-FED7-0D8D-0552-45EB7EF879B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95170" y="1092370"/>
              <a:ext cx="4859910" cy="5651317"/>
            </a:xfrm>
            <a:prstGeom prst="rect">
              <a:avLst/>
            </a:prstGeom>
            <a:noFill/>
            <a:extLst>
              <a:ext uri="{909E8E84-426E-40DD-AFC4-6F175D3DCCD1}">
                <a14:hiddenFill xmlns:a14="http://schemas.microsoft.com/office/drawing/2010/main">
                  <a:solidFill>
                    <a:srgbClr val="FFFFFF"/>
                  </a:solidFill>
                </a14:hiddenFill>
              </a:ext>
            </a:extLst>
          </p:spPr>
        </p:pic>
        <p:sp>
          <p:nvSpPr>
            <p:cNvPr id="37" name="TextBox 36">
              <a:extLst>
                <a:ext uri="{FF2B5EF4-FFF2-40B4-BE49-F238E27FC236}">
                  <a16:creationId xmlns:a16="http://schemas.microsoft.com/office/drawing/2014/main" id="{B65AAB70-D61D-F223-D3E0-DC35BA822602}"/>
                </a:ext>
              </a:extLst>
            </p:cNvPr>
            <p:cNvSpPr txBox="1"/>
            <p:nvPr/>
          </p:nvSpPr>
          <p:spPr>
            <a:xfrm>
              <a:off x="7992233" y="5529714"/>
              <a:ext cx="3009260" cy="1253604"/>
            </a:xfrm>
            <a:prstGeom prst="rect">
              <a:avLst/>
            </a:prstGeom>
            <a:noFill/>
          </p:spPr>
          <p:txBody>
            <a:bodyPr wrap="square" rtlCol="0">
              <a:spAutoFit/>
            </a:bodyPr>
            <a:lstStyle/>
            <a:p>
              <a:pPr algn="r"/>
              <a:r>
                <a:rPr lang="en-US" sz="2400" dirty="0">
                  <a:latin typeface="Arial" panose="020B0604020202020204" pitchFamily="34" charset="0"/>
                  <a:cs typeface="Arial" panose="020B0604020202020204" pitchFamily="34" charset="0"/>
                </a:rPr>
                <a:t>NJDEP Trawl </a:t>
              </a:r>
            </a:p>
            <a:p>
              <a:pPr algn="r"/>
              <a:r>
                <a:rPr lang="en-US" sz="2400" dirty="0">
                  <a:latin typeface="Arial" panose="020B0604020202020204" pitchFamily="34" charset="0"/>
                  <a:cs typeface="Arial" panose="020B0604020202020204" pitchFamily="34" charset="0"/>
                </a:rPr>
                <a:t>Start Locations (1990-2019)</a:t>
              </a:r>
            </a:p>
          </p:txBody>
        </p:sp>
        <p:sp>
          <p:nvSpPr>
            <p:cNvPr id="3" name="Rectangle 2">
              <a:extLst>
                <a:ext uri="{FF2B5EF4-FFF2-40B4-BE49-F238E27FC236}">
                  <a16:creationId xmlns:a16="http://schemas.microsoft.com/office/drawing/2014/main" id="{B803A5D8-5FCF-76D2-BA88-5251FB350F94}"/>
                </a:ext>
              </a:extLst>
            </p:cNvPr>
            <p:cNvSpPr/>
            <p:nvPr/>
          </p:nvSpPr>
          <p:spPr>
            <a:xfrm>
              <a:off x="7182563" y="3095465"/>
              <a:ext cx="131164" cy="110303"/>
            </a:xfrm>
            <a:prstGeom prst="rect">
              <a:avLst/>
            </a:prstGeom>
            <a:solidFill>
              <a:srgbClr val="F1F1F1"/>
            </a:solidFill>
            <a:ln>
              <a:solidFill>
                <a:srgbClr val="F1F1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Arial" panose="020B0604020202020204" pitchFamily="34" charset="0"/>
                  <a:cs typeface="Arial" panose="020B0604020202020204" pitchFamily="34" charset="0"/>
                </a:rPr>
                <a:t>      </a:t>
              </a:r>
            </a:p>
          </p:txBody>
        </p:sp>
        <p:sp>
          <p:nvSpPr>
            <p:cNvPr id="5" name="Rectangle 4">
              <a:extLst>
                <a:ext uri="{FF2B5EF4-FFF2-40B4-BE49-F238E27FC236}">
                  <a16:creationId xmlns:a16="http://schemas.microsoft.com/office/drawing/2014/main" id="{6E344936-5E08-2908-2282-424DF9B48296}"/>
                </a:ext>
              </a:extLst>
            </p:cNvPr>
            <p:cNvSpPr/>
            <p:nvPr/>
          </p:nvSpPr>
          <p:spPr>
            <a:xfrm>
              <a:off x="7957937" y="3285351"/>
              <a:ext cx="131164" cy="110303"/>
            </a:xfrm>
            <a:prstGeom prst="rect">
              <a:avLst/>
            </a:prstGeom>
            <a:solidFill>
              <a:srgbClr val="F1F1F1"/>
            </a:solidFill>
            <a:ln>
              <a:solidFill>
                <a:srgbClr val="F1F1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Arial" panose="020B0604020202020204" pitchFamily="34" charset="0"/>
                  <a:cs typeface="Arial" panose="020B0604020202020204" pitchFamily="34" charset="0"/>
                </a:rPr>
                <a:t>      </a:t>
              </a:r>
            </a:p>
          </p:txBody>
        </p:sp>
        <p:sp>
          <p:nvSpPr>
            <p:cNvPr id="6" name="Rectangle 5">
              <a:extLst>
                <a:ext uri="{FF2B5EF4-FFF2-40B4-BE49-F238E27FC236}">
                  <a16:creationId xmlns:a16="http://schemas.microsoft.com/office/drawing/2014/main" id="{12816FA9-58FD-AB43-BC53-EFB5FC6A164B}"/>
                </a:ext>
              </a:extLst>
            </p:cNvPr>
            <p:cNvSpPr/>
            <p:nvPr/>
          </p:nvSpPr>
          <p:spPr>
            <a:xfrm>
              <a:off x="8425881" y="3040313"/>
              <a:ext cx="131164" cy="110303"/>
            </a:xfrm>
            <a:prstGeom prst="rect">
              <a:avLst/>
            </a:prstGeom>
            <a:solidFill>
              <a:srgbClr val="F1F1F1"/>
            </a:solidFill>
            <a:ln>
              <a:solidFill>
                <a:srgbClr val="F1F1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Arial" panose="020B0604020202020204" pitchFamily="34" charset="0"/>
                  <a:cs typeface="Arial" panose="020B0604020202020204" pitchFamily="34" charset="0"/>
                </a:rPr>
                <a:t>      </a:t>
              </a:r>
            </a:p>
          </p:txBody>
        </p:sp>
      </p:grpSp>
      <p:pic>
        <p:nvPicPr>
          <p:cNvPr id="24578" name="Picture 2">
            <a:extLst>
              <a:ext uri="{FF2B5EF4-FFF2-40B4-BE49-F238E27FC236}">
                <a16:creationId xmlns:a16="http://schemas.microsoft.com/office/drawing/2014/main" id="{0E59F258-0933-2608-F63C-41190FC83AD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4692" t="9486" r="19448"/>
          <a:stretch/>
        </p:blipFill>
        <p:spPr bwMode="auto">
          <a:xfrm>
            <a:off x="9214435" y="1411734"/>
            <a:ext cx="1463040" cy="151027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Meetings - NJ Water Monitoring Council | Department of Environmental ...">
            <a:extLst>
              <a:ext uri="{FF2B5EF4-FFF2-40B4-BE49-F238E27FC236}">
                <a16:creationId xmlns:a16="http://schemas.microsoft.com/office/drawing/2014/main" id="{BA77BF1E-A7E2-E521-07DE-106C04749C5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4770" y="440801"/>
            <a:ext cx="1290705" cy="1348762"/>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oup 9">
            <a:extLst>
              <a:ext uri="{FF2B5EF4-FFF2-40B4-BE49-F238E27FC236}">
                <a16:creationId xmlns:a16="http://schemas.microsoft.com/office/drawing/2014/main" id="{D34EB4C6-5A56-E0A8-7F11-BFEC24297F26}"/>
              </a:ext>
            </a:extLst>
          </p:cNvPr>
          <p:cNvGrpSpPr/>
          <p:nvPr/>
        </p:nvGrpSpPr>
        <p:grpSpPr>
          <a:xfrm>
            <a:off x="0" y="0"/>
            <a:ext cx="12192000" cy="548640"/>
            <a:chOff x="0" y="0"/>
            <a:chExt cx="12192000" cy="548640"/>
          </a:xfrm>
        </p:grpSpPr>
        <p:sp>
          <p:nvSpPr>
            <p:cNvPr id="11" name="Rectangle 10">
              <a:extLst>
                <a:ext uri="{FF2B5EF4-FFF2-40B4-BE49-F238E27FC236}">
                  <a16:creationId xmlns:a16="http://schemas.microsoft.com/office/drawing/2014/main" id="{8F0496C0-D3A8-0E21-3BEB-BB69EAD42088}"/>
                </a:ext>
              </a:extLst>
            </p:cNvPr>
            <p:cNvSpPr/>
            <p:nvPr/>
          </p:nvSpPr>
          <p:spPr>
            <a:xfrm>
              <a:off x="0" y="0"/>
              <a:ext cx="12192000" cy="54864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grpSp>
          <p:nvGrpSpPr>
            <p:cNvPr id="12" name="Group 11">
              <a:extLst>
                <a:ext uri="{FF2B5EF4-FFF2-40B4-BE49-F238E27FC236}">
                  <a16:creationId xmlns:a16="http://schemas.microsoft.com/office/drawing/2014/main" id="{464F23CC-A561-32CA-C6F6-981256BC2A50}"/>
                </a:ext>
              </a:extLst>
            </p:cNvPr>
            <p:cNvGrpSpPr/>
            <p:nvPr/>
          </p:nvGrpSpPr>
          <p:grpSpPr>
            <a:xfrm>
              <a:off x="508000" y="6743"/>
              <a:ext cx="11176000" cy="477279"/>
              <a:chOff x="508000" y="1046502"/>
              <a:chExt cx="11176000" cy="477279"/>
            </a:xfrm>
          </p:grpSpPr>
          <p:grpSp>
            <p:nvGrpSpPr>
              <p:cNvPr id="13" name="Group 12">
                <a:extLst>
                  <a:ext uri="{FF2B5EF4-FFF2-40B4-BE49-F238E27FC236}">
                    <a16:creationId xmlns:a16="http://schemas.microsoft.com/office/drawing/2014/main" id="{7CE2F0D9-60F0-32EC-6298-9E9E6F6AD99F}"/>
                  </a:ext>
                </a:extLst>
              </p:cNvPr>
              <p:cNvGrpSpPr/>
              <p:nvPr/>
            </p:nvGrpSpPr>
            <p:grpSpPr>
              <a:xfrm>
                <a:off x="508000" y="1046502"/>
                <a:ext cx="1828800" cy="477279"/>
                <a:chOff x="465235" y="141883"/>
                <a:chExt cx="1828800" cy="477279"/>
              </a:xfrm>
            </p:grpSpPr>
            <p:sp>
              <p:nvSpPr>
                <p:cNvPr id="26" name="TextBox 25">
                  <a:extLst>
                    <a:ext uri="{FF2B5EF4-FFF2-40B4-BE49-F238E27FC236}">
                      <a16:creationId xmlns:a16="http://schemas.microsoft.com/office/drawing/2014/main" id="{0C096C96-24EF-BA5C-7233-C3EE37480E6D}"/>
                    </a:ext>
                  </a:extLst>
                </p:cNvPr>
                <p:cNvSpPr txBox="1"/>
                <p:nvPr/>
              </p:nvSpPr>
              <p:spPr>
                <a:xfrm>
                  <a:off x="465235" y="496051"/>
                  <a:ext cx="1828800" cy="123111"/>
                </a:xfrm>
                <a:prstGeom prst="rect">
                  <a:avLst/>
                </a:prstGeom>
                <a:solidFill>
                  <a:schemeClr val="accent5">
                    <a:lumMod val="60000"/>
                    <a:lumOff val="40000"/>
                  </a:schemeClr>
                </a:solidFill>
                <a:ln>
                  <a:solidFill>
                    <a:schemeClr val="accent5">
                      <a:lumMod val="60000"/>
                      <a:lumOff val="40000"/>
                    </a:schemeClr>
                  </a:solidFill>
                </a:ln>
              </p:spPr>
              <p:txBody>
                <a:bodyPr wrap="square" rtlCol="0">
                  <a:spAutoFit/>
                </a:bodyPr>
                <a:lstStyle/>
                <a:p>
                  <a:endParaRPr lang="en-US" sz="200" dirty="0">
                    <a:solidFill>
                      <a:schemeClr val="accent1">
                        <a:lumMod val="40000"/>
                        <a:lumOff val="60000"/>
                      </a:schemeClr>
                    </a:solidFill>
                    <a:latin typeface="Arial" panose="020B0604020202020204" pitchFamily="34" charset="0"/>
                    <a:cs typeface="Arial" panose="020B0604020202020204" pitchFamily="34" charset="0"/>
                  </a:endParaRPr>
                </a:p>
              </p:txBody>
            </p:sp>
            <p:sp>
              <p:nvSpPr>
                <p:cNvPr id="27" name="TextBox 26">
                  <a:extLst>
                    <a:ext uri="{FF2B5EF4-FFF2-40B4-BE49-F238E27FC236}">
                      <a16:creationId xmlns:a16="http://schemas.microsoft.com/office/drawing/2014/main" id="{342BF8F1-03BB-4CB7-1781-4A74CF59B897}"/>
                    </a:ext>
                  </a:extLst>
                </p:cNvPr>
                <p:cNvSpPr txBox="1"/>
                <p:nvPr/>
              </p:nvSpPr>
              <p:spPr>
                <a:xfrm>
                  <a:off x="684573" y="141883"/>
                  <a:ext cx="1390124" cy="369332"/>
                </a:xfrm>
                <a:prstGeom prst="rect">
                  <a:avLst/>
                </a:prstGeom>
                <a:noFill/>
              </p:spPr>
              <p:txBody>
                <a:bodyPr wrap="none" rtlCol="0">
                  <a:spAutoFit/>
                </a:bodyPr>
                <a:lstStyle/>
                <a:p>
                  <a:pPr algn="ctr"/>
                  <a:r>
                    <a:rPr lang="en-US" dirty="0">
                      <a:solidFill>
                        <a:schemeClr val="bg2">
                          <a:lumMod val="75000"/>
                        </a:schemeClr>
                      </a:solidFill>
                      <a:latin typeface="Arial" panose="020B0604020202020204" pitchFamily="34" charset="0"/>
                      <a:cs typeface="Arial" panose="020B0604020202020204" pitchFamily="34" charset="0"/>
                    </a:rPr>
                    <a:t>Introduction</a:t>
                  </a:r>
                </a:p>
              </p:txBody>
            </p:sp>
          </p:grpSp>
          <p:grpSp>
            <p:nvGrpSpPr>
              <p:cNvPr id="14" name="Group 13">
                <a:extLst>
                  <a:ext uri="{FF2B5EF4-FFF2-40B4-BE49-F238E27FC236}">
                    <a16:creationId xmlns:a16="http://schemas.microsoft.com/office/drawing/2014/main" id="{17144E18-C973-8E09-CAEE-BD8F71959CE5}"/>
                  </a:ext>
                </a:extLst>
              </p:cNvPr>
              <p:cNvGrpSpPr/>
              <p:nvPr/>
            </p:nvGrpSpPr>
            <p:grpSpPr>
              <a:xfrm>
                <a:off x="2844800" y="1046502"/>
                <a:ext cx="1828800" cy="477279"/>
                <a:chOff x="465235" y="141883"/>
                <a:chExt cx="1828800" cy="477279"/>
              </a:xfrm>
            </p:grpSpPr>
            <p:sp>
              <p:nvSpPr>
                <p:cNvPr id="24" name="TextBox 23">
                  <a:extLst>
                    <a:ext uri="{FF2B5EF4-FFF2-40B4-BE49-F238E27FC236}">
                      <a16:creationId xmlns:a16="http://schemas.microsoft.com/office/drawing/2014/main" id="{574E9697-6084-1BBA-77B8-E275B5233287}"/>
                    </a:ext>
                  </a:extLst>
                </p:cNvPr>
                <p:cNvSpPr txBox="1"/>
                <p:nvPr/>
              </p:nvSpPr>
              <p:spPr>
                <a:xfrm>
                  <a:off x="465235" y="496051"/>
                  <a:ext cx="1828800" cy="123111"/>
                </a:xfrm>
                <a:prstGeom prst="rect">
                  <a:avLst/>
                </a:prstGeom>
                <a:solidFill>
                  <a:schemeClr val="accent5">
                    <a:lumMod val="75000"/>
                  </a:schemeClr>
                </a:solidFill>
                <a:ln>
                  <a:solidFill>
                    <a:schemeClr val="accent5">
                      <a:lumMod val="75000"/>
                    </a:schemeClr>
                  </a:solidFill>
                </a:ln>
              </p:spPr>
              <p:txBody>
                <a:bodyPr wrap="square" rtlCol="0">
                  <a:spAutoFit/>
                </a:bodyPr>
                <a:lstStyle/>
                <a:p>
                  <a:endParaRPr lang="en-US" sz="200" dirty="0">
                    <a:solidFill>
                      <a:schemeClr val="accent1">
                        <a:lumMod val="40000"/>
                        <a:lumOff val="60000"/>
                      </a:schemeClr>
                    </a:solidFill>
                    <a:latin typeface="Arial" panose="020B0604020202020204" pitchFamily="34" charset="0"/>
                    <a:cs typeface="Arial" panose="020B0604020202020204" pitchFamily="34" charset="0"/>
                  </a:endParaRPr>
                </a:p>
              </p:txBody>
            </p:sp>
            <p:sp>
              <p:nvSpPr>
                <p:cNvPr id="25" name="TextBox 24">
                  <a:extLst>
                    <a:ext uri="{FF2B5EF4-FFF2-40B4-BE49-F238E27FC236}">
                      <a16:creationId xmlns:a16="http://schemas.microsoft.com/office/drawing/2014/main" id="{CF80253E-9372-8264-B6E3-DBAA2102AEE5}"/>
                    </a:ext>
                  </a:extLst>
                </p:cNvPr>
                <p:cNvSpPr txBox="1"/>
                <p:nvPr/>
              </p:nvSpPr>
              <p:spPr>
                <a:xfrm>
                  <a:off x="755106" y="141883"/>
                  <a:ext cx="1249061" cy="369332"/>
                </a:xfrm>
                <a:prstGeom prst="rect">
                  <a:avLst/>
                </a:prstGeom>
                <a:noFill/>
              </p:spPr>
              <p:txBody>
                <a:bodyPr wrap="none" rtlCol="0">
                  <a:spAutoFit/>
                </a:bodyPr>
                <a:lstStyle/>
                <a:p>
                  <a:pPr algn="ctr"/>
                  <a:r>
                    <a:rPr lang="en-US" b="1" dirty="0">
                      <a:solidFill>
                        <a:schemeClr val="bg2">
                          <a:lumMod val="50000"/>
                        </a:schemeClr>
                      </a:solidFill>
                      <a:latin typeface="Arial" panose="020B0604020202020204" pitchFamily="34" charset="0"/>
                      <a:cs typeface="Arial" panose="020B0604020202020204" pitchFamily="34" charset="0"/>
                    </a:rPr>
                    <a:t>Chapter 1</a:t>
                  </a:r>
                </a:p>
              </p:txBody>
            </p:sp>
          </p:grpSp>
          <p:grpSp>
            <p:nvGrpSpPr>
              <p:cNvPr id="15" name="Group 14">
                <a:extLst>
                  <a:ext uri="{FF2B5EF4-FFF2-40B4-BE49-F238E27FC236}">
                    <a16:creationId xmlns:a16="http://schemas.microsoft.com/office/drawing/2014/main" id="{8D544188-5907-AD86-D00A-65C2BD5E43FC}"/>
                  </a:ext>
                </a:extLst>
              </p:cNvPr>
              <p:cNvGrpSpPr/>
              <p:nvPr/>
            </p:nvGrpSpPr>
            <p:grpSpPr>
              <a:xfrm>
                <a:off x="5181600" y="1046502"/>
                <a:ext cx="1828800" cy="477279"/>
                <a:chOff x="465235" y="141883"/>
                <a:chExt cx="1828800" cy="477279"/>
              </a:xfrm>
            </p:grpSpPr>
            <p:sp>
              <p:nvSpPr>
                <p:cNvPr id="22" name="TextBox 21">
                  <a:extLst>
                    <a:ext uri="{FF2B5EF4-FFF2-40B4-BE49-F238E27FC236}">
                      <a16:creationId xmlns:a16="http://schemas.microsoft.com/office/drawing/2014/main" id="{1CDFAEB9-9B93-232E-1062-4DBC04A34BE1}"/>
                    </a:ext>
                  </a:extLst>
                </p:cNvPr>
                <p:cNvSpPr txBox="1"/>
                <p:nvPr/>
              </p:nvSpPr>
              <p:spPr>
                <a:xfrm>
                  <a:off x="465235" y="496051"/>
                  <a:ext cx="1828800" cy="123111"/>
                </a:xfrm>
                <a:prstGeom prst="rect">
                  <a:avLst/>
                </a:prstGeom>
                <a:solidFill>
                  <a:schemeClr val="accent5">
                    <a:lumMod val="60000"/>
                    <a:lumOff val="40000"/>
                  </a:schemeClr>
                </a:solidFill>
                <a:ln>
                  <a:solidFill>
                    <a:schemeClr val="accent5">
                      <a:lumMod val="60000"/>
                      <a:lumOff val="40000"/>
                    </a:schemeClr>
                  </a:solidFill>
                </a:ln>
              </p:spPr>
              <p:txBody>
                <a:bodyPr wrap="square" rtlCol="0">
                  <a:spAutoFit/>
                </a:bodyPr>
                <a:lstStyle/>
                <a:p>
                  <a:endParaRPr lang="en-US" sz="200" dirty="0">
                    <a:solidFill>
                      <a:schemeClr val="accent1">
                        <a:lumMod val="40000"/>
                        <a:lumOff val="60000"/>
                      </a:schemeClr>
                    </a:solidFill>
                    <a:latin typeface="Arial" panose="020B0604020202020204" pitchFamily="34" charset="0"/>
                    <a:cs typeface="Arial" panose="020B0604020202020204" pitchFamily="34" charset="0"/>
                  </a:endParaRPr>
                </a:p>
              </p:txBody>
            </p:sp>
            <p:sp>
              <p:nvSpPr>
                <p:cNvPr id="23" name="TextBox 22">
                  <a:extLst>
                    <a:ext uri="{FF2B5EF4-FFF2-40B4-BE49-F238E27FC236}">
                      <a16:creationId xmlns:a16="http://schemas.microsoft.com/office/drawing/2014/main" id="{267EBB76-B665-6209-C2BA-BA712A5D005F}"/>
                    </a:ext>
                  </a:extLst>
                </p:cNvPr>
                <p:cNvSpPr txBox="1"/>
                <p:nvPr/>
              </p:nvSpPr>
              <p:spPr>
                <a:xfrm>
                  <a:off x="775144" y="141883"/>
                  <a:ext cx="1208985" cy="369332"/>
                </a:xfrm>
                <a:prstGeom prst="rect">
                  <a:avLst/>
                </a:prstGeom>
                <a:noFill/>
              </p:spPr>
              <p:txBody>
                <a:bodyPr wrap="none" rtlCol="0">
                  <a:spAutoFit/>
                </a:bodyPr>
                <a:lstStyle/>
                <a:p>
                  <a:pPr algn="ctr"/>
                  <a:r>
                    <a:rPr lang="en-US" dirty="0">
                      <a:solidFill>
                        <a:schemeClr val="bg2">
                          <a:lumMod val="75000"/>
                        </a:schemeClr>
                      </a:solidFill>
                      <a:latin typeface="Arial" panose="020B0604020202020204" pitchFamily="34" charset="0"/>
                      <a:cs typeface="Arial" panose="020B0604020202020204" pitchFamily="34" charset="0"/>
                    </a:rPr>
                    <a:t>Chapter 2</a:t>
                  </a:r>
                </a:p>
              </p:txBody>
            </p:sp>
          </p:grpSp>
          <p:grpSp>
            <p:nvGrpSpPr>
              <p:cNvPr id="16" name="Group 15">
                <a:extLst>
                  <a:ext uri="{FF2B5EF4-FFF2-40B4-BE49-F238E27FC236}">
                    <a16:creationId xmlns:a16="http://schemas.microsoft.com/office/drawing/2014/main" id="{72627173-7FEB-A137-0CA7-1D351FFB3ED5}"/>
                  </a:ext>
                </a:extLst>
              </p:cNvPr>
              <p:cNvGrpSpPr/>
              <p:nvPr/>
            </p:nvGrpSpPr>
            <p:grpSpPr>
              <a:xfrm>
                <a:off x="7518400" y="1046502"/>
                <a:ext cx="1828800" cy="477279"/>
                <a:chOff x="465235" y="141883"/>
                <a:chExt cx="1828800" cy="477279"/>
              </a:xfrm>
            </p:grpSpPr>
            <p:sp>
              <p:nvSpPr>
                <p:cNvPr id="20" name="TextBox 19">
                  <a:extLst>
                    <a:ext uri="{FF2B5EF4-FFF2-40B4-BE49-F238E27FC236}">
                      <a16:creationId xmlns:a16="http://schemas.microsoft.com/office/drawing/2014/main" id="{4A77E70E-14C0-FB4D-1781-1A1F3A4A147E}"/>
                    </a:ext>
                  </a:extLst>
                </p:cNvPr>
                <p:cNvSpPr txBox="1"/>
                <p:nvPr/>
              </p:nvSpPr>
              <p:spPr>
                <a:xfrm>
                  <a:off x="465235" y="496051"/>
                  <a:ext cx="1828800" cy="123111"/>
                </a:xfrm>
                <a:prstGeom prst="rect">
                  <a:avLst/>
                </a:prstGeom>
                <a:solidFill>
                  <a:schemeClr val="accent5">
                    <a:lumMod val="60000"/>
                    <a:lumOff val="40000"/>
                  </a:schemeClr>
                </a:solidFill>
                <a:ln>
                  <a:solidFill>
                    <a:schemeClr val="accent5">
                      <a:lumMod val="60000"/>
                      <a:lumOff val="40000"/>
                    </a:schemeClr>
                  </a:solidFill>
                </a:ln>
              </p:spPr>
              <p:txBody>
                <a:bodyPr wrap="square" rtlCol="0">
                  <a:spAutoFit/>
                </a:bodyPr>
                <a:lstStyle/>
                <a:p>
                  <a:endParaRPr lang="en-US" sz="200" dirty="0">
                    <a:solidFill>
                      <a:schemeClr val="accent1">
                        <a:lumMod val="40000"/>
                        <a:lumOff val="60000"/>
                      </a:schemeClr>
                    </a:solidFill>
                    <a:latin typeface="Arial" panose="020B0604020202020204" pitchFamily="34" charset="0"/>
                    <a:cs typeface="Arial" panose="020B0604020202020204" pitchFamily="34" charset="0"/>
                  </a:endParaRPr>
                </a:p>
              </p:txBody>
            </p:sp>
            <p:sp>
              <p:nvSpPr>
                <p:cNvPr id="21" name="TextBox 20">
                  <a:extLst>
                    <a:ext uri="{FF2B5EF4-FFF2-40B4-BE49-F238E27FC236}">
                      <a16:creationId xmlns:a16="http://schemas.microsoft.com/office/drawing/2014/main" id="{CAE31246-D18E-56F0-7A3D-C5D6F406D281}"/>
                    </a:ext>
                  </a:extLst>
                </p:cNvPr>
                <p:cNvSpPr txBox="1"/>
                <p:nvPr/>
              </p:nvSpPr>
              <p:spPr>
                <a:xfrm>
                  <a:off x="772740" y="141883"/>
                  <a:ext cx="1213794" cy="369332"/>
                </a:xfrm>
                <a:prstGeom prst="rect">
                  <a:avLst/>
                </a:prstGeom>
                <a:noFill/>
              </p:spPr>
              <p:txBody>
                <a:bodyPr wrap="none" rtlCol="0">
                  <a:spAutoFit/>
                </a:bodyPr>
                <a:lstStyle/>
                <a:p>
                  <a:pPr algn="ctr"/>
                  <a:r>
                    <a:rPr lang="en-US" dirty="0">
                      <a:solidFill>
                        <a:schemeClr val="bg2">
                          <a:lumMod val="75000"/>
                        </a:schemeClr>
                      </a:solidFill>
                      <a:latin typeface="Arial" panose="020B0604020202020204" pitchFamily="34" charset="0"/>
                      <a:cs typeface="Arial" panose="020B0604020202020204" pitchFamily="34" charset="0"/>
                    </a:rPr>
                    <a:t>Chapter 3</a:t>
                  </a:r>
                </a:p>
              </p:txBody>
            </p:sp>
          </p:grpSp>
          <p:grpSp>
            <p:nvGrpSpPr>
              <p:cNvPr id="17" name="Group 16">
                <a:extLst>
                  <a:ext uri="{FF2B5EF4-FFF2-40B4-BE49-F238E27FC236}">
                    <a16:creationId xmlns:a16="http://schemas.microsoft.com/office/drawing/2014/main" id="{97BEBB80-FCDA-B808-3613-0D2C6ED30C1F}"/>
                  </a:ext>
                </a:extLst>
              </p:cNvPr>
              <p:cNvGrpSpPr/>
              <p:nvPr/>
            </p:nvGrpSpPr>
            <p:grpSpPr>
              <a:xfrm>
                <a:off x="9855200" y="1046502"/>
                <a:ext cx="1828800" cy="477279"/>
                <a:chOff x="465235" y="141883"/>
                <a:chExt cx="1828800" cy="477279"/>
              </a:xfrm>
            </p:grpSpPr>
            <p:sp>
              <p:nvSpPr>
                <p:cNvPr id="18" name="TextBox 17">
                  <a:extLst>
                    <a:ext uri="{FF2B5EF4-FFF2-40B4-BE49-F238E27FC236}">
                      <a16:creationId xmlns:a16="http://schemas.microsoft.com/office/drawing/2014/main" id="{6A33A7E3-A1B1-9834-DA35-85A1859F1B6B}"/>
                    </a:ext>
                  </a:extLst>
                </p:cNvPr>
                <p:cNvSpPr txBox="1"/>
                <p:nvPr/>
              </p:nvSpPr>
              <p:spPr>
                <a:xfrm>
                  <a:off x="465235" y="496051"/>
                  <a:ext cx="1828800" cy="123111"/>
                </a:xfrm>
                <a:prstGeom prst="rect">
                  <a:avLst/>
                </a:prstGeom>
                <a:solidFill>
                  <a:schemeClr val="accent5">
                    <a:lumMod val="60000"/>
                    <a:lumOff val="40000"/>
                  </a:schemeClr>
                </a:solidFill>
                <a:ln>
                  <a:solidFill>
                    <a:schemeClr val="accent5">
                      <a:lumMod val="60000"/>
                      <a:lumOff val="40000"/>
                    </a:schemeClr>
                  </a:solidFill>
                </a:ln>
              </p:spPr>
              <p:txBody>
                <a:bodyPr wrap="square" rtlCol="0">
                  <a:spAutoFit/>
                </a:bodyPr>
                <a:lstStyle/>
                <a:p>
                  <a:endParaRPr lang="en-US" sz="200" dirty="0">
                    <a:solidFill>
                      <a:schemeClr val="accent1">
                        <a:lumMod val="40000"/>
                        <a:lumOff val="60000"/>
                      </a:schemeClr>
                    </a:solidFill>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998E47A6-B893-2116-0771-F6B7ECD22078}"/>
                    </a:ext>
                  </a:extLst>
                </p:cNvPr>
                <p:cNvSpPr txBox="1"/>
                <p:nvPr/>
              </p:nvSpPr>
              <p:spPr>
                <a:xfrm>
                  <a:off x="791978" y="141883"/>
                  <a:ext cx="1175322" cy="369332"/>
                </a:xfrm>
                <a:prstGeom prst="rect">
                  <a:avLst/>
                </a:prstGeom>
                <a:noFill/>
              </p:spPr>
              <p:txBody>
                <a:bodyPr wrap="none" rtlCol="0">
                  <a:spAutoFit/>
                </a:bodyPr>
                <a:lstStyle/>
                <a:p>
                  <a:pPr algn="ctr"/>
                  <a:r>
                    <a:rPr lang="en-US" dirty="0">
                      <a:solidFill>
                        <a:schemeClr val="bg2">
                          <a:lumMod val="75000"/>
                        </a:schemeClr>
                      </a:solidFill>
                      <a:latin typeface="Arial" panose="020B0604020202020204" pitchFamily="34" charset="0"/>
                      <a:cs typeface="Arial" panose="020B0604020202020204" pitchFamily="34" charset="0"/>
                    </a:rPr>
                    <a:t>Summary</a:t>
                  </a:r>
                </a:p>
              </p:txBody>
            </p:sp>
          </p:grpSp>
        </p:grpSp>
      </p:grpSp>
    </p:spTree>
    <p:extLst>
      <p:ext uri="{BB962C8B-B14F-4D97-AF65-F5344CB8AC3E}">
        <p14:creationId xmlns:p14="http://schemas.microsoft.com/office/powerpoint/2010/main" val="152864684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graphs showing different types of bass&#10;&#10;Description automatically generated">
            <a:extLst>
              <a:ext uri="{FF2B5EF4-FFF2-40B4-BE49-F238E27FC236}">
                <a16:creationId xmlns:a16="http://schemas.microsoft.com/office/drawing/2014/main" id="{3B24F4D1-83B6-CD1B-E271-A5FF2B87484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8920" y="1054169"/>
            <a:ext cx="10726995" cy="5613984"/>
          </a:xfrm>
          <a:prstGeom prst="rect">
            <a:avLst/>
          </a:prstGeom>
        </p:spPr>
      </p:pic>
      <p:pic>
        <p:nvPicPr>
          <p:cNvPr id="8" name="Picture 2" descr="Side-profile illustration of a gray spiny dogfish shark wtih white spots and white underside. Credit: NOAA Fisheries/Jack Hornady">
            <a:extLst>
              <a:ext uri="{FF2B5EF4-FFF2-40B4-BE49-F238E27FC236}">
                <a16:creationId xmlns:a16="http://schemas.microsoft.com/office/drawing/2014/main" id="{F86DE979-B9D7-EBD0-EA7C-8AA25E1E2F7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5551" b="27816"/>
          <a:stretch/>
        </p:blipFill>
        <p:spPr bwMode="auto">
          <a:xfrm>
            <a:off x="4163884" y="4076273"/>
            <a:ext cx="1518459" cy="531836"/>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Side-profile illustration of a shiny striped bass fish with black stripes running along its body. Credit: NOAA Fisheries/Jack Hornady">
            <a:extLst>
              <a:ext uri="{FF2B5EF4-FFF2-40B4-BE49-F238E27FC236}">
                <a16:creationId xmlns:a16="http://schemas.microsoft.com/office/drawing/2014/main" id="{774B8A3C-3D6A-5A8B-A93D-CA66E84383C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724411" y="1054169"/>
            <a:ext cx="1566011" cy="1046072"/>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Left-eyed summer flounder flatfish illustration with dark brown body, dark spots, and lighter, tan-colored fins. Credit: NOAA Fisheries/Jack Hornady">
            <a:extLst>
              <a:ext uri="{FF2B5EF4-FFF2-40B4-BE49-F238E27FC236}">
                <a16:creationId xmlns:a16="http://schemas.microsoft.com/office/drawing/2014/main" id="{C86061C1-5172-3BA5-BFBD-BA4AF0E83DA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41060" y="1140360"/>
            <a:ext cx="1311212" cy="875870"/>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6C5F0FA1-C4B3-858E-D479-F4855F260B71}"/>
              </a:ext>
            </a:extLst>
          </p:cNvPr>
          <p:cNvSpPr>
            <a:spLocks noGrp="1"/>
          </p:cNvSpPr>
          <p:nvPr>
            <p:ph type="sldNum" sz="quarter" idx="12"/>
          </p:nvPr>
        </p:nvSpPr>
        <p:spPr/>
        <p:txBody>
          <a:bodyPr/>
          <a:lstStyle/>
          <a:p>
            <a:fld id="{EF5DBA88-E445-8546-B2C0-CE8090969D2F}" type="slidenum">
              <a:rPr lang="en-US" smtClean="0"/>
              <a:t>17</a:t>
            </a:fld>
            <a:endParaRPr lang="en-US"/>
          </a:p>
        </p:txBody>
      </p:sp>
      <p:sp>
        <p:nvSpPr>
          <p:cNvPr id="19" name="TextBox 18">
            <a:extLst>
              <a:ext uri="{FF2B5EF4-FFF2-40B4-BE49-F238E27FC236}">
                <a16:creationId xmlns:a16="http://schemas.microsoft.com/office/drawing/2014/main" id="{0E334D75-C24F-A2EC-0484-49E4F51A30A4}"/>
              </a:ext>
            </a:extLst>
          </p:cNvPr>
          <p:cNvSpPr txBox="1"/>
          <p:nvPr/>
        </p:nvSpPr>
        <p:spPr>
          <a:xfrm>
            <a:off x="1658727" y="512338"/>
            <a:ext cx="8874545" cy="615553"/>
          </a:xfrm>
          <a:prstGeom prst="rect">
            <a:avLst/>
          </a:prstGeom>
          <a:noFill/>
        </p:spPr>
        <p:txBody>
          <a:bodyPr wrap="none" rtlCol="0">
            <a:spAutoFit/>
          </a:bodyPr>
          <a:lstStyle/>
          <a:p>
            <a:r>
              <a:rPr lang="en-US" sz="3400" dirty="0">
                <a:latin typeface="Arial" panose="020B0604020202020204" pitchFamily="34" charset="0"/>
                <a:cs typeface="Arial" panose="020B0604020202020204" pitchFamily="34" charset="0"/>
              </a:rPr>
              <a:t>Median Number of Fish Caught per year (H1)</a:t>
            </a:r>
          </a:p>
        </p:txBody>
      </p:sp>
      <p:sp>
        <p:nvSpPr>
          <p:cNvPr id="2" name="TextBox 1">
            <a:extLst>
              <a:ext uri="{FF2B5EF4-FFF2-40B4-BE49-F238E27FC236}">
                <a16:creationId xmlns:a16="http://schemas.microsoft.com/office/drawing/2014/main" id="{7A381FE4-CE97-C76B-4D31-38B2435B737A}"/>
              </a:ext>
            </a:extLst>
          </p:cNvPr>
          <p:cNvSpPr txBox="1"/>
          <p:nvPr/>
        </p:nvSpPr>
        <p:spPr>
          <a:xfrm>
            <a:off x="508000" y="4342191"/>
            <a:ext cx="2917952" cy="954107"/>
          </a:xfrm>
          <a:prstGeom prst="rect">
            <a:avLst/>
          </a:prstGeom>
          <a:noFill/>
        </p:spPr>
        <p:txBody>
          <a:bodyPr wrap="square" rtlCol="0">
            <a:spAutoFit/>
          </a:bodyPr>
          <a:lstStyle/>
          <a:p>
            <a:pPr algn="ctr"/>
            <a:r>
              <a:rPr lang="en-US" sz="2800" dirty="0">
                <a:latin typeface="Arial" panose="020B0604020202020204" pitchFamily="34" charset="0"/>
                <a:cs typeface="Arial" panose="020B0604020202020204" pitchFamily="34" charset="0"/>
              </a:rPr>
              <a:t>Survey occurs </a:t>
            </a:r>
          </a:p>
          <a:p>
            <a:pPr algn="ctr"/>
            <a:r>
              <a:rPr lang="en-US" sz="2800" dirty="0">
                <a:latin typeface="Arial" panose="020B0604020202020204" pitchFamily="34" charset="0"/>
                <a:cs typeface="Arial" panose="020B0604020202020204" pitchFamily="34" charset="0"/>
              </a:rPr>
              <a:t>5x per year!</a:t>
            </a:r>
          </a:p>
        </p:txBody>
      </p:sp>
      <p:grpSp>
        <p:nvGrpSpPr>
          <p:cNvPr id="7" name="Group 6">
            <a:extLst>
              <a:ext uri="{FF2B5EF4-FFF2-40B4-BE49-F238E27FC236}">
                <a16:creationId xmlns:a16="http://schemas.microsoft.com/office/drawing/2014/main" id="{78E29B57-C4D9-01C6-BA78-CF49744D5D45}"/>
              </a:ext>
            </a:extLst>
          </p:cNvPr>
          <p:cNvGrpSpPr/>
          <p:nvPr/>
        </p:nvGrpSpPr>
        <p:grpSpPr>
          <a:xfrm>
            <a:off x="0" y="0"/>
            <a:ext cx="12192000" cy="548640"/>
            <a:chOff x="0" y="0"/>
            <a:chExt cx="12192000" cy="548640"/>
          </a:xfrm>
        </p:grpSpPr>
        <p:sp>
          <p:nvSpPr>
            <p:cNvPr id="9" name="Rectangle 8">
              <a:extLst>
                <a:ext uri="{FF2B5EF4-FFF2-40B4-BE49-F238E27FC236}">
                  <a16:creationId xmlns:a16="http://schemas.microsoft.com/office/drawing/2014/main" id="{37F36A10-B4A9-C57A-4D81-42154C580BDE}"/>
                </a:ext>
              </a:extLst>
            </p:cNvPr>
            <p:cNvSpPr/>
            <p:nvPr/>
          </p:nvSpPr>
          <p:spPr>
            <a:xfrm>
              <a:off x="0" y="0"/>
              <a:ext cx="12192000" cy="54864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grpSp>
          <p:nvGrpSpPr>
            <p:cNvPr id="10" name="Group 9">
              <a:extLst>
                <a:ext uri="{FF2B5EF4-FFF2-40B4-BE49-F238E27FC236}">
                  <a16:creationId xmlns:a16="http://schemas.microsoft.com/office/drawing/2014/main" id="{919B69D8-EC6D-B7D2-C485-3BD1DEB8D4B6}"/>
                </a:ext>
              </a:extLst>
            </p:cNvPr>
            <p:cNvGrpSpPr/>
            <p:nvPr/>
          </p:nvGrpSpPr>
          <p:grpSpPr>
            <a:xfrm>
              <a:off x="508000" y="6743"/>
              <a:ext cx="11176000" cy="477279"/>
              <a:chOff x="508000" y="1046502"/>
              <a:chExt cx="11176000" cy="477279"/>
            </a:xfrm>
          </p:grpSpPr>
          <p:grpSp>
            <p:nvGrpSpPr>
              <p:cNvPr id="12" name="Group 11">
                <a:extLst>
                  <a:ext uri="{FF2B5EF4-FFF2-40B4-BE49-F238E27FC236}">
                    <a16:creationId xmlns:a16="http://schemas.microsoft.com/office/drawing/2014/main" id="{7033A5DE-F672-9C95-87AC-21E2390270B0}"/>
                  </a:ext>
                </a:extLst>
              </p:cNvPr>
              <p:cNvGrpSpPr/>
              <p:nvPr/>
            </p:nvGrpSpPr>
            <p:grpSpPr>
              <a:xfrm>
                <a:off x="508000" y="1046502"/>
                <a:ext cx="1828800" cy="477279"/>
                <a:chOff x="465235" y="141883"/>
                <a:chExt cx="1828800" cy="477279"/>
              </a:xfrm>
            </p:grpSpPr>
            <p:sp>
              <p:nvSpPr>
                <p:cNvPr id="29" name="TextBox 28">
                  <a:extLst>
                    <a:ext uri="{FF2B5EF4-FFF2-40B4-BE49-F238E27FC236}">
                      <a16:creationId xmlns:a16="http://schemas.microsoft.com/office/drawing/2014/main" id="{855CDC80-0306-B184-A21C-0B8A037CC3CF}"/>
                    </a:ext>
                  </a:extLst>
                </p:cNvPr>
                <p:cNvSpPr txBox="1"/>
                <p:nvPr/>
              </p:nvSpPr>
              <p:spPr>
                <a:xfrm>
                  <a:off x="465235" y="496051"/>
                  <a:ext cx="1828800" cy="123111"/>
                </a:xfrm>
                <a:prstGeom prst="rect">
                  <a:avLst/>
                </a:prstGeom>
                <a:solidFill>
                  <a:schemeClr val="accent5">
                    <a:lumMod val="60000"/>
                    <a:lumOff val="40000"/>
                  </a:schemeClr>
                </a:solidFill>
                <a:ln>
                  <a:solidFill>
                    <a:schemeClr val="accent5">
                      <a:lumMod val="60000"/>
                      <a:lumOff val="40000"/>
                    </a:schemeClr>
                  </a:solidFill>
                </a:ln>
              </p:spPr>
              <p:txBody>
                <a:bodyPr wrap="square" rtlCol="0">
                  <a:spAutoFit/>
                </a:bodyPr>
                <a:lstStyle/>
                <a:p>
                  <a:endParaRPr lang="en-US" sz="200" dirty="0">
                    <a:solidFill>
                      <a:schemeClr val="accent1">
                        <a:lumMod val="40000"/>
                        <a:lumOff val="60000"/>
                      </a:schemeClr>
                    </a:solidFill>
                    <a:latin typeface="Arial" panose="020B0604020202020204" pitchFamily="34" charset="0"/>
                    <a:cs typeface="Arial" panose="020B0604020202020204" pitchFamily="34" charset="0"/>
                  </a:endParaRPr>
                </a:p>
              </p:txBody>
            </p:sp>
            <p:sp>
              <p:nvSpPr>
                <p:cNvPr id="44" name="TextBox 43">
                  <a:extLst>
                    <a:ext uri="{FF2B5EF4-FFF2-40B4-BE49-F238E27FC236}">
                      <a16:creationId xmlns:a16="http://schemas.microsoft.com/office/drawing/2014/main" id="{DDDF7B52-E375-94ED-FA3C-723E658382D7}"/>
                    </a:ext>
                  </a:extLst>
                </p:cNvPr>
                <p:cNvSpPr txBox="1"/>
                <p:nvPr/>
              </p:nvSpPr>
              <p:spPr>
                <a:xfrm>
                  <a:off x="684573" y="141883"/>
                  <a:ext cx="1390124" cy="369332"/>
                </a:xfrm>
                <a:prstGeom prst="rect">
                  <a:avLst/>
                </a:prstGeom>
                <a:noFill/>
              </p:spPr>
              <p:txBody>
                <a:bodyPr wrap="none" rtlCol="0">
                  <a:spAutoFit/>
                </a:bodyPr>
                <a:lstStyle/>
                <a:p>
                  <a:pPr algn="ctr"/>
                  <a:r>
                    <a:rPr lang="en-US" dirty="0">
                      <a:solidFill>
                        <a:schemeClr val="bg2">
                          <a:lumMod val="75000"/>
                        </a:schemeClr>
                      </a:solidFill>
                      <a:latin typeface="Arial" panose="020B0604020202020204" pitchFamily="34" charset="0"/>
                      <a:cs typeface="Arial" panose="020B0604020202020204" pitchFamily="34" charset="0"/>
                    </a:rPr>
                    <a:t>Introduction</a:t>
                  </a:r>
                </a:p>
              </p:txBody>
            </p:sp>
          </p:grpSp>
          <p:grpSp>
            <p:nvGrpSpPr>
              <p:cNvPr id="13" name="Group 12">
                <a:extLst>
                  <a:ext uri="{FF2B5EF4-FFF2-40B4-BE49-F238E27FC236}">
                    <a16:creationId xmlns:a16="http://schemas.microsoft.com/office/drawing/2014/main" id="{BB017C3B-938C-B262-E40B-4715C4213C10}"/>
                  </a:ext>
                </a:extLst>
              </p:cNvPr>
              <p:cNvGrpSpPr/>
              <p:nvPr/>
            </p:nvGrpSpPr>
            <p:grpSpPr>
              <a:xfrm>
                <a:off x="2844800" y="1046502"/>
                <a:ext cx="1828800" cy="477279"/>
                <a:chOff x="465235" y="141883"/>
                <a:chExt cx="1828800" cy="477279"/>
              </a:xfrm>
            </p:grpSpPr>
            <p:sp>
              <p:nvSpPr>
                <p:cNvPr id="27" name="TextBox 26">
                  <a:extLst>
                    <a:ext uri="{FF2B5EF4-FFF2-40B4-BE49-F238E27FC236}">
                      <a16:creationId xmlns:a16="http://schemas.microsoft.com/office/drawing/2014/main" id="{616DED11-A0C3-3019-3F25-E64986D8E5E7}"/>
                    </a:ext>
                  </a:extLst>
                </p:cNvPr>
                <p:cNvSpPr txBox="1"/>
                <p:nvPr/>
              </p:nvSpPr>
              <p:spPr>
                <a:xfrm>
                  <a:off x="465235" y="496051"/>
                  <a:ext cx="1828800" cy="123111"/>
                </a:xfrm>
                <a:prstGeom prst="rect">
                  <a:avLst/>
                </a:prstGeom>
                <a:solidFill>
                  <a:schemeClr val="accent5">
                    <a:lumMod val="75000"/>
                  </a:schemeClr>
                </a:solidFill>
                <a:ln>
                  <a:solidFill>
                    <a:schemeClr val="accent5">
                      <a:lumMod val="75000"/>
                    </a:schemeClr>
                  </a:solidFill>
                </a:ln>
              </p:spPr>
              <p:txBody>
                <a:bodyPr wrap="square" rtlCol="0">
                  <a:spAutoFit/>
                </a:bodyPr>
                <a:lstStyle/>
                <a:p>
                  <a:endParaRPr lang="en-US" sz="200" dirty="0">
                    <a:solidFill>
                      <a:schemeClr val="accent1">
                        <a:lumMod val="40000"/>
                        <a:lumOff val="60000"/>
                      </a:schemeClr>
                    </a:solidFill>
                    <a:latin typeface="Arial" panose="020B0604020202020204" pitchFamily="34" charset="0"/>
                    <a:cs typeface="Arial" panose="020B0604020202020204" pitchFamily="34" charset="0"/>
                  </a:endParaRPr>
                </a:p>
              </p:txBody>
            </p:sp>
            <p:sp>
              <p:nvSpPr>
                <p:cNvPr id="28" name="TextBox 27">
                  <a:extLst>
                    <a:ext uri="{FF2B5EF4-FFF2-40B4-BE49-F238E27FC236}">
                      <a16:creationId xmlns:a16="http://schemas.microsoft.com/office/drawing/2014/main" id="{089E2685-8753-3FDC-2E6A-6EE6884B99FC}"/>
                    </a:ext>
                  </a:extLst>
                </p:cNvPr>
                <p:cNvSpPr txBox="1"/>
                <p:nvPr/>
              </p:nvSpPr>
              <p:spPr>
                <a:xfrm>
                  <a:off x="755106" y="141883"/>
                  <a:ext cx="1249061" cy="369332"/>
                </a:xfrm>
                <a:prstGeom prst="rect">
                  <a:avLst/>
                </a:prstGeom>
                <a:noFill/>
              </p:spPr>
              <p:txBody>
                <a:bodyPr wrap="none" rtlCol="0">
                  <a:spAutoFit/>
                </a:bodyPr>
                <a:lstStyle/>
                <a:p>
                  <a:pPr algn="ctr"/>
                  <a:r>
                    <a:rPr lang="en-US" b="1" dirty="0">
                      <a:solidFill>
                        <a:schemeClr val="bg2">
                          <a:lumMod val="50000"/>
                        </a:schemeClr>
                      </a:solidFill>
                      <a:latin typeface="Arial" panose="020B0604020202020204" pitchFamily="34" charset="0"/>
                      <a:cs typeface="Arial" panose="020B0604020202020204" pitchFamily="34" charset="0"/>
                    </a:rPr>
                    <a:t>Chapter 1</a:t>
                  </a:r>
                </a:p>
              </p:txBody>
            </p:sp>
          </p:grpSp>
          <p:grpSp>
            <p:nvGrpSpPr>
              <p:cNvPr id="14" name="Group 13">
                <a:extLst>
                  <a:ext uri="{FF2B5EF4-FFF2-40B4-BE49-F238E27FC236}">
                    <a16:creationId xmlns:a16="http://schemas.microsoft.com/office/drawing/2014/main" id="{533835EE-B6D1-3DC7-44E7-33C40875390A}"/>
                  </a:ext>
                </a:extLst>
              </p:cNvPr>
              <p:cNvGrpSpPr/>
              <p:nvPr/>
            </p:nvGrpSpPr>
            <p:grpSpPr>
              <a:xfrm>
                <a:off x="5181600" y="1046502"/>
                <a:ext cx="1828800" cy="477279"/>
                <a:chOff x="465235" y="141883"/>
                <a:chExt cx="1828800" cy="477279"/>
              </a:xfrm>
            </p:grpSpPr>
            <p:sp>
              <p:nvSpPr>
                <p:cNvPr id="25" name="TextBox 24">
                  <a:extLst>
                    <a:ext uri="{FF2B5EF4-FFF2-40B4-BE49-F238E27FC236}">
                      <a16:creationId xmlns:a16="http://schemas.microsoft.com/office/drawing/2014/main" id="{ED8F3E06-7986-51D1-DCD8-50A7E5E582DE}"/>
                    </a:ext>
                  </a:extLst>
                </p:cNvPr>
                <p:cNvSpPr txBox="1"/>
                <p:nvPr/>
              </p:nvSpPr>
              <p:spPr>
                <a:xfrm>
                  <a:off x="465235" y="496051"/>
                  <a:ext cx="1828800" cy="123111"/>
                </a:xfrm>
                <a:prstGeom prst="rect">
                  <a:avLst/>
                </a:prstGeom>
                <a:solidFill>
                  <a:schemeClr val="accent5">
                    <a:lumMod val="60000"/>
                    <a:lumOff val="40000"/>
                  </a:schemeClr>
                </a:solidFill>
                <a:ln>
                  <a:solidFill>
                    <a:schemeClr val="accent5">
                      <a:lumMod val="60000"/>
                      <a:lumOff val="40000"/>
                    </a:schemeClr>
                  </a:solidFill>
                </a:ln>
              </p:spPr>
              <p:txBody>
                <a:bodyPr wrap="square" rtlCol="0">
                  <a:spAutoFit/>
                </a:bodyPr>
                <a:lstStyle/>
                <a:p>
                  <a:endParaRPr lang="en-US" sz="200" dirty="0">
                    <a:solidFill>
                      <a:schemeClr val="accent1">
                        <a:lumMod val="40000"/>
                        <a:lumOff val="60000"/>
                      </a:schemeClr>
                    </a:solidFill>
                    <a:latin typeface="Arial" panose="020B0604020202020204" pitchFamily="34" charset="0"/>
                    <a:cs typeface="Arial" panose="020B0604020202020204" pitchFamily="34" charset="0"/>
                  </a:endParaRPr>
                </a:p>
              </p:txBody>
            </p:sp>
            <p:sp>
              <p:nvSpPr>
                <p:cNvPr id="26" name="TextBox 25">
                  <a:extLst>
                    <a:ext uri="{FF2B5EF4-FFF2-40B4-BE49-F238E27FC236}">
                      <a16:creationId xmlns:a16="http://schemas.microsoft.com/office/drawing/2014/main" id="{FCB680B0-34C2-3EE4-5016-241C66F23781}"/>
                    </a:ext>
                  </a:extLst>
                </p:cNvPr>
                <p:cNvSpPr txBox="1"/>
                <p:nvPr/>
              </p:nvSpPr>
              <p:spPr>
                <a:xfrm>
                  <a:off x="775144" y="141883"/>
                  <a:ext cx="1208985" cy="369332"/>
                </a:xfrm>
                <a:prstGeom prst="rect">
                  <a:avLst/>
                </a:prstGeom>
                <a:noFill/>
              </p:spPr>
              <p:txBody>
                <a:bodyPr wrap="none" rtlCol="0">
                  <a:spAutoFit/>
                </a:bodyPr>
                <a:lstStyle/>
                <a:p>
                  <a:pPr algn="ctr"/>
                  <a:r>
                    <a:rPr lang="en-US" dirty="0">
                      <a:solidFill>
                        <a:schemeClr val="bg2">
                          <a:lumMod val="75000"/>
                        </a:schemeClr>
                      </a:solidFill>
                      <a:latin typeface="Arial" panose="020B0604020202020204" pitchFamily="34" charset="0"/>
                      <a:cs typeface="Arial" panose="020B0604020202020204" pitchFamily="34" charset="0"/>
                    </a:rPr>
                    <a:t>Chapter 2</a:t>
                  </a:r>
                </a:p>
              </p:txBody>
            </p:sp>
          </p:grpSp>
          <p:grpSp>
            <p:nvGrpSpPr>
              <p:cNvPr id="17" name="Group 16">
                <a:extLst>
                  <a:ext uri="{FF2B5EF4-FFF2-40B4-BE49-F238E27FC236}">
                    <a16:creationId xmlns:a16="http://schemas.microsoft.com/office/drawing/2014/main" id="{3C9A25B5-5C13-10A7-F2D3-C24911B4CD63}"/>
                  </a:ext>
                </a:extLst>
              </p:cNvPr>
              <p:cNvGrpSpPr/>
              <p:nvPr/>
            </p:nvGrpSpPr>
            <p:grpSpPr>
              <a:xfrm>
                <a:off x="7518400" y="1046502"/>
                <a:ext cx="1828800" cy="477279"/>
                <a:chOff x="465235" y="141883"/>
                <a:chExt cx="1828800" cy="477279"/>
              </a:xfrm>
            </p:grpSpPr>
            <p:sp>
              <p:nvSpPr>
                <p:cNvPr id="23" name="TextBox 22">
                  <a:extLst>
                    <a:ext uri="{FF2B5EF4-FFF2-40B4-BE49-F238E27FC236}">
                      <a16:creationId xmlns:a16="http://schemas.microsoft.com/office/drawing/2014/main" id="{D0618E48-FD54-AA9E-BA9B-0C3520E83919}"/>
                    </a:ext>
                  </a:extLst>
                </p:cNvPr>
                <p:cNvSpPr txBox="1"/>
                <p:nvPr/>
              </p:nvSpPr>
              <p:spPr>
                <a:xfrm>
                  <a:off x="465235" y="496051"/>
                  <a:ext cx="1828800" cy="123111"/>
                </a:xfrm>
                <a:prstGeom prst="rect">
                  <a:avLst/>
                </a:prstGeom>
                <a:solidFill>
                  <a:schemeClr val="accent5">
                    <a:lumMod val="60000"/>
                    <a:lumOff val="40000"/>
                  </a:schemeClr>
                </a:solidFill>
                <a:ln>
                  <a:solidFill>
                    <a:schemeClr val="accent5">
                      <a:lumMod val="60000"/>
                      <a:lumOff val="40000"/>
                    </a:schemeClr>
                  </a:solidFill>
                </a:ln>
              </p:spPr>
              <p:txBody>
                <a:bodyPr wrap="square" rtlCol="0">
                  <a:spAutoFit/>
                </a:bodyPr>
                <a:lstStyle/>
                <a:p>
                  <a:endParaRPr lang="en-US" sz="200" dirty="0">
                    <a:solidFill>
                      <a:schemeClr val="accent1">
                        <a:lumMod val="40000"/>
                        <a:lumOff val="60000"/>
                      </a:schemeClr>
                    </a:solidFill>
                    <a:latin typeface="Arial" panose="020B0604020202020204" pitchFamily="34" charset="0"/>
                    <a:cs typeface="Arial" panose="020B0604020202020204" pitchFamily="34" charset="0"/>
                  </a:endParaRPr>
                </a:p>
              </p:txBody>
            </p:sp>
            <p:sp>
              <p:nvSpPr>
                <p:cNvPr id="24" name="TextBox 23">
                  <a:extLst>
                    <a:ext uri="{FF2B5EF4-FFF2-40B4-BE49-F238E27FC236}">
                      <a16:creationId xmlns:a16="http://schemas.microsoft.com/office/drawing/2014/main" id="{038CDF95-51D3-0AB8-5CA0-5B436B2F9DF3}"/>
                    </a:ext>
                  </a:extLst>
                </p:cNvPr>
                <p:cNvSpPr txBox="1"/>
                <p:nvPr/>
              </p:nvSpPr>
              <p:spPr>
                <a:xfrm>
                  <a:off x="772740" y="141883"/>
                  <a:ext cx="1213794" cy="369332"/>
                </a:xfrm>
                <a:prstGeom prst="rect">
                  <a:avLst/>
                </a:prstGeom>
                <a:noFill/>
              </p:spPr>
              <p:txBody>
                <a:bodyPr wrap="none" rtlCol="0">
                  <a:spAutoFit/>
                </a:bodyPr>
                <a:lstStyle/>
                <a:p>
                  <a:pPr algn="ctr"/>
                  <a:r>
                    <a:rPr lang="en-US" dirty="0">
                      <a:solidFill>
                        <a:schemeClr val="bg2">
                          <a:lumMod val="75000"/>
                        </a:schemeClr>
                      </a:solidFill>
                      <a:latin typeface="Arial" panose="020B0604020202020204" pitchFamily="34" charset="0"/>
                      <a:cs typeface="Arial" panose="020B0604020202020204" pitchFamily="34" charset="0"/>
                    </a:rPr>
                    <a:t>Chapter 3</a:t>
                  </a:r>
                </a:p>
              </p:txBody>
            </p:sp>
          </p:grpSp>
          <p:grpSp>
            <p:nvGrpSpPr>
              <p:cNvPr id="20" name="Group 19">
                <a:extLst>
                  <a:ext uri="{FF2B5EF4-FFF2-40B4-BE49-F238E27FC236}">
                    <a16:creationId xmlns:a16="http://schemas.microsoft.com/office/drawing/2014/main" id="{264A1427-7F78-F3A2-D62F-BC39EB939FB8}"/>
                  </a:ext>
                </a:extLst>
              </p:cNvPr>
              <p:cNvGrpSpPr/>
              <p:nvPr/>
            </p:nvGrpSpPr>
            <p:grpSpPr>
              <a:xfrm>
                <a:off x="9855200" y="1046502"/>
                <a:ext cx="1828800" cy="477279"/>
                <a:chOff x="465235" y="141883"/>
                <a:chExt cx="1828800" cy="477279"/>
              </a:xfrm>
            </p:grpSpPr>
            <p:sp>
              <p:nvSpPr>
                <p:cNvPr id="21" name="TextBox 20">
                  <a:extLst>
                    <a:ext uri="{FF2B5EF4-FFF2-40B4-BE49-F238E27FC236}">
                      <a16:creationId xmlns:a16="http://schemas.microsoft.com/office/drawing/2014/main" id="{09B46177-A8D7-3760-0E9A-D90EE1A0A217}"/>
                    </a:ext>
                  </a:extLst>
                </p:cNvPr>
                <p:cNvSpPr txBox="1"/>
                <p:nvPr/>
              </p:nvSpPr>
              <p:spPr>
                <a:xfrm>
                  <a:off x="465235" y="496051"/>
                  <a:ext cx="1828800" cy="123111"/>
                </a:xfrm>
                <a:prstGeom prst="rect">
                  <a:avLst/>
                </a:prstGeom>
                <a:solidFill>
                  <a:schemeClr val="accent5">
                    <a:lumMod val="60000"/>
                    <a:lumOff val="40000"/>
                  </a:schemeClr>
                </a:solidFill>
                <a:ln>
                  <a:solidFill>
                    <a:schemeClr val="accent5">
                      <a:lumMod val="60000"/>
                      <a:lumOff val="40000"/>
                    </a:schemeClr>
                  </a:solidFill>
                </a:ln>
              </p:spPr>
              <p:txBody>
                <a:bodyPr wrap="square" rtlCol="0">
                  <a:spAutoFit/>
                </a:bodyPr>
                <a:lstStyle/>
                <a:p>
                  <a:endParaRPr lang="en-US" sz="200" dirty="0">
                    <a:solidFill>
                      <a:schemeClr val="accent1">
                        <a:lumMod val="40000"/>
                        <a:lumOff val="60000"/>
                      </a:schemeClr>
                    </a:solidFill>
                    <a:latin typeface="Arial" panose="020B0604020202020204" pitchFamily="34" charset="0"/>
                    <a:cs typeface="Arial" panose="020B0604020202020204" pitchFamily="34" charset="0"/>
                  </a:endParaRPr>
                </a:p>
              </p:txBody>
            </p:sp>
            <p:sp>
              <p:nvSpPr>
                <p:cNvPr id="22" name="TextBox 21">
                  <a:extLst>
                    <a:ext uri="{FF2B5EF4-FFF2-40B4-BE49-F238E27FC236}">
                      <a16:creationId xmlns:a16="http://schemas.microsoft.com/office/drawing/2014/main" id="{0D422F55-8F08-85FB-2A12-85DD7F60C6A3}"/>
                    </a:ext>
                  </a:extLst>
                </p:cNvPr>
                <p:cNvSpPr txBox="1"/>
                <p:nvPr/>
              </p:nvSpPr>
              <p:spPr>
                <a:xfrm>
                  <a:off x="791978" y="141883"/>
                  <a:ext cx="1175322" cy="369332"/>
                </a:xfrm>
                <a:prstGeom prst="rect">
                  <a:avLst/>
                </a:prstGeom>
                <a:noFill/>
              </p:spPr>
              <p:txBody>
                <a:bodyPr wrap="none" rtlCol="0">
                  <a:spAutoFit/>
                </a:bodyPr>
                <a:lstStyle/>
                <a:p>
                  <a:pPr algn="ctr"/>
                  <a:r>
                    <a:rPr lang="en-US" dirty="0">
                      <a:solidFill>
                        <a:schemeClr val="bg2">
                          <a:lumMod val="75000"/>
                        </a:schemeClr>
                      </a:solidFill>
                      <a:latin typeface="Arial" panose="020B0604020202020204" pitchFamily="34" charset="0"/>
                      <a:cs typeface="Arial" panose="020B0604020202020204" pitchFamily="34" charset="0"/>
                    </a:rPr>
                    <a:t>Summary</a:t>
                  </a:r>
                </a:p>
              </p:txBody>
            </p:sp>
          </p:grpSp>
        </p:grpSp>
      </p:grpSp>
    </p:spTree>
    <p:extLst>
      <p:ext uri="{BB962C8B-B14F-4D97-AF65-F5344CB8AC3E}">
        <p14:creationId xmlns:p14="http://schemas.microsoft.com/office/powerpoint/2010/main" val="154653988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hart, histogram&#10;&#10;Description automatically generated">
            <a:extLst>
              <a:ext uri="{FF2B5EF4-FFF2-40B4-BE49-F238E27FC236}">
                <a16:creationId xmlns:a16="http://schemas.microsoft.com/office/drawing/2014/main" id="{2F916695-E0AB-5798-23BD-20593221227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47992"/>
          <a:stretch/>
        </p:blipFill>
        <p:spPr>
          <a:xfrm>
            <a:off x="76707" y="851371"/>
            <a:ext cx="11923768" cy="3162300"/>
          </a:xfrm>
          <a:prstGeom prst="rect">
            <a:avLst/>
          </a:prstGeom>
        </p:spPr>
      </p:pic>
      <p:sp>
        <p:nvSpPr>
          <p:cNvPr id="4" name="Slide Number Placeholder 3">
            <a:extLst>
              <a:ext uri="{FF2B5EF4-FFF2-40B4-BE49-F238E27FC236}">
                <a16:creationId xmlns:a16="http://schemas.microsoft.com/office/drawing/2014/main" id="{26FDA6E0-9307-7599-F249-4FF8DE642BD4}"/>
              </a:ext>
            </a:extLst>
          </p:cNvPr>
          <p:cNvSpPr>
            <a:spLocks noGrp="1"/>
          </p:cNvSpPr>
          <p:nvPr>
            <p:ph type="sldNum" sz="quarter" idx="12"/>
          </p:nvPr>
        </p:nvSpPr>
        <p:spPr>
          <a:xfrm>
            <a:off x="8610600" y="6566662"/>
            <a:ext cx="2743200" cy="365125"/>
          </a:xfrm>
        </p:spPr>
        <p:txBody>
          <a:bodyPr/>
          <a:lstStyle/>
          <a:p>
            <a:fld id="{EF5DBA88-E445-8546-B2C0-CE8090969D2F}" type="slidenum">
              <a:rPr lang="en-US" smtClean="0"/>
              <a:t>18</a:t>
            </a:fld>
            <a:endParaRPr lang="en-US" dirty="0"/>
          </a:p>
        </p:txBody>
      </p:sp>
      <p:sp>
        <p:nvSpPr>
          <p:cNvPr id="3" name="TextBox 2">
            <a:extLst>
              <a:ext uri="{FF2B5EF4-FFF2-40B4-BE49-F238E27FC236}">
                <a16:creationId xmlns:a16="http://schemas.microsoft.com/office/drawing/2014/main" id="{1E2127BB-22EA-8A48-AE94-D0EED54B7523}"/>
              </a:ext>
            </a:extLst>
          </p:cNvPr>
          <p:cNvSpPr txBox="1"/>
          <p:nvPr/>
        </p:nvSpPr>
        <p:spPr>
          <a:xfrm>
            <a:off x="1758113" y="620356"/>
            <a:ext cx="8675773" cy="523220"/>
          </a:xfrm>
          <a:prstGeom prst="rect">
            <a:avLst/>
          </a:prstGeom>
          <a:noFill/>
        </p:spPr>
        <p:txBody>
          <a:bodyPr wrap="none" rtlCol="0">
            <a:spAutoFit/>
          </a:bodyPr>
          <a:lstStyle/>
          <a:p>
            <a:r>
              <a:rPr lang="en-US" sz="2800" dirty="0">
                <a:latin typeface="Arial" panose="020B0604020202020204" pitchFamily="34" charset="0"/>
                <a:cs typeface="Arial" panose="020B0604020202020204" pitchFamily="34" charset="0"/>
              </a:rPr>
              <a:t>Certain Species Favoring a Stratified Water Column?</a:t>
            </a:r>
          </a:p>
        </p:txBody>
      </p:sp>
      <p:pic>
        <p:nvPicPr>
          <p:cNvPr id="13" name="Picture 4" descr="Side-profile illustration of a shiny striped bass fish with black stripes running along its body. Credit: NOAA Fisheries/Jack Hornady">
            <a:extLst>
              <a:ext uri="{FF2B5EF4-FFF2-40B4-BE49-F238E27FC236}">
                <a16:creationId xmlns:a16="http://schemas.microsoft.com/office/drawing/2014/main" id="{0CF74053-CEA3-F56A-E804-6E83960FE60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247030" y="1053909"/>
            <a:ext cx="1566011" cy="1046072"/>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Left-eyed summer flounder flatfish illustration with dark brown body, dark spots, and lighter, tan-colored fins. Credit: NOAA Fisheries/Jack Hornady">
            <a:extLst>
              <a:ext uri="{FF2B5EF4-FFF2-40B4-BE49-F238E27FC236}">
                <a16:creationId xmlns:a16="http://schemas.microsoft.com/office/drawing/2014/main" id="{00413F9F-CC70-4C84-FF39-0D330070302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61930" y="1187114"/>
            <a:ext cx="1311212" cy="875870"/>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61" descr="A chart showing different seasons&#10;&#10;Description automatically generated">
            <a:extLst>
              <a:ext uri="{FF2B5EF4-FFF2-40B4-BE49-F238E27FC236}">
                <a16:creationId xmlns:a16="http://schemas.microsoft.com/office/drawing/2014/main" id="{22636A89-88DF-1494-8A43-A24E6B67E4F2}"/>
              </a:ext>
            </a:extLst>
          </p:cNvPr>
          <p:cNvPicPr>
            <a:picLocks noChangeAspect="1"/>
          </p:cNvPicPr>
          <p:nvPr/>
        </p:nvPicPr>
        <p:blipFill rotWithShape="1">
          <a:blip r:embed="rId6"/>
          <a:srcRect l="7387" t="62889" r="4537" b="22299"/>
          <a:stretch/>
        </p:blipFill>
        <p:spPr>
          <a:xfrm>
            <a:off x="6343820" y="4709275"/>
            <a:ext cx="5469221" cy="1098586"/>
          </a:xfrm>
          <a:prstGeom prst="rect">
            <a:avLst/>
          </a:prstGeom>
          <a:ln>
            <a:solidFill>
              <a:schemeClr val="tx1"/>
            </a:solidFill>
          </a:ln>
        </p:spPr>
      </p:pic>
      <p:sp>
        <p:nvSpPr>
          <p:cNvPr id="8" name="Up-Down Arrow 7">
            <a:extLst>
              <a:ext uri="{FF2B5EF4-FFF2-40B4-BE49-F238E27FC236}">
                <a16:creationId xmlns:a16="http://schemas.microsoft.com/office/drawing/2014/main" id="{E675ABDD-B77C-5088-0CDC-472B016F16C0}"/>
              </a:ext>
            </a:extLst>
          </p:cNvPr>
          <p:cNvSpPr/>
          <p:nvPr/>
        </p:nvSpPr>
        <p:spPr>
          <a:xfrm>
            <a:off x="10769600" y="4811109"/>
            <a:ext cx="295647" cy="682435"/>
          </a:xfrm>
          <a:prstGeom prst="upDownArrow">
            <a:avLst>
              <a:gd name="adj1" fmla="val 18278"/>
              <a:gd name="adj2" fmla="val 56609"/>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pic>
        <p:nvPicPr>
          <p:cNvPr id="17" name="Picture 16" descr="A graph of a fish&#10;&#10;Description automatically generated">
            <a:extLst>
              <a:ext uri="{FF2B5EF4-FFF2-40B4-BE49-F238E27FC236}">
                <a16:creationId xmlns:a16="http://schemas.microsoft.com/office/drawing/2014/main" id="{CF0FC93C-0FC5-B916-5F38-835BD43EA1D4}"/>
              </a:ext>
            </a:extLst>
          </p:cNvPr>
          <p:cNvPicPr>
            <a:picLocks noChangeAspect="1"/>
          </p:cNvPicPr>
          <p:nvPr/>
        </p:nvPicPr>
        <p:blipFill rotWithShape="1">
          <a:blip r:embed="rId7"/>
          <a:srcRect l="2307" r="3593"/>
          <a:stretch/>
        </p:blipFill>
        <p:spPr>
          <a:xfrm>
            <a:off x="191525" y="4013671"/>
            <a:ext cx="5842783" cy="2879092"/>
          </a:xfrm>
          <a:prstGeom prst="rect">
            <a:avLst/>
          </a:prstGeom>
        </p:spPr>
      </p:pic>
      <p:grpSp>
        <p:nvGrpSpPr>
          <p:cNvPr id="18" name="Group 17">
            <a:extLst>
              <a:ext uri="{FF2B5EF4-FFF2-40B4-BE49-F238E27FC236}">
                <a16:creationId xmlns:a16="http://schemas.microsoft.com/office/drawing/2014/main" id="{A20EEDEB-F2AC-FF97-402B-9AC3973B0A30}"/>
              </a:ext>
            </a:extLst>
          </p:cNvPr>
          <p:cNvGrpSpPr/>
          <p:nvPr/>
        </p:nvGrpSpPr>
        <p:grpSpPr>
          <a:xfrm>
            <a:off x="0" y="0"/>
            <a:ext cx="12192000" cy="548640"/>
            <a:chOff x="0" y="0"/>
            <a:chExt cx="12192000" cy="548640"/>
          </a:xfrm>
        </p:grpSpPr>
        <p:sp>
          <p:nvSpPr>
            <p:cNvPr id="19" name="Rectangle 18">
              <a:extLst>
                <a:ext uri="{FF2B5EF4-FFF2-40B4-BE49-F238E27FC236}">
                  <a16:creationId xmlns:a16="http://schemas.microsoft.com/office/drawing/2014/main" id="{F8DFABEF-3C62-2F20-2446-BED1466063BF}"/>
                </a:ext>
              </a:extLst>
            </p:cNvPr>
            <p:cNvSpPr/>
            <p:nvPr/>
          </p:nvSpPr>
          <p:spPr>
            <a:xfrm>
              <a:off x="0" y="0"/>
              <a:ext cx="12192000" cy="54864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grpSp>
          <p:nvGrpSpPr>
            <p:cNvPr id="20" name="Group 19">
              <a:extLst>
                <a:ext uri="{FF2B5EF4-FFF2-40B4-BE49-F238E27FC236}">
                  <a16:creationId xmlns:a16="http://schemas.microsoft.com/office/drawing/2014/main" id="{583558B9-F8B3-E0A3-A461-AF37811F4C3E}"/>
                </a:ext>
              </a:extLst>
            </p:cNvPr>
            <p:cNvGrpSpPr/>
            <p:nvPr/>
          </p:nvGrpSpPr>
          <p:grpSpPr>
            <a:xfrm>
              <a:off x="508000" y="6743"/>
              <a:ext cx="11176000" cy="477279"/>
              <a:chOff x="508000" y="1046502"/>
              <a:chExt cx="11176000" cy="477279"/>
            </a:xfrm>
          </p:grpSpPr>
          <p:grpSp>
            <p:nvGrpSpPr>
              <p:cNvPr id="21" name="Group 20">
                <a:extLst>
                  <a:ext uri="{FF2B5EF4-FFF2-40B4-BE49-F238E27FC236}">
                    <a16:creationId xmlns:a16="http://schemas.microsoft.com/office/drawing/2014/main" id="{8AC9EE4C-8B80-6989-4E6A-F4D71906888C}"/>
                  </a:ext>
                </a:extLst>
              </p:cNvPr>
              <p:cNvGrpSpPr/>
              <p:nvPr/>
            </p:nvGrpSpPr>
            <p:grpSpPr>
              <a:xfrm>
                <a:off x="508000" y="1046502"/>
                <a:ext cx="1828800" cy="477279"/>
                <a:chOff x="465235" y="141883"/>
                <a:chExt cx="1828800" cy="477279"/>
              </a:xfrm>
            </p:grpSpPr>
            <p:sp>
              <p:nvSpPr>
                <p:cNvPr id="41" name="TextBox 40">
                  <a:extLst>
                    <a:ext uri="{FF2B5EF4-FFF2-40B4-BE49-F238E27FC236}">
                      <a16:creationId xmlns:a16="http://schemas.microsoft.com/office/drawing/2014/main" id="{B56B0B4F-28B6-FD22-D2A1-E7C928EDC79F}"/>
                    </a:ext>
                  </a:extLst>
                </p:cNvPr>
                <p:cNvSpPr txBox="1"/>
                <p:nvPr/>
              </p:nvSpPr>
              <p:spPr>
                <a:xfrm>
                  <a:off x="465235" y="496051"/>
                  <a:ext cx="1828800" cy="123111"/>
                </a:xfrm>
                <a:prstGeom prst="rect">
                  <a:avLst/>
                </a:prstGeom>
                <a:solidFill>
                  <a:schemeClr val="accent5">
                    <a:lumMod val="60000"/>
                    <a:lumOff val="40000"/>
                  </a:schemeClr>
                </a:solidFill>
                <a:ln>
                  <a:solidFill>
                    <a:schemeClr val="accent5">
                      <a:lumMod val="60000"/>
                      <a:lumOff val="40000"/>
                    </a:schemeClr>
                  </a:solidFill>
                </a:ln>
              </p:spPr>
              <p:txBody>
                <a:bodyPr wrap="square" rtlCol="0">
                  <a:spAutoFit/>
                </a:bodyPr>
                <a:lstStyle/>
                <a:p>
                  <a:endParaRPr lang="en-US" sz="200" dirty="0">
                    <a:solidFill>
                      <a:schemeClr val="accent1">
                        <a:lumMod val="40000"/>
                        <a:lumOff val="60000"/>
                      </a:schemeClr>
                    </a:solidFill>
                    <a:latin typeface="Arial" panose="020B0604020202020204" pitchFamily="34" charset="0"/>
                    <a:cs typeface="Arial" panose="020B0604020202020204" pitchFamily="34" charset="0"/>
                  </a:endParaRPr>
                </a:p>
              </p:txBody>
            </p:sp>
            <p:sp>
              <p:nvSpPr>
                <p:cNvPr id="42" name="TextBox 41">
                  <a:extLst>
                    <a:ext uri="{FF2B5EF4-FFF2-40B4-BE49-F238E27FC236}">
                      <a16:creationId xmlns:a16="http://schemas.microsoft.com/office/drawing/2014/main" id="{09D308D3-ED08-EB13-164D-AA830A83B1FE}"/>
                    </a:ext>
                  </a:extLst>
                </p:cNvPr>
                <p:cNvSpPr txBox="1"/>
                <p:nvPr/>
              </p:nvSpPr>
              <p:spPr>
                <a:xfrm>
                  <a:off x="684573" y="141883"/>
                  <a:ext cx="1390124" cy="369332"/>
                </a:xfrm>
                <a:prstGeom prst="rect">
                  <a:avLst/>
                </a:prstGeom>
                <a:noFill/>
              </p:spPr>
              <p:txBody>
                <a:bodyPr wrap="none" rtlCol="0">
                  <a:spAutoFit/>
                </a:bodyPr>
                <a:lstStyle/>
                <a:p>
                  <a:pPr algn="ctr"/>
                  <a:r>
                    <a:rPr lang="en-US" dirty="0">
                      <a:solidFill>
                        <a:schemeClr val="bg2">
                          <a:lumMod val="75000"/>
                        </a:schemeClr>
                      </a:solidFill>
                      <a:latin typeface="Arial" panose="020B0604020202020204" pitchFamily="34" charset="0"/>
                      <a:cs typeface="Arial" panose="020B0604020202020204" pitchFamily="34" charset="0"/>
                    </a:rPr>
                    <a:t>Introduction</a:t>
                  </a:r>
                </a:p>
              </p:txBody>
            </p:sp>
          </p:grpSp>
          <p:grpSp>
            <p:nvGrpSpPr>
              <p:cNvPr id="22" name="Group 21">
                <a:extLst>
                  <a:ext uri="{FF2B5EF4-FFF2-40B4-BE49-F238E27FC236}">
                    <a16:creationId xmlns:a16="http://schemas.microsoft.com/office/drawing/2014/main" id="{09A24CEB-5F94-5EAE-86ED-F2407C3455F7}"/>
                  </a:ext>
                </a:extLst>
              </p:cNvPr>
              <p:cNvGrpSpPr/>
              <p:nvPr/>
            </p:nvGrpSpPr>
            <p:grpSpPr>
              <a:xfrm>
                <a:off x="2844800" y="1046502"/>
                <a:ext cx="1828800" cy="477279"/>
                <a:chOff x="465235" y="141883"/>
                <a:chExt cx="1828800" cy="477279"/>
              </a:xfrm>
            </p:grpSpPr>
            <p:sp>
              <p:nvSpPr>
                <p:cNvPr id="39" name="TextBox 38">
                  <a:extLst>
                    <a:ext uri="{FF2B5EF4-FFF2-40B4-BE49-F238E27FC236}">
                      <a16:creationId xmlns:a16="http://schemas.microsoft.com/office/drawing/2014/main" id="{8DA221E9-9817-79CA-CB15-5FB2EF4C14A1}"/>
                    </a:ext>
                  </a:extLst>
                </p:cNvPr>
                <p:cNvSpPr txBox="1"/>
                <p:nvPr/>
              </p:nvSpPr>
              <p:spPr>
                <a:xfrm>
                  <a:off x="465235" y="496051"/>
                  <a:ext cx="1828800" cy="123111"/>
                </a:xfrm>
                <a:prstGeom prst="rect">
                  <a:avLst/>
                </a:prstGeom>
                <a:solidFill>
                  <a:schemeClr val="accent5">
                    <a:lumMod val="75000"/>
                  </a:schemeClr>
                </a:solidFill>
                <a:ln>
                  <a:solidFill>
                    <a:schemeClr val="accent5">
                      <a:lumMod val="75000"/>
                    </a:schemeClr>
                  </a:solidFill>
                </a:ln>
              </p:spPr>
              <p:txBody>
                <a:bodyPr wrap="square" rtlCol="0">
                  <a:spAutoFit/>
                </a:bodyPr>
                <a:lstStyle/>
                <a:p>
                  <a:endParaRPr lang="en-US" sz="200" dirty="0">
                    <a:solidFill>
                      <a:schemeClr val="accent1">
                        <a:lumMod val="40000"/>
                        <a:lumOff val="60000"/>
                      </a:schemeClr>
                    </a:solidFill>
                    <a:latin typeface="Arial" panose="020B0604020202020204" pitchFamily="34" charset="0"/>
                    <a:cs typeface="Arial" panose="020B0604020202020204" pitchFamily="34" charset="0"/>
                  </a:endParaRPr>
                </a:p>
              </p:txBody>
            </p:sp>
            <p:sp>
              <p:nvSpPr>
                <p:cNvPr id="40" name="TextBox 39">
                  <a:extLst>
                    <a:ext uri="{FF2B5EF4-FFF2-40B4-BE49-F238E27FC236}">
                      <a16:creationId xmlns:a16="http://schemas.microsoft.com/office/drawing/2014/main" id="{C2DB46EB-6A4E-DE97-FEEC-AB169D1B0D5E}"/>
                    </a:ext>
                  </a:extLst>
                </p:cNvPr>
                <p:cNvSpPr txBox="1"/>
                <p:nvPr/>
              </p:nvSpPr>
              <p:spPr>
                <a:xfrm>
                  <a:off x="755106" y="141883"/>
                  <a:ext cx="1249061" cy="369332"/>
                </a:xfrm>
                <a:prstGeom prst="rect">
                  <a:avLst/>
                </a:prstGeom>
                <a:noFill/>
              </p:spPr>
              <p:txBody>
                <a:bodyPr wrap="none" rtlCol="0">
                  <a:spAutoFit/>
                </a:bodyPr>
                <a:lstStyle/>
                <a:p>
                  <a:pPr algn="ctr"/>
                  <a:r>
                    <a:rPr lang="en-US" b="1" dirty="0">
                      <a:solidFill>
                        <a:schemeClr val="bg2">
                          <a:lumMod val="50000"/>
                        </a:schemeClr>
                      </a:solidFill>
                      <a:latin typeface="Arial" panose="020B0604020202020204" pitchFamily="34" charset="0"/>
                      <a:cs typeface="Arial" panose="020B0604020202020204" pitchFamily="34" charset="0"/>
                    </a:rPr>
                    <a:t>Chapter 1</a:t>
                  </a:r>
                </a:p>
              </p:txBody>
            </p:sp>
          </p:grpSp>
          <p:grpSp>
            <p:nvGrpSpPr>
              <p:cNvPr id="23" name="Group 22">
                <a:extLst>
                  <a:ext uri="{FF2B5EF4-FFF2-40B4-BE49-F238E27FC236}">
                    <a16:creationId xmlns:a16="http://schemas.microsoft.com/office/drawing/2014/main" id="{488A3A2E-DB71-5A4E-5688-CB7032AA7075}"/>
                  </a:ext>
                </a:extLst>
              </p:cNvPr>
              <p:cNvGrpSpPr/>
              <p:nvPr/>
            </p:nvGrpSpPr>
            <p:grpSpPr>
              <a:xfrm>
                <a:off x="5181600" y="1046502"/>
                <a:ext cx="1828800" cy="477279"/>
                <a:chOff x="465235" y="141883"/>
                <a:chExt cx="1828800" cy="477279"/>
              </a:xfrm>
            </p:grpSpPr>
            <p:sp>
              <p:nvSpPr>
                <p:cNvPr id="30" name="TextBox 29">
                  <a:extLst>
                    <a:ext uri="{FF2B5EF4-FFF2-40B4-BE49-F238E27FC236}">
                      <a16:creationId xmlns:a16="http://schemas.microsoft.com/office/drawing/2014/main" id="{71C2339C-1D6F-864D-14F2-4D772A71B9A1}"/>
                    </a:ext>
                  </a:extLst>
                </p:cNvPr>
                <p:cNvSpPr txBox="1"/>
                <p:nvPr/>
              </p:nvSpPr>
              <p:spPr>
                <a:xfrm>
                  <a:off x="465235" y="496051"/>
                  <a:ext cx="1828800" cy="123111"/>
                </a:xfrm>
                <a:prstGeom prst="rect">
                  <a:avLst/>
                </a:prstGeom>
                <a:solidFill>
                  <a:schemeClr val="accent5">
                    <a:lumMod val="60000"/>
                    <a:lumOff val="40000"/>
                  </a:schemeClr>
                </a:solidFill>
                <a:ln>
                  <a:solidFill>
                    <a:schemeClr val="accent5">
                      <a:lumMod val="60000"/>
                      <a:lumOff val="40000"/>
                    </a:schemeClr>
                  </a:solidFill>
                </a:ln>
              </p:spPr>
              <p:txBody>
                <a:bodyPr wrap="square" rtlCol="0">
                  <a:spAutoFit/>
                </a:bodyPr>
                <a:lstStyle/>
                <a:p>
                  <a:endParaRPr lang="en-US" sz="200" dirty="0">
                    <a:solidFill>
                      <a:schemeClr val="accent1">
                        <a:lumMod val="40000"/>
                        <a:lumOff val="60000"/>
                      </a:schemeClr>
                    </a:solidFill>
                    <a:latin typeface="Arial" panose="020B0604020202020204" pitchFamily="34" charset="0"/>
                    <a:cs typeface="Arial" panose="020B0604020202020204" pitchFamily="34" charset="0"/>
                  </a:endParaRPr>
                </a:p>
              </p:txBody>
            </p:sp>
            <p:sp>
              <p:nvSpPr>
                <p:cNvPr id="38" name="TextBox 37">
                  <a:extLst>
                    <a:ext uri="{FF2B5EF4-FFF2-40B4-BE49-F238E27FC236}">
                      <a16:creationId xmlns:a16="http://schemas.microsoft.com/office/drawing/2014/main" id="{0C0AADEC-8CC6-5906-E4E5-7209F55B97F1}"/>
                    </a:ext>
                  </a:extLst>
                </p:cNvPr>
                <p:cNvSpPr txBox="1"/>
                <p:nvPr/>
              </p:nvSpPr>
              <p:spPr>
                <a:xfrm>
                  <a:off x="775144" y="141883"/>
                  <a:ext cx="1208985" cy="369332"/>
                </a:xfrm>
                <a:prstGeom prst="rect">
                  <a:avLst/>
                </a:prstGeom>
                <a:noFill/>
              </p:spPr>
              <p:txBody>
                <a:bodyPr wrap="none" rtlCol="0">
                  <a:spAutoFit/>
                </a:bodyPr>
                <a:lstStyle/>
                <a:p>
                  <a:pPr algn="ctr"/>
                  <a:r>
                    <a:rPr lang="en-US" dirty="0">
                      <a:solidFill>
                        <a:schemeClr val="bg2">
                          <a:lumMod val="75000"/>
                        </a:schemeClr>
                      </a:solidFill>
                      <a:latin typeface="Arial" panose="020B0604020202020204" pitchFamily="34" charset="0"/>
                      <a:cs typeface="Arial" panose="020B0604020202020204" pitchFamily="34" charset="0"/>
                    </a:rPr>
                    <a:t>Chapter 2</a:t>
                  </a:r>
                </a:p>
              </p:txBody>
            </p:sp>
          </p:grpSp>
          <p:grpSp>
            <p:nvGrpSpPr>
              <p:cNvPr id="24" name="Group 23">
                <a:extLst>
                  <a:ext uri="{FF2B5EF4-FFF2-40B4-BE49-F238E27FC236}">
                    <a16:creationId xmlns:a16="http://schemas.microsoft.com/office/drawing/2014/main" id="{D3991BCE-43DC-1FA1-FE25-20F5699F4CD7}"/>
                  </a:ext>
                </a:extLst>
              </p:cNvPr>
              <p:cNvGrpSpPr/>
              <p:nvPr/>
            </p:nvGrpSpPr>
            <p:grpSpPr>
              <a:xfrm>
                <a:off x="7518400" y="1046502"/>
                <a:ext cx="1828800" cy="477279"/>
                <a:chOff x="465235" y="141883"/>
                <a:chExt cx="1828800" cy="477279"/>
              </a:xfrm>
            </p:grpSpPr>
            <p:sp>
              <p:nvSpPr>
                <p:cNvPr id="28" name="TextBox 27">
                  <a:extLst>
                    <a:ext uri="{FF2B5EF4-FFF2-40B4-BE49-F238E27FC236}">
                      <a16:creationId xmlns:a16="http://schemas.microsoft.com/office/drawing/2014/main" id="{EB0F89B5-16B5-06D7-B949-956481ED4F8A}"/>
                    </a:ext>
                  </a:extLst>
                </p:cNvPr>
                <p:cNvSpPr txBox="1"/>
                <p:nvPr/>
              </p:nvSpPr>
              <p:spPr>
                <a:xfrm>
                  <a:off x="465235" y="496051"/>
                  <a:ext cx="1828800" cy="123111"/>
                </a:xfrm>
                <a:prstGeom prst="rect">
                  <a:avLst/>
                </a:prstGeom>
                <a:solidFill>
                  <a:schemeClr val="accent5">
                    <a:lumMod val="60000"/>
                    <a:lumOff val="40000"/>
                  </a:schemeClr>
                </a:solidFill>
                <a:ln>
                  <a:solidFill>
                    <a:schemeClr val="accent5">
                      <a:lumMod val="60000"/>
                      <a:lumOff val="40000"/>
                    </a:schemeClr>
                  </a:solidFill>
                </a:ln>
              </p:spPr>
              <p:txBody>
                <a:bodyPr wrap="square" rtlCol="0">
                  <a:spAutoFit/>
                </a:bodyPr>
                <a:lstStyle/>
                <a:p>
                  <a:endParaRPr lang="en-US" sz="200" dirty="0">
                    <a:solidFill>
                      <a:schemeClr val="accent1">
                        <a:lumMod val="40000"/>
                        <a:lumOff val="60000"/>
                      </a:schemeClr>
                    </a:solidFill>
                    <a:latin typeface="Arial" panose="020B0604020202020204" pitchFamily="34" charset="0"/>
                    <a:cs typeface="Arial" panose="020B0604020202020204" pitchFamily="34" charset="0"/>
                  </a:endParaRPr>
                </a:p>
              </p:txBody>
            </p:sp>
            <p:sp>
              <p:nvSpPr>
                <p:cNvPr id="29" name="TextBox 28">
                  <a:extLst>
                    <a:ext uri="{FF2B5EF4-FFF2-40B4-BE49-F238E27FC236}">
                      <a16:creationId xmlns:a16="http://schemas.microsoft.com/office/drawing/2014/main" id="{460173D4-D866-1D7D-54CB-E1FD63D3B748}"/>
                    </a:ext>
                  </a:extLst>
                </p:cNvPr>
                <p:cNvSpPr txBox="1"/>
                <p:nvPr/>
              </p:nvSpPr>
              <p:spPr>
                <a:xfrm>
                  <a:off x="772740" y="141883"/>
                  <a:ext cx="1213794" cy="369332"/>
                </a:xfrm>
                <a:prstGeom prst="rect">
                  <a:avLst/>
                </a:prstGeom>
                <a:noFill/>
              </p:spPr>
              <p:txBody>
                <a:bodyPr wrap="none" rtlCol="0">
                  <a:spAutoFit/>
                </a:bodyPr>
                <a:lstStyle/>
                <a:p>
                  <a:pPr algn="ctr"/>
                  <a:r>
                    <a:rPr lang="en-US" dirty="0">
                      <a:solidFill>
                        <a:schemeClr val="bg2">
                          <a:lumMod val="75000"/>
                        </a:schemeClr>
                      </a:solidFill>
                      <a:latin typeface="Arial" panose="020B0604020202020204" pitchFamily="34" charset="0"/>
                      <a:cs typeface="Arial" panose="020B0604020202020204" pitchFamily="34" charset="0"/>
                    </a:rPr>
                    <a:t>Chapter 3</a:t>
                  </a:r>
                </a:p>
              </p:txBody>
            </p:sp>
          </p:grpSp>
          <p:grpSp>
            <p:nvGrpSpPr>
              <p:cNvPr id="25" name="Group 24">
                <a:extLst>
                  <a:ext uri="{FF2B5EF4-FFF2-40B4-BE49-F238E27FC236}">
                    <a16:creationId xmlns:a16="http://schemas.microsoft.com/office/drawing/2014/main" id="{EE97C20E-F9D5-2702-0712-CB819F4D08FC}"/>
                  </a:ext>
                </a:extLst>
              </p:cNvPr>
              <p:cNvGrpSpPr/>
              <p:nvPr/>
            </p:nvGrpSpPr>
            <p:grpSpPr>
              <a:xfrm>
                <a:off x="9855200" y="1046502"/>
                <a:ext cx="1828800" cy="477279"/>
                <a:chOff x="465235" y="141883"/>
                <a:chExt cx="1828800" cy="477279"/>
              </a:xfrm>
            </p:grpSpPr>
            <p:sp>
              <p:nvSpPr>
                <p:cNvPr id="26" name="TextBox 25">
                  <a:extLst>
                    <a:ext uri="{FF2B5EF4-FFF2-40B4-BE49-F238E27FC236}">
                      <a16:creationId xmlns:a16="http://schemas.microsoft.com/office/drawing/2014/main" id="{CB9539ED-189D-14D5-EAA8-24C57532B86D}"/>
                    </a:ext>
                  </a:extLst>
                </p:cNvPr>
                <p:cNvSpPr txBox="1"/>
                <p:nvPr/>
              </p:nvSpPr>
              <p:spPr>
                <a:xfrm>
                  <a:off x="465235" y="496051"/>
                  <a:ext cx="1828800" cy="123111"/>
                </a:xfrm>
                <a:prstGeom prst="rect">
                  <a:avLst/>
                </a:prstGeom>
                <a:solidFill>
                  <a:schemeClr val="accent5">
                    <a:lumMod val="60000"/>
                    <a:lumOff val="40000"/>
                  </a:schemeClr>
                </a:solidFill>
                <a:ln>
                  <a:solidFill>
                    <a:schemeClr val="accent5">
                      <a:lumMod val="60000"/>
                      <a:lumOff val="40000"/>
                    </a:schemeClr>
                  </a:solidFill>
                </a:ln>
              </p:spPr>
              <p:txBody>
                <a:bodyPr wrap="square" rtlCol="0">
                  <a:spAutoFit/>
                </a:bodyPr>
                <a:lstStyle/>
                <a:p>
                  <a:endParaRPr lang="en-US" sz="200" dirty="0">
                    <a:solidFill>
                      <a:schemeClr val="accent1">
                        <a:lumMod val="40000"/>
                        <a:lumOff val="60000"/>
                      </a:schemeClr>
                    </a:solidFill>
                    <a:latin typeface="Arial" panose="020B0604020202020204" pitchFamily="34" charset="0"/>
                    <a:cs typeface="Arial" panose="020B0604020202020204" pitchFamily="34" charset="0"/>
                  </a:endParaRPr>
                </a:p>
              </p:txBody>
            </p:sp>
            <p:sp>
              <p:nvSpPr>
                <p:cNvPr id="27" name="TextBox 26">
                  <a:extLst>
                    <a:ext uri="{FF2B5EF4-FFF2-40B4-BE49-F238E27FC236}">
                      <a16:creationId xmlns:a16="http://schemas.microsoft.com/office/drawing/2014/main" id="{ABAE96C8-2155-CDD6-420D-8633159FD7E0}"/>
                    </a:ext>
                  </a:extLst>
                </p:cNvPr>
                <p:cNvSpPr txBox="1"/>
                <p:nvPr/>
              </p:nvSpPr>
              <p:spPr>
                <a:xfrm>
                  <a:off x="791978" y="141883"/>
                  <a:ext cx="1175322" cy="369332"/>
                </a:xfrm>
                <a:prstGeom prst="rect">
                  <a:avLst/>
                </a:prstGeom>
                <a:noFill/>
              </p:spPr>
              <p:txBody>
                <a:bodyPr wrap="none" rtlCol="0">
                  <a:spAutoFit/>
                </a:bodyPr>
                <a:lstStyle/>
                <a:p>
                  <a:pPr algn="ctr"/>
                  <a:r>
                    <a:rPr lang="en-US" dirty="0">
                      <a:solidFill>
                        <a:schemeClr val="bg2">
                          <a:lumMod val="75000"/>
                        </a:schemeClr>
                      </a:solidFill>
                      <a:latin typeface="Arial" panose="020B0604020202020204" pitchFamily="34" charset="0"/>
                      <a:cs typeface="Arial" panose="020B0604020202020204" pitchFamily="34" charset="0"/>
                    </a:rPr>
                    <a:t>Summary</a:t>
                  </a:r>
                </a:p>
              </p:txBody>
            </p:sp>
          </p:grpSp>
        </p:grpSp>
      </p:grpSp>
    </p:spTree>
    <p:extLst>
      <p:ext uri="{BB962C8B-B14F-4D97-AF65-F5344CB8AC3E}">
        <p14:creationId xmlns:p14="http://schemas.microsoft.com/office/powerpoint/2010/main" val="33646071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itle 23">
            <a:extLst>
              <a:ext uri="{FF2B5EF4-FFF2-40B4-BE49-F238E27FC236}">
                <a16:creationId xmlns:a16="http://schemas.microsoft.com/office/drawing/2014/main" id="{FD57BF68-99D3-265B-421F-40D9DAEFBB7B}"/>
              </a:ext>
            </a:extLst>
          </p:cNvPr>
          <p:cNvSpPr>
            <a:spLocks noGrp="1"/>
          </p:cNvSpPr>
          <p:nvPr>
            <p:ph type="title"/>
          </p:nvPr>
        </p:nvSpPr>
        <p:spPr>
          <a:xfrm>
            <a:off x="838200" y="509185"/>
            <a:ext cx="10515600" cy="1325563"/>
          </a:xfrm>
        </p:spPr>
        <p:txBody>
          <a:bodyPr/>
          <a:lstStyle/>
          <a:p>
            <a:pPr algn="ctr"/>
            <a:r>
              <a:rPr lang="en-US" dirty="0"/>
              <a:t>Fish-</a:t>
            </a:r>
            <a:r>
              <a:rPr lang="en-US" dirty="0" err="1"/>
              <a:t>ics</a:t>
            </a:r>
            <a:r>
              <a:rPr lang="en-US" dirty="0"/>
              <a:t>: Fish &amp; Physics </a:t>
            </a:r>
          </a:p>
        </p:txBody>
      </p:sp>
      <p:sp>
        <p:nvSpPr>
          <p:cNvPr id="4" name="Slide Number Placeholder 3">
            <a:extLst>
              <a:ext uri="{FF2B5EF4-FFF2-40B4-BE49-F238E27FC236}">
                <a16:creationId xmlns:a16="http://schemas.microsoft.com/office/drawing/2014/main" id="{F5DB0C71-0799-F6F4-D70A-0FEB909AB254}"/>
              </a:ext>
            </a:extLst>
          </p:cNvPr>
          <p:cNvSpPr>
            <a:spLocks noGrp="1"/>
          </p:cNvSpPr>
          <p:nvPr>
            <p:ph type="sldNum" sz="quarter" idx="12"/>
          </p:nvPr>
        </p:nvSpPr>
        <p:spPr/>
        <p:txBody>
          <a:bodyPr/>
          <a:lstStyle/>
          <a:p>
            <a:fld id="{7FC46575-6D3F-4D40-B678-5D601DAEDA75}" type="slidenum">
              <a:rPr lang="en-US" smtClean="0"/>
              <a:t>1</a:t>
            </a:fld>
            <a:endParaRPr lang="en-US" dirty="0"/>
          </a:p>
        </p:txBody>
      </p:sp>
      <p:grpSp>
        <p:nvGrpSpPr>
          <p:cNvPr id="25" name="Group 24">
            <a:extLst>
              <a:ext uri="{FF2B5EF4-FFF2-40B4-BE49-F238E27FC236}">
                <a16:creationId xmlns:a16="http://schemas.microsoft.com/office/drawing/2014/main" id="{8B8B7E36-6F60-B741-E8A6-A74A824B2A41}"/>
              </a:ext>
            </a:extLst>
          </p:cNvPr>
          <p:cNvGrpSpPr/>
          <p:nvPr/>
        </p:nvGrpSpPr>
        <p:grpSpPr>
          <a:xfrm>
            <a:off x="0" y="0"/>
            <a:ext cx="12192000" cy="548640"/>
            <a:chOff x="0" y="0"/>
            <a:chExt cx="12192000" cy="548640"/>
          </a:xfrm>
        </p:grpSpPr>
        <p:sp>
          <p:nvSpPr>
            <p:cNvPr id="27" name="Rectangle 26">
              <a:extLst>
                <a:ext uri="{FF2B5EF4-FFF2-40B4-BE49-F238E27FC236}">
                  <a16:creationId xmlns:a16="http://schemas.microsoft.com/office/drawing/2014/main" id="{4E3127A3-6325-7865-82F3-F2AABD1F521C}"/>
                </a:ext>
              </a:extLst>
            </p:cNvPr>
            <p:cNvSpPr/>
            <p:nvPr/>
          </p:nvSpPr>
          <p:spPr>
            <a:xfrm>
              <a:off x="0" y="0"/>
              <a:ext cx="12192000" cy="54864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grpSp>
          <p:nvGrpSpPr>
            <p:cNvPr id="28" name="Group 27">
              <a:extLst>
                <a:ext uri="{FF2B5EF4-FFF2-40B4-BE49-F238E27FC236}">
                  <a16:creationId xmlns:a16="http://schemas.microsoft.com/office/drawing/2014/main" id="{63FFEAB3-3F2B-5449-D00E-CEBF0143D57E}"/>
                </a:ext>
              </a:extLst>
            </p:cNvPr>
            <p:cNvGrpSpPr/>
            <p:nvPr/>
          </p:nvGrpSpPr>
          <p:grpSpPr>
            <a:xfrm>
              <a:off x="508000" y="6743"/>
              <a:ext cx="11176000" cy="477279"/>
              <a:chOff x="508000" y="1046502"/>
              <a:chExt cx="11176000" cy="477279"/>
            </a:xfrm>
          </p:grpSpPr>
          <p:grpSp>
            <p:nvGrpSpPr>
              <p:cNvPr id="29" name="Group 28">
                <a:extLst>
                  <a:ext uri="{FF2B5EF4-FFF2-40B4-BE49-F238E27FC236}">
                    <a16:creationId xmlns:a16="http://schemas.microsoft.com/office/drawing/2014/main" id="{5C8005BA-C625-B099-440E-5A7BAA30EC8E}"/>
                  </a:ext>
                </a:extLst>
              </p:cNvPr>
              <p:cNvGrpSpPr/>
              <p:nvPr/>
            </p:nvGrpSpPr>
            <p:grpSpPr>
              <a:xfrm>
                <a:off x="508000" y="1046502"/>
                <a:ext cx="1828800" cy="477279"/>
                <a:chOff x="465235" y="141883"/>
                <a:chExt cx="1828800" cy="477279"/>
              </a:xfrm>
            </p:grpSpPr>
            <p:sp>
              <p:nvSpPr>
                <p:cNvPr id="42" name="TextBox 41">
                  <a:extLst>
                    <a:ext uri="{FF2B5EF4-FFF2-40B4-BE49-F238E27FC236}">
                      <a16:creationId xmlns:a16="http://schemas.microsoft.com/office/drawing/2014/main" id="{0CE5C1D1-AD31-1929-C416-EB5EF1C76215}"/>
                    </a:ext>
                  </a:extLst>
                </p:cNvPr>
                <p:cNvSpPr txBox="1"/>
                <p:nvPr/>
              </p:nvSpPr>
              <p:spPr>
                <a:xfrm>
                  <a:off x="465235" y="496051"/>
                  <a:ext cx="1828800" cy="123111"/>
                </a:xfrm>
                <a:prstGeom prst="rect">
                  <a:avLst/>
                </a:prstGeom>
                <a:solidFill>
                  <a:schemeClr val="accent5">
                    <a:lumMod val="75000"/>
                  </a:schemeClr>
                </a:solidFill>
                <a:ln>
                  <a:solidFill>
                    <a:schemeClr val="accent5">
                      <a:lumMod val="75000"/>
                    </a:schemeClr>
                  </a:solidFill>
                </a:ln>
              </p:spPr>
              <p:txBody>
                <a:bodyPr wrap="square" rtlCol="0">
                  <a:spAutoFit/>
                </a:bodyPr>
                <a:lstStyle/>
                <a:p>
                  <a:endParaRPr lang="en-US" sz="200" dirty="0">
                    <a:solidFill>
                      <a:schemeClr val="accent1">
                        <a:lumMod val="40000"/>
                        <a:lumOff val="60000"/>
                      </a:schemeClr>
                    </a:solidFill>
                    <a:latin typeface="Arial" panose="020B0604020202020204" pitchFamily="34" charset="0"/>
                    <a:cs typeface="Arial" panose="020B0604020202020204" pitchFamily="34" charset="0"/>
                  </a:endParaRPr>
                </a:p>
              </p:txBody>
            </p:sp>
            <p:sp>
              <p:nvSpPr>
                <p:cNvPr id="43" name="TextBox 42">
                  <a:extLst>
                    <a:ext uri="{FF2B5EF4-FFF2-40B4-BE49-F238E27FC236}">
                      <a16:creationId xmlns:a16="http://schemas.microsoft.com/office/drawing/2014/main" id="{19C25A42-03FD-6AB4-DA8B-E5DFE23001C6}"/>
                    </a:ext>
                  </a:extLst>
                </p:cNvPr>
                <p:cNvSpPr txBox="1"/>
                <p:nvPr/>
              </p:nvSpPr>
              <p:spPr>
                <a:xfrm>
                  <a:off x="613239" y="141883"/>
                  <a:ext cx="1532792" cy="369332"/>
                </a:xfrm>
                <a:prstGeom prst="rect">
                  <a:avLst/>
                </a:prstGeom>
                <a:noFill/>
              </p:spPr>
              <p:txBody>
                <a:bodyPr wrap="none" rtlCol="0">
                  <a:spAutoFit/>
                </a:bodyPr>
                <a:lstStyle/>
                <a:p>
                  <a:pPr algn="ctr"/>
                  <a:r>
                    <a:rPr lang="en-US" b="1" dirty="0">
                      <a:solidFill>
                        <a:schemeClr val="bg2">
                          <a:lumMod val="50000"/>
                        </a:schemeClr>
                      </a:solidFill>
                      <a:latin typeface="Arial" panose="020B0604020202020204" pitchFamily="34" charset="0"/>
                      <a:cs typeface="Arial" panose="020B0604020202020204" pitchFamily="34" charset="0"/>
                    </a:rPr>
                    <a:t>Introduction</a:t>
                  </a:r>
                </a:p>
              </p:txBody>
            </p:sp>
          </p:grpSp>
          <p:grpSp>
            <p:nvGrpSpPr>
              <p:cNvPr id="30" name="Group 29">
                <a:extLst>
                  <a:ext uri="{FF2B5EF4-FFF2-40B4-BE49-F238E27FC236}">
                    <a16:creationId xmlns:a16="http://schemas.microsoft.com/office/drawing/2014/main" id="{62EEEFC3-2097-54A8-3B32-E60819B9565A}"/>
                  </a:ext>
                </a:extLst>
              </p:cNvPr>
              <p:cNvGrpSpPr/>
              <p:nvPr/>
            </p:nvGrpSpPr>
            <p:grpSpPr>
              <a:xfrm>
                <a:off x="2844800" y="1046502"/>
                <a:ext cx="1828800" cy="477279"/>
                <a:chOff x="465235" y="141883"/>
                <a:chExt cx="1828800" cy="477279"/>
              </a:xfrm>
            </p:grpSpPr>
            <p:sp>
              <p:nvSpPr>
                <p:cNvPr id="40" name="TextBox 39">
                  <a:extLst>
                    <a:ext uri="{FF2B5EF4-FFF2-40B4-BE49-F238E27FC236}">
                      <a16:creationId xmlns:a16="http://schemas.microsoft.com/office/drawing/2014/main" id="{F0C5F99F-928E-BE6F-6FAF-50BBD16ACCAF}"/>
                    </a:ext>
                  </a:extLst>
                </p:cNvPr>
                <p:cNvSpPr txBox="1"/>
                <p:nvPr/>
              </p:nvSpPr>
              <p:spPr>
                <a:xfrm>
                  <a:off x="465235" y="496051"/>
                  <a:ext cx="1828800" cy="123111"/>
                </a:xfrm>
                <a:prstGeom prst="rect">
                  <a:avLst/>
                </a:prstGeom>
                <a:solidFill>
                  <a:schemeClr val="accent5">
                    <a:lumMod val="60000"/>
                    <a:lumOff val="40000"/>
                  </a:schemeClr>
                </a:solidFill>
                <a:ln>
                  <a:solidFill>
                    <a:schemeClr val="accent5">
                      <a:lumMod val="60000"/>
                      <a:lumOff val="40000"/>
                    </a:schemeClr>
                  </a:solidFill>
                </a:ln>
              </p:spPr>
              <p:txBody>
                <a:bodyPr wrap="square" rtlCol="0">
                  <a:spAutoFit/>
                </a:bodyPr>
                <a:lstStyle/>
                <a:p>
                  <a:endParaRPr lang="en-US" sz="200" dirty="0">
                    <a:solidFill>
                      <a:schemeClr val="accent1">
                        <a:lumMod val="40000"/>
                        <a:lumOff val="60000"/>
                      </a:schemeClr>
                    </a:solidFill>
                    <a:latin typeface="Arial" panose="020B0604020202020204" pitchFamily="34" charset="0"/>
                    <a:cs typeface="Arial" panose="020B0604020202020204" pitchFamily="34" charset="0"/>
                  </a:endParaRPr>
                </a:p>
              </p:txBody>
            </p:sp>
            <p:sp>
              <p:nvSpPr>
                <p:cNvPr id="41" name="TextBox 40">
                  <a:extLst>
                    <a:ext uri="{FF2B5EF4-FFF2-40B4-BE49-F238E27FC236}">
                      <a16:creationId xmlns:a16="http://schemas.microsoft.com/office/drawing/2014/main" id="{5CBF886E-980D-30AE-FF01-7E310515D65D}"/>
                    </a:ext>
                  </a:extLst>
                </p:cNvPr>
                <p:cNvSpPr txBox="1"/>
                <p:nvPr/>
              </p:nvSpPr>
              <p:spPr>
                <a:xfrm>
                  <a:off x="780754" y="141883"/>
                  <a:ext cx="1197765" cy="369332"/>
                </a:xfrm>
                <a:prstGeom prst="rect">
                  <a:avLst/>
                </a:prstGeom>
                <a:noFill/>
              </p:spPr>
              <p:txBody>
                <a:bodyPr wrap="none" rtlCol="0">
                  <a:spAutoFit/>
                </a:bodyPr>
                <a:lstStyle/>
                <a:p>
                  <a:pPr algn="ctr"/>
                  <a:r>
                    <a:rPr lang="en-US" dirty="0">
                      <a:solidFill>
                        <a:schemeClr val="bg2">
                          <a:lumMod val="75000"/>
                        </a:schemeClr>
                      </a:solidFill>
                      <a:latin typeface="Arial" panose="020B0604020202020204" pitchFamily="34" charset="0"/>
                      <a:cs typeface="Arial" panose="020B0604020202020204" pitchFamily="34" charset="0"/>
                    </a:rPr>
                    <a:t>Chapter 1</a:t>
                  </a:r>
                </a:p>
              </p:txBody>
            </p:sp>
          </p:grpSp>
          <p:grpSp>
            <p:nvGrpSpPr>
              <p:cNvPr id="31" name="Group 30">
                <a:extLst>
                  <a:ext uri="{FF2B5EF4-FFF2-40B4-BE49-F238E27FC236}">
                    <a16:creationId xmlns:a16="http://schemas.microsoft.com/office/drawing/2014/main" id="{1780D36D-B826-4B1E-7FCA-52B5055045B0}"/>
                  </a:ext>
                </a:extLst>
              </p:cNvPr>
              <p:cNvGrpSpPr/>
              <p:nvPr/>
            </p:nvGrpSpPr>
            <p:grpSpPr>
              <a:xfrm>
                <a:off x="5181600" y="1046502"/>
                <a:ext cx="1828800" cy="477279"/>
                <a:chOff x="465235" y="141883"/>
                <a:chExt cx="1828800" cy="477279"/>
              </a:xfrm>
            </p:grpSpPr>
            <p:sp>
              <p:nvSpPr>
                <p:cNvPr id="38" name="TextBox 37">
                  <a:extLst>
                    <a:ext uri="{FF2B5EF4-FFF2-40B4-BE49-F238E27FC236}">
                      <a16:creationId xmlns:a16="http://schemas.microsoft.com/office/drawing/2014/main" id="{D6293713-04FC-6D5B-937F-675C3C7D4909}"/>
                    </a:ext>
                  </a:extLst>
                </p:cNvPr>
                <p:cNvSpPr txBox="1"/>
                <p:nvPr/>
              </p:nvSpPr>
              <p:spPr>
                <a:xfrm>
                  <a:off x="465235" y="496051"/>
                  <a:ext cx="1828800" cy="123111"/>
                </a:xfrm>
                <a:prstGeom prst="rect">
                  <a:avLst/>
                </a:prstGeom>
                <a:solidFill>
                  <a:schemeClr val="accent5">
                    <a:lumMod val="60000"/>
                    <a:lumOff val="40000"/>
                  </a:schemeClr>
                </a:solidFill>
                <a:ln>
                  <a:solidFill>
                    <a:schemeClr val="accent5">
                      <a:lumMod val="60000"/>
                      <a:lumOff val="40000"/>
                    </a:schemeClr>
                  </a:solidFill>
                </a:ln>
              </p:spPr>
              <p:txBody>
                <a:bodyPr wrap="square" rtlCol="0">
                  <a:spAutoFit/>
                </a:bodyPr>
                <a:lstStyle/>
                <a:p>
                  <a:endParaRPr lang="en-US" sz="200" dirty="0">
                    <a:solidFill>
                      <a:schemeClr val="accent1">
                        <a:lumMod val="40000"/>
                        <a:lumOff val="60000"/>
                      </a:schemeClr>
                    </a:solidFill>
                    <a:latin typeface="Arial" panose="020B0604020202020204" pitchFamily="34" charset="0"/>
                    <a:cs typeface="Arial" panose="020B0604020202020204" pitchFamily="34" charset="0"/>
                  </a:endParaRPr>
                </a:p>
              </p:txBody>
            </p:sp>
            <p:sp>
              <p:nvSpPr>
                <p:cNvPr id="39" name="TextBox 38">
                  <a:extLst>
                    <a:ext uri="{FF2B5EF4-FFF2-40B4-BE49-F238E27FC236}">
                      <a16:creationId xmlns:a16="http://schemas.microsoft.com/office/drawing/2014/main" id="{F8D4C2B3-07DB-4629-C48A-AAF47AEE9CF4}"/>
                    </a:ext>
                  </a:extLst>
                </p:cNvPr>
                <p:cNvSpPr txBox="1"/>
                <p:nvPr/>
              </p:nvSpPr>
              <p:spPr>
                <a:xfrm>
                  <a:off x="775144" y="141883"/>
                  <a:ext cx="1208985" cy="369332"/>
                </a:xfrm>
                <a:prstGeom prst="rect">
                  <a:avLst/>
                </a:prstGeom>
                <a:noFill/>
              </p:spPr>
              <p:txBody>
                <a:bodyPr wrap="none" rtlCol="0">
                  <a:spAutoFit/>
                </a:bodyPr>
                <a:lstStyle/>
                <a:p>
                  <a:pPr algn="ctr"/>
                  <a:r>
                    <a:rPr lang="en-US" dirty="0">
                      <a:solidFill>
                        <a:schemeClr val="bg2">
                          <a:lumMod val="75000"/>
                        </a:schemeClr>
                      </a:solidFill>
                      <a:latin typeface="Arial" panose="020B0604020202020204" pitchFamily="34" charset="0"/>
                      <a:cs typeface="Arial" panose="020B0604020202020204" pitchFamily="34" charset="0"/>
                    </a:rPr>
                    <a:t>Chapter 2</a:t>
                  </a:r>
                </a:p>
              </p:txBody>
            </p:sp>
          </p:grpSp>
          <p:grpSp>
            <p:nvGrpSpPr>
              <p:cNvPr id="32" name="Group 31">
                <a:extLst>
                  <a:ext uri="{FF2B5EF4-FFF2-40B4-BE49-F238E27FC236}">
                    <a16:creationId xmlns:a16="http://schemas.microsoft.com/office/drawing/2014/main" id="{BAAE86AB-C194-360B-3F51-3C47966F97B5}"/>
                  </a:ext>
                </a:extLst>
              </p:cNvPr>
              <p:cNvGrpSpPr/>
              <p:nvPr/>
            </p:nvGrpSpPr>
            <p:grpSpPr>
              <a:xfrm>
                <a:off x="7518400" y="1046502"/>
                <a:ext cx="1828800" cy="477279"/>
                <a:chOff x="465235" y="141883"/>
                <a:chExt cx="1828800" cy="477279"/>
              </a:xfrm>
            </p:grpSpPr>
            <p:sp>
              <p:nvSpPr>
                <p:cNvPr id="36" name="TextBox 35">
                  <a:extLst>
                    <a:ext uri="{FF2B5EF4-FFF2-40B4-BE49-F238E27FC236}">
                      <a16:creationId xmlns:a16="http://schemas.microsoft.com/office/drawing/2014/main" id="{CE1B01FB-BF5F-CFAE-AEC2-66A69BF17339}"/>
                    </a:ext>
                  </a:extLst>
                </p:cNvPr>
                <p:cNvSpPr txBox="1"/>
                <p:nvPr/>
              </p:nvSpPr>
              <p:spPr>
                <a:xfrm>
                  <a:off x="465235" y="496051"/>
                  <a:ext cx="1828800" cy="123111"/>
                </a:xfrm>
                <a:prstGeom prst="rect">
                  <a:avLst/>
                </a:prstGeom>
                <a:solidFill>
                  <a:schemeClr val="accent5">
                    <a:lumMod val="60000"/>
                    <a:lumOff val="40000"/>
                  </a:schemeClr>
                </a:solidFill>
                <a:ln>
                  <a:solidFill>
                    <a:schemeClr val="accent5">
                      <a:lumMod val="60000"/>
                      <a:lumOff val="40000"/>
                    </a:schemeClr>
                  </a:solidFill>
                </a:ln>
              </p:spPr>
              <p:txBody>
                <a:bodyPr wrap="square" rtlCol="0">
                  <a:spAutoFit/>
                </a:bodyPr>
                <a:lstStyle/>
                <a:p>
                  <a:endParaRPr lang="en-US" sz="200" dirty="0">
                    <a:solidFill>
                      <a:schemeClr val="accent1">
                        <a:lumMod val="40000"/>
                        <a:lumOff val="60000"/>
                      </a:schemeClr>
                    </a:solidFill>
                    <a:latin typeface="Arial" panose="020B0604020202020204" pitchFamily="34" charset="0"/>
                    <a:cs typeface="Arial" panose="020B0604020202020204" pitchFamily="34" charset="0"/>
                  </a:endParaRPr>
                </a:p>
              </p:txBody>
            </p:sp>
            <p:sp>
              <p:nvSpPr>
                <p:cNvPr id="37" name="TextBox 36">
                  <a:extLst>
                    <a:ext uri="{FF2B5EF4-FFF2-40B4-BE49-F238E27FC236}">
                      <a16:creationId xmlns:a16="http://schemas.microsoft.com/office/drawing/2014/main" id="{2896E0AB-35FB-43D9-55E9-41F1EB83B008}"/>
                    </a:ext>
                  </a:extLst>
                </p:cNvPr>
                <p:cNvSpPr txBox="1"/>
                <p:nvPr/>
              </p:nvSpPr>
              <p:spPr>
                <a:xfrm>
                  <a:off x="772740" y="141883"/>
                  <a:ext cx="1213794" cy="369332"/>
                </a:xfrm>
                <a:prstGeom prst="rect">
                  <a:avLst/>
                </a:prstGeom>
                <a:noFill/>
              </p:spPr>
              <p:txBody>
                <a:bodyPr wrap="none" rtlCol="0">
                  <a:spAutoFit/>
                </a:bodyPr>
                <a:lstStyle/>
                <a:p>
                  <a:pPr algn="ctr"/>
                  <a:r>
                    <a:rPr lang="en-US" dirty="0">
                      <a:solidFill>
                        <a:schemeClr val="bg2">
                          <a:lumMod val="75000"/>
                        </a:schemeClr>
                      </a:solidFill>
                      <a:latin typeface="Arial" panose="020B0604020202020204" pitchFamily="34" charset="0"/>
                      <a:cs typeface="Arial" panose="020B0604020202020204" pitchFamily="34" charset="0"/>
                    </a:rPr>
                    <a:t>Chapter 3</a:t>
                  </a:r>
                </a:p>
              </p:txBody>
            </p:sp>
          </p:grpSp>
          <p:grpSp>
            <p:nvGrpSpPr>
              <p:cNvPr id="33" name="Group 32">
                <a:extLst>
                  <a:ext uri="{FF2B5EF4-FFF2-40B4-BE49-F238E27FC236}">
                    <a16:creationId xmlns:a16="http://schemas.microsoft.com/office/drawing/2014/main" id="{FB9642A0-BEB4-9235-9A25-3A6C0533292D}"/>
                  </a:ext>
                </a:extLst>
              </p:cNvPr>
              <p:cNvGrpSpPr/>
              <p:nvPr/>
            </p:nvGrpSpPr>
            <p:grpSpPr>
              <a:xfrm>
                <a:off x="9855200" y="1046502"/>
                <a:ext cx="1828800" cy="477279"/>
                <a:chOff x="465235" y="141883"/>
                <a:chExt cx="1828800" cy="477279"/>
              </a:xfrm>
            </p:grpSpPr>
            <p:sp>
              <p:nvSpPr>
                <p:cNvPr id="34" name="TextBox 33">
                  <a:extLst>
                    <a:ext uri="{FF2B5EF4-FFF2-40B4-BE49-F238E27FC236}">
                      <a16:creationId xmlns:a16="http://schemas.microsoft.com/office/drawing/2014/main" id="{FFB4121C-F7A6-3474-C82B-64867D14B86F}"/>
                    </a:ext>
                  </a:extLst>
                </p:cNvPr>
                <p:cNvSpPr txBox="1"/>
                <p:nvPr/>
              </p:nvSpPr>
              <p:spPr>
                <a:xfrm>
                  <a:off x="465235" y="496051"/>
                  <a:ext cx="1828800" cy="123111"/>
                </a:xfrm>
                <a:prstGeom prst="rect">
                  <a:avLst/>
                </a:prstGeom>
                <a:solidFill>
                  <a:schemeClr val="accent5">
                    <a:lumMod val="60000"/>
                    <a:lumOff val="40000"/>
                  </a:schemeClr>
                </a:solidFill>
                <a:ln>
                  <a:solidFill>
                    <a:schemeClr val="accent5">
                      <a:lumMod val="60000"/>
                      <a:lumOff val="40000"/>
                    </a:schemeClr>
                  </a:solidFill>
                </a:ln>
              </p:spPr>
              <p:txBody>
                <a:bodyPr wrap="square" rtlCol="0">
                  <a:spAutoFit/>
                </a:bodyPr>
                <a:lstStyle/>
                <a:p>
                  <a:endParaRPr lang="en-US" sz="200" dirty="0">
                    <a:solidFill>
                      <a:schemeClr val="accent1">
                        <a:lumMod val="40000"/>
                        <a:lumOff val="60000"/>
                      </a:schemeClr>
                    </a:solidFill>
                    <a:latin typeface="Arial" panose="020B0604020202020204" pitchFamily="34" charset="0"/>
                    <a:cs typeface="Arial" panose="020B0604020202020204" pitchFamily="34" charset="0"/>
                  </a:endParaRPr>
                </a:p>
              </p:txBody>
            </p:sp>
            <p:sp>
              <p:nvSpPr>
                <p:cNvPr id="35" name="TextBox 34">
                  <a:extLst>
                    <a:ext uri="{FF2B5EF4-FFF2-40B4-BE49-F238E27FC236}">
                      <a16:creationId xmlns:a16="http://schemas.microsoft.com/office/drawing/2014/main" id="{5031FC37-D277-CAAD-D8AE-E170D4AC5210}"/>
                    </a:ext>
                  </a:extLst>
                </p:cNvPr>
                <p:cNvSpPr txBox="1"/>
                <p:nvPr/>
              </p:nvSpPr>
              <p:spPr>
                <a:xfrm>
                  <a:off x="791978" y="141883"/>
                  <a:ext cx="1175322" cy="369332"/>
                </a:xfrm>
                <a:prstGeom prst="rect">
                  <a:avLst/>
                </a:prstGeom>
                <a:noFill/>
              </p:spPr>
              <p:txBody>
                <a:bodyPr wrap="none" rtlCol="0">
                  <a:spAutoFit/>
                </a:bodyPr>
                <a:lstStyle/>
                <a:p>
                  <a:pPr algn="ctr"/>
                  <a:r>
                    <a:rPr lang="en-US" dirty="0">
                      <a:solidFill>
                        <a:schemeClr val="bg2">
                          <a:lumMod val="75000"/>
                        </a:schemeClr>
                      </a:solidFill>
                      <a:latin typeface="Arial" panose="020B0604020202020204" pitchFamily="34" charset="0"/>
                      <a:cs typeface="Arial" panose="020B0604020202020204" pitchFamily="34" charset="0"/>
                    </a:rPr>
                    <a:t>Summary</a:t>
                  </a:r>
                </a:p>
              </p:txBody>
            </p:sp>
          </p:grpSp>
        </p:grpSp>
      </p:grpSp>
      <p:sp>
        <p:nvSpPr>
          <p:cNvPr id="2057" name="Rectangle 2056">
            <a:extLst>
              <a:ext uri="{FF2B5EF4-FFF2-40B4-BE49-F238E27FC236}">
                <a16:creationId xmlns:a16="http://schemas.microsoft.com/office/drawing/2014/main" id="{6F4FDAEC-49C1-42AE-0926-CDD855C48485}"/>
              </a:ext>
            </a:extLst>
          </p:cNvPr>
          <p:cNvSpPr/>
          <p:nvPr/>
        </p:nvSpPr>
        <p:spPr>
          <a:xfrm>
            <a:off x="1020396" y="3431505"/>
            <a:ext cx="2072362" cy="720000"/>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US"/>
          </a:p>
        </p:txBody>
      </p:sp>
      <p:grpSp>
        <p:nvGrpSpPr>
          <p:cNvPr id="2077" name="Group 2076">
            <a:extLst>
              <a:ext uri="{FF2B5EF4-FFF2-40B4-BE49-F238E27FC236}">
                <a16:creationId xmlns:a16="http://schemas.microsoft.com/office/drawing/2014/main" id="{7A35A9F8-7E97-3525-5084-7AD7F3A1220E}"/>
              </a:ext>
            </a:extLst>
          </p:cNvPr>
          <p:cNvGrpSpPr/>
          <p:nvPr/>
        </p:nvGrpSpPr>
        <p:grpSpPr>
          <a:xfrm>
            <a:off x="1823868" y="1475546"/>
            <a:ext cx="3578367" cy="2410688"/>
            <a:chOff x="672182" y="1587372"/>
            <a:chExt cx="2981882" cy="1830942"/>
          </a:xfrm>
        </p:grpSpPr>
        <p:sp>
          <p:nvSpPr>
            <p:cNvPr id="2054" name="Rectangle 2053" descr="Anemone and clownfish outline">
              <a:extLst>
                <a:ext uri="{FF2B5EF4-FFF2-40B4-BE49-F238E27FC236}">
                  <a16:creationId xmlns:a16="http://schemas.microsoft.com/office/drawing/2014/main" id="{3CF99E20-32F6-9521-0056-BC943A1767F6}"/>
                </a:ext>
              </a:extLst>
            </p:cNvPr>
            <p:cNvSpPr/>
            <p:nvPr/>
          </p:nvSpPr>
          <p:spPr>
            <a:xfrm>
              <a:off x="1477323" y="1587372"/>
              <a:ext cx="1371600" cy="1371600"/>
            </a:xfrm>
            <a:prstGeom prst="rect">
              <a:avLst/>
            </a:prstGeom>
            <a:blipFill>
              <a:blip r:embed="rId3">
                <a:extLst>
                  <a:ext uri="{96DAC541-7B7A-43D3-8B79-37D633B846F1}">
                    <asvg:svgBlip xmlns:asvg="http://schemas.microsoft.com/office/drawing/2016/SVG/main" r:embed="rId4"/>
                  </a:ext>
                </a:extLst>
              </a:blip>
              <a:srcRect/>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US" dirty="0">
                <a:latin typeface="Arial" panose="020B0604020202020204" pitchFamily="34" charset="0"/>
                <a:cs typeface="Arial" panose="020B0604020202020204" pitchFamily="34" charset="0"/>
              </a:endParaRPr>
            </a:p>
          </p:txBody>
        </p:sp>
        <p:sp>
          <p:nvSpPr>
            <p:cNvPr id="2071" name="TextBox 2070">
              <a:extLst>
                <a:ext uri="{FF2B5EF4-FFF2-40B4-BE49-F238E27FC236}">
                  <a16:creationId xmlns:a16="http://schemas.microsoft.com/office/drawing/2014/main" id="{8FEBF8DD-6C45-A472-A542-261979560875}"/>
                </a:ext>
              </a:extLst>
            </p:cNvPr>
            <p:cNvSpPr txBox="1"/>
            <p:nvPr/>
          </p:nvSpPr>
          <p:spPr>
            <a:xfrm>
              <a:off x="672182" y="3023416"/>
              <a:ext cx="2981882" cy="394898"/>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1022350">
                <a:lnSpc>
                  <a:spcPct val="100000"/>
                </a:lnSpc>
                <a:spcBef>
                  <a:spcPct val="0"/>
                </a:spcBef>
                <a:spcAft>
                  <a:spcPct val="35000"/>
                </a:spcAft>
                <a:buNone/>
              </a:pPr>
              <a:r>
                <a:rPr lang="en-US" sz="2400" kern="1200" dirty="0">
                  <a:latin typeface="Arial" panose="020B0604020202020204" pitchFamily="34" charset="0"/>
                  <a:cs typeface="Arial" panose="020B0604020202020204" pitchFamily="34" charset="0"/>
                </a:rPr>
                <a:t>Fish live in the Ocean </a:t>
              </a:r>
            </a:p>
          </p:txBody>
        </p:sp>
      </p:grpSp>
      <p:grpSp>
        <p:nvGrpSpPr>
          <p:cNvPr id="2079" name="Group 2078">
            <a:extLst>
              <a:ext uri="{FF2B5EF4-FFF2-40B4-BE49-F238E27FC236}">
                <a16:creationId xmlns:a16="http://schemas.microsoft.com/office/drawing/2014/main" id="{88FB0578-AAC5-97E2-A5B2-E03429A24D4E}"/>
              </a:ext>
            </a:extLst>
          </p:cNvPr>
          <p:cNvGrpSpPr/>
          <p:nvPr/>
        </p:nvGrpSpPr>
        <p:grpSpPr>
          <a:xfrm>
            <a:off x="6460544" y="1475546"/>
            <a:ext cx="3467446" cy="2410688"/>
            <a:chOff x="3355219" y="3701439"/>
            <a:chExt cx="2889450" cy="1767746"/>
          </a:xfrm>
        </p:grpSpPr>
        <p:sp>
          <p:nvSpPr>
            <p:cNvPr id="2059" name="Rectangle 2058" descr="Wave with solid fill">
              <a:extLst>
                <a:ext uri="{FF2B5EF4-FFF2-40B4-BE49-F238E27FC236}">
                  <a16:creationId xmlns:a16="http://schemas.microsoft.com/office/drawing/2014/main" id="{9DDC08C8-B188-EC6F-575B-30D4A5E35E70}"/>
                </a:ext>
              </a:extLst>
            </p:cNvPr>
            <p:cNvSpPr/>
            <p:nvPr/>
          </p:nvSpPr>
          <p:spPr>
            <a:xfrm>
              <a:off x="4116853" y="3701439"/>
              <a:ext cx="1371600" cy="1371600"/>
            </a:xfrm>
            <a:prstGeom prst="rect">
              <a:avLst/>
            </a:prstGeom>
            <a:blipFill>
              <a:blip r:embed="rId5">
                <a:extLst>
                  <a:ext uri="{96DAC541-7B7A-43D3-8B79-37D633B846F1}">
                    <asvg:svgBlip xmlns:asvg="http://schemas.microsoft.com/office/drawing/2016/SVG/main" r:embed="rId6"/>
                  </a:ext>
                </a:extLst>
              </a:blip>
              <a:srcRect/>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2072" name="TextBox 2071">
              <a:extLst>
                <a:ext uri="{FF2B5EF4-FFF2-40B4-BE49-F238E27FC236}">
                  <a16:creationId xmlns:a16="http://schemas.microsoft.com/office/drawing/2014/main" id="{AE641EA2-882B-A349-49CA-E8F389FE0958}"/>
                </a:ext>
              </a:extLst>
            </p:cNvPr>
            <p:cNvSpPr txBox="1"/>
            <p:nvPr/>
          </p:nvSpPr>
          <p:spPr>
            <a:xfrm>
              <a:off x="3355219" y="5075993"/>
              <a:ext cx="2889450" cy="39319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1111250">
                <a:lnSpc>
                  <a:spcPct val="100000"/>
                </a:lnSpc>
                <a:spcBef>
                  <a:spcPct val="0"/>
                </a:spcBef>
                <a:spcAft>
                  <a:spcPct val="35000"/>
                </a:spcAft>
                <a:buNone/>
              </a:pPr>
              <a:r>
                <a:rPr lang="en-US" sz="2400" kern="1200" dirty="0">
                  <a:latin typeface="Arial" panose="020B0604020202020204" pitchFamily="34" charset="0"/>
                  <a:cs typeface="Arial" panose="020B0604020202020204" pitchFamily="34" charset="0"/>
                </a:rPr>
                <a:t>The Ocean Moves</a:t>
              </a:r>
            </a:p>
          </p:txBody>
        </p:sp>
      </p:grpSp>
      <p:grpSp>
        <p:nvGrpSpPr>
          <p:cNvPr id="2078" name="Group 2077">
            <a:extLst>
              <a:ext uri="{FF2B5EF4-FFF2-40B4-BE49-F238E27FC236}">
                <a16:creationId xmlns:a16="http://schemas.microsoft.com/office/drawing/2014/main" id="{814CF854-0E33-4589-D486-899B1388134D}"/>
              </a:ext>
            </a:extLst>
          </p:cNvPr>
          <p:cNvGrpSpPr/>
          <p:nvPr/>
        </p:nvGrpSpPr>
        <p:grpSpPr>
          <a:xfrm>
            <a:off x="2372675" y="3694477"/>
            <a:ext cx="2480754" cy="2412987"/>
            <a:chOff x="7087499" y="1181544"/>
            <a:chExt cx="2067232" cy="2209716"/>
          </a:xfrm>
        </p:grpSpPr>
        <p:sp>
          <p:nvSpPr>
            <p:cNvPr id="2063" name="Rectangle 2062" descr="Competition with solid fill">
              <a:extLst>
                <a:ext uri="{FF2B5EF4-FFF2-40B4-BE49-F238E27FC236}">
                  <a16:creationId xmlns:a16="http://schemas.microsoft.com/office/drawing/2014/main" id="{5F6DBD5F-C697-E704-79EA-62A74242D13C}"/>
                </a:ext>
              </a:extLst>
            </p:cNvPr>
            <p:cNvSpPr/>
            <p:nvPr/>
          </p:nvSpPr>
          <p:spPr>
            <a:xfrm>
              <a:off x="7206715" y="1181544"/>
              <a:ext cx="1828800" cy="2044084"/>
            </a:xfrm>
            <a:prstGeom prst="rect">
              <a:avLst/>
            </a:prstGeom>
            <a:blipFill>
              <a:blip r:embed="rId7">
                <a:extLst>
                  <a:ext uri="{96DAC541-7B7A-43D3-8B79-37D633B846F1}">
                    <asvg:svgBlip xmlns:asvg="http://schemas.microsoft.com/office/drawing/2016/SVG/main" r:embed="rId8"/>
                  </a:ext>
                </a:extLst>
              </a:blip>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US" dirty="0">
                <a:latin typeface="Arial" panose="020B0604020202020204" pitchFamily="34" charset="0"/>
                <a:cs typeface="Arial" panose="020B0604020202020204" pitchFamily="34" charset="0"/>
              </a:endParaRPr>
            </a:p>
          </p:txBody>
        </p:sp>
        <p:sp>
          <p:nvSpPr>
            <p:cNvPr id="2073" name="TextBox 2072">
              <a:extLst>
                <a:ext uri="{FF2B5EF4-FFF2-40B4-BE49-F238E27FC236}">
                  <a16:creationId xmlns:a16="http://schemas.microsoft.com/office/drawing/2014/main" id="{3871DE04-7F7D-F6DF-FF14-5BC1463A2332}"/>
                </a:ext>
              </a:extLst>
            </p:cNvPr>
            <p:cNvSpPr txBox="1"/>
            <p:nvPr/>
          </p:nvSpPr>
          <p:spPr>
            <a:xfrm>
              <a:off x="7087499" y="2951782"/>
              <a:ext cx="2067232" cy="439478"/>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1689100">
                <a:lnSpc>
                  <a:spcPct val="100000"/>
                </a:lnSpc>
                <a:spcBef>
                  <a:spcPct val="0"/>
                </a:spcBef>
                <a:spcAft>
                  <a:spcPct val="35000"/>
                </a:spcAft>
                <a:buNone/>
              </a:pPr>
              <a:r>
                <a:rPr lang="en-US" sz="2400" kern="1200" dirty="0">
                  <a:latin typeface="Arial" panose="020B0604020202020204" pitchFamily="34" charset="0"/>
                  <a:cs typeface="Arial" panose="020B0604020202020204" pitchFamily="34" charset="0"/>
                </a:rPr>
                <a:t>Fish have Tails </a:t>
              </a:r>
            </a:p>
          </p:txBody>
        </p:sp>
      </p:grpSp>
      <p:grpSp>
        <p:nvGrpSpPr>
          <p:cNvPr id="2082" name="Group 2081">
            <a:extLst>
              <a:ext uri="{FF2B5EF4-FFF2-40B4-BE49-F238E27FC236}">
                <a16:creationId xmlns:a16="http://schemas.microsoft.com/office/drawing/2014/main" id="{BE29FC1B-E0B6-07D8-3DEB-1546D550A212}"/>
              </a:ext>
            </a:extLst>
          </p:cNvPr>
          <p:cNvGrpSpPr/>
          <p:nvPr/>
        </p:nvGrpSpPr>
        <p:grpSpPr>
          <a:xfrm>
            <a:off x="6020403" y="3695626"/>
            <a:ext cx="4347729" cy="2410688"/>
            <a:chOff x="6679665" y="3521773"/>
            <a:chExt cx="3622997" cy="2111286"/>
          </a:xfrm>
        </p:grpSpPr>
        <p:sp>
          <p:nvSpPr>
            <p:cNvPr id="2067" name="Rectangle 2066" descr="Fishing outline">
              <a:extLst>
                <a:ext uri="{FF2B5EF4-FFF2-40B4-BE49-F238E27FC236}">
                  <a16:creationId xmlns:a16="http://schemas.microsoft.com/office/drawing/2014/main" id="{7DE1F778-401F-2059-8F74-9F82CFC13F1E}"/>
                </a:ext>
              </a:extLst>
            </p:cNvPr>
            <p:cNvSpPr/>
            <p:nvPr/>
          </p:nvSpPr>
          <p:spPr>
            <a:xfrm>
              <a:off x="7464015" y="3521773"/>
              <a:ext cx="1828800" cy="1828800"/>
            </a:xfrm>
            <a:prstGeom prst="rect">
              <a:avLst/>
            </a:prstGeom>
            <a:blipFill>
              <a:blip r:embed="rId9">
                <a:extLst>
                  <a:ext uri="{96DAC541-7B7A-43D3-8B79-37D633B846F1}">
                    <asvg:svgBlip xmlns:asvg="http://schemas.microsoft.com/office/drawing/2016/SVG/main" r:embed="rId10"/>
                  </a:ext>
                </a:extLst>
              </a:blip>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2074" name="TextBox 2073">
              <a:extLst>
                <a:ext uri="{FF2B5EF4-FFF2-40B4-BE49-F238E27FC236}">
                  <a16:creationId xmlns:a16="http://schemas.microsoft.com/office/drawing/2014/main" id="{674834C6-B890-B691-DCED-91234A69B009}"/>
                </a:ext>
              </a:extLst>
            </p:cNvPr>
            <p:cNvSpPr txBox="1"/>
            <p:nvPr/>
          </p:nvSpPr>
          <p:spPr>
            <a:xfrm>
              <a:off x="6679665" y="5239867"/>
              <a:ext cx="3622997" cy="39319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1689100">
                <a:lnSpc>
                  <a:spcPct val="100000"/>
                </a:lnSpc>
                <a:spcBef>
                  <a:spcPct val="0"/>
                </a:spcBef>
                <a:spcAft>
                  <a:spcPct val="35000"/>
                </a:spcAft>
                <a:buNone/>
              </a:pPr>
              <a:r>
                <a:rPr lang="en-US" sz="2400" kern="1200" dirty="0">
                  <a:latin typeface="Arial" panose="020B0604020202020204" pitchFamily="34" charset="0"/>
                  <a:cs typeface="Arial" panose="020B0604020202020204" pitchFamily="34" charset="0"/>
                </a:rPr>
                <a:t>People eat Fish</a:t>
              </a:r>
            </a:p>
          </p:txBody>
        </p:sp>
      </p:grpSp>
      <p:sp>
        <p:nvSpPr>
          <p:cNvPr id="2084" name="Right Arrow 2083">
            <a:extLst>
              <a:ext uri="{FF2B5EF4-FFF2-40B4-BE49-F238E27FC236}">
                <a16:creationId xmlns:a16="http://schemas.microsoft.com/office/drawing/2014/main" id="{E53668DA-45F3-CBA7-BFB8-F269297BC38D}"/>
              </a:ext>
            </a:extLst>
          </p:cNvPr>
          <p:cNvSpPr/>
          <p:nvPr/>
        </p:nvSpPr>
        <p:spPr>
          <a:xfrm>
            <a:off x="5175265" y="2252768"/>
            <a:ext cx="1841468" cy="649141"/>
          </a:xfrm>
          <a:prstGeom prst="rightArrow">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2086" name="Right Arrow 2085">
            <a:extLst>
              <a:ext uri="{FF2B5EF4-FFF2-40B4-BE49-F238E27FC236}">
                <a16:creationId xmlns:a16="http://schemas.microsoft.com/office/drawing/2014/main" id="{0BD98F81-4E48-FC05-87CB-9FFF2A0EFE24}"/>
              </a:ext>
            </a:extLst>
          </p:cNvPr>
          <p:cNvSpPr/>
          <p:nvPr/>
        </p:nvSpPr>
        <p:spPr>
          <a:xfrm rot="9005484">
            <a:off x="4827437" y="3698946"/>
            <a:ext cx="1841468" cy="649141"/>
          </a:xfrm>
          <a:prstGeom prst="rightArrow">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2087" name="Right Arrow 2086">
            <a:extLst>
              <a:ext uri="{FF2B5EF4-FFF2-40B4-BE49-F238E27FC236}">
                <a16:creationId xmlns:a16="http://schemas.microsoft.com/office/drawing/2014/main" id="{85CAB2D7-CAFF-F1D2-8938-AAB8559B7FDD}"/>
              </a:ext>
            </a:extLst>
          </p:cNvPr>
          <p:cNvSpPr/>
          <p:nvPr/>
        </p:nvSpPr>
        <p:spPr>
          <a:xfrm>
            <a:off x="5043245" y="4683652"/>
            <a:ext cx="1841468" cy="649141"/>
          </a:xfrm>
          <a:prstGeom prst="rightArrow">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44323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7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7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08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08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07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087"/>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08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84" grpId="0" animBg="1"/>
      <p:bldP spid="2086" grpId="0" animBg="1"/>
      <p:bldP spid="2087"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FBC9502-FFDC-17C0-3A48-B04C472DCEF1}"/>
              </a:ext>
            </a:extLst>
          </p:cNvPr>
          <p:cNvSpPr>
            <a:spLocks noGrp="1"/>
          </p:cNvSpPr>
          <p:nvPr>
            <p:ph type="sldNum" sz="quarter" idx="12"/>
          </p:nvPr>
        </p:nvSpPr>
        <p:spPr/>
        <p:txBody>
          <a:bodyPr/>
          <a:lstStyle/>
          <a:p>
            <a:fld id="{7FC46575-6D3F-4D40-B678-5D601DAEDA75}" type="slidenum">
              <a:rPr lang="en-US" smtClean="0"/>
              <a:t>19</a:t>
            </a:fld>
            <a:endParaRPr lang="en-US"/>
          </a:p>
        </p:txBody>
      </p:sp>
      <p:grpSp>
        <p:nvGrpSpPr>
          <p:cNvPr id="30" name="Group 29">
            <a:extLst>
              <a:ext uri="{FF2B5EF4-FFF2-40B4-BE49-F238E27FC236}">
                <a16:creationId xmlns:a16="http://schemas.microsoft.com/office/drawing/2014/main" id="{81F9B4FC-73EA-0D72-8092-7EE87A6EA0BA}"/>
              </a:ext>
            </a:extLst>
          </p:cNvPr>
          <p:cNvGrpSpPr/>
          <p:nvPr/>
        </p:nvGrpSpPr>
        <p:grpSpPr>
          <a:xfrm>
            <a:off x="5488066" y="1938351"/>
            <a:ext cx="6703934" cy="3390887"/>
            <a:chOff x="5780213" y="779871"/>
            <a:chExt cx="5660774" cy="2677391"/>
          </a:xfrm>
        </p:grpSpPr>
        <p:grpSp>
          <p:nvGrpSpPr>
            <p:cNvPr id="31" name="Group 30">
              <a:extLst>
                <a:ext uri="{FF2B5EF4-FFF2-40B4-BE49-F238E27FC236}">
                  <a16:creationId xmlns:a16="http://schemas.microsoft.com/office/drawing/2014/main" id="{D9258719-015F-071E-60BA-BB68719FF40C}"/>
                </a:ext>
              </a:extLst>
            </p:cNvPr>
            <p:cNvGrpSpPr/>
            <p:nvPr/>
          </p:nvGrpSpPr>
          <p:grpSpPr>
            <a:xfrm>
              <a:off x="5780213" y="779871"/>
              <a:ext cx="5660774" cy="2677391"/>
              <a:chOff x="1911626" y="3874393"/>
              <a:chExt cx="8657918" cy="2819685"/>
            </a:xfrm>
          </p:grpSpPr>
          <p:grpSp>
            <p:nvGrpSpPr>
              <p:cNvPr id="41" name="Group 40">
                <a:extLst>
                  <a:ext uri="{FF2B5EF4-FFF2-40B4-BE49-F238E27FC236}">
                    <a16:creationId xmlns:a16="http://schemas.microsoft.com/office/drawing/2014/main" id="{F0924A86-143B-5780-4A48-24F72E394B46}"/>
                  </a:ext>
                </a:extLst>
              </p:cNvPr>
              <p:cNvGrpSpPr/>
              <p:nvPr/>
            </p:nvGrpSpPr>
            <p:grpSpPr>
              <a:xfrm>
                <a:off x="1911626" y="3874393"/>
                <a:ext cx="8657918" cy="2819685"/>
                <a:chOff x="1911626" y="3637722"/>
                <a:chExt cx="8657918" cy="2819685"/>
              </a:xfrm>
            </p:grpSpPr>
            <p:pic>
              <p:nvPicPr>
                <p:cNvPr id="44" name="Picture 43" descr="A picture containing treemap chart&#10;&#10;Description automatically generated">
                  <a:extLst>
                    <a:ext uri="{FF2B5EF4-FFF2-40B4-BE49-F238E27FC236}">
                      <a16:creationId xmlns:a16="http://schemas.microsoft.com/office/drawing/2014/main" id="{2FA5A01E-D3CD-1F53-F386-8AACEDCA7237}"/>
                    </a:ext>
                  </a:extLst>
                </p:cNvPr>
                <p:cNvPicPr>
                  <a:picLocks noChangeAspect="1"/>
                </p:cNvPicPr>
                <p:nvPr/>
              </p:nvPicPr>
              <p:blipFill rotWithShape="1">
                <a:blip r:embed="rId3"/>
                <a:srcRect b="12374"/>
                <a:stretch/>
              </p:blipFill>
              <p:spPr>
                <a:xfrm>
                  <a:off x="1911626" y="3637722"/>
                  <a:ext cx="8657918" cy="2604052"/>
                </a:xfrm>
                <a:prstGeom prst="rect">
                  <a:avLst/>
                </a:prstGeom>
              </p:spPr>
            </p:pic>
            <p:sp>
              <p:nvSpPr>
                <p:cNvPr id="45" name="TextBox 44">
                  <a:extLst>
                    <a:ext uri="{FF2B5EF4-FFF2-40B4-BE49-F238E27FC236}">
                      <a16:creationId xmlns:a16="http://schemas.microsoft.com/office/drawing/2014/main" id="{CF9CE588-907F-5912-2198-480738F77752}"/>
                    </a:ext>
                  </a:extLst>
                </p:cNvPr>
                <p:cNvSpPr txBox="1"/>
                <p:nvPr/>
              </p:nvSpPr>
              <p:spPr>
                <a:xfrm>
                  <a:off x="3282831" y="6150290"/>
                  <a:ext cx="5371631" cy="307117"/>
                </a:xfrm>
                <a:prstGeom prst="rect">
                  <a:avLst/>
                </a:prstGeom>
                <a:noFill/>
              </p:spPr>
              <p:txBody>
                <a:bodyPr wrap="square">
                  <a:spAutoFit/>
                </a:bodyPr>
                <a:lstStyle/>
                <a:p>
                  <a:r>
                    <a:rPr lang="en-US" dirty="0">
                      <a:latin typeface="Arial" panose="020B0604020202020204" pitchFamily="34" charset="0"/>
                      <a:cs typeface="Arial" panose="020B0604020202020204" pitchFamily="34" charset="0"/>
                    </a:rPr>
                    <a:t>(from du Pontavice  et. al. 2023)</a:t>
                  </a:r>
                </a:p>
              </p:txBody>
            </p:sp>
          </p:grpSp>
          <p:sp>
            <p:nvSpPr>
              <p:cNvPr id="42" name="Rectangle 41">
                <a:extLst>
                  <a:ext uri="{FF2B5EF4-FFF2-40B4-BE49-F238E27FC236}">
                    <a16:creationId xmlns:a16="http://schemas.microsoft.com/office/drawing/2014/main" id="{FDFE61D4-4EFA-A480-D2D7-63FF61733B70}"/>
                  </a:ext>
                </a:extLst>
              </p:cNvPr>
              <p:cNvSpPr/>
              <p:nvPr/>
            </p:nvSpPr>
            <p:spPr>
              <a:xfrm>
                <a:off x="2022436" y="3969575"/>
                <a:ext cx="7304442" cy="1534136"/>
              </a:xfrm>
              <a:prstGeom prst="rect">
                <a:avLst/>
              </a:prstGeom>
              <a:solidFill>
                <a:srgbClr val="B9B9B9">
                  <a:alpha val="76863"/>
                </a:srgbClr>
              </a:solidFill>
              <a:ln w="9525" cap="flat" cmpd="sng" algn="ctr">
                <a:no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43" name="Rectangle 42">
                <a:extLst>
                  <a:ext uri="{FF2B5EF4-FFF2-40B4-BE49-F238E27FC236}">
                    <a16:creationId xmlns:a16="http://schemas.microsoft.com/office/drawing/2014/main" id="{409F728A-36D9-6DB9-2DBE-6AE91763B0E7}"/>
                  </a:ext>
                </a:extLst>
              </p:cNvPr>
              <p:cNvSpPr/>
              <p:nvPr/>
            </p:nvSpPr>
            <p:spPr>
              <a:xfrm>
                <a:off x="5878132" y="5503711"/>
                <a:ext cx="3182266" cy="875344"/>
              </a:xfrm>
              <a:prstGeom prst="rect">
                <a:avLst/>
              </a:prstGeom>
              <a:noFill/>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latin typeface="Arial" panose="020B0604020202020204" pitchFamily="34" charset="0"/>
                  <a:cs typeface="Arial" panose="020B0604020202020204" pitchFamily="34" charset="0"/>
                </a:endParaRPr>
              </a:p>
            </p:txBody>
          </p:sp>
        </p:grpSp>
        <p:grpSp>
          <p:nvGrpSpPr>
            <p:cNvPr id="32" name="Group 31">
              <a:extLst>
                <a:ext uri="{FF2B5EF4-FFF2-40B4-BE49-F238E27FC236}">
                  <a16:creationId xmlns:a16="http://schemas.microsoft.com/office/drawing/2014/main" id="{BA7A76CB-560C-D8EF-22A0-7BE34ECA1F2A}"/>
                </a:ext>
              </a:extLst>
            </p:cNvPr>
            <p:cNvGrpSpPr/>
            <p:nvPr/>
          </p:nvGrpSpPr>
          <p:grpSpPr>
            <a:xfrm>
              <a:off x="6103753" y="883930"/>
              <a:ext cx="4581583" cy="2281714"/>
              <a:chOff x="6103753" y="883930"/>
              <a:chExt cx="4581583" cy="2281714"/>
            </a:xfrm>
          </p:grpSpPr>
          <p:sp>
            <p:nvSpPr>
              <p:cNvPr id="33" name="Rectangle 32">
                <a:extLst>
                  <a:ext uri="{FF2B5EF4-FFF2-40B4-BE49-F238E27FC236}">
                    <a16:creationId xmlns:a16="http://schemas.microsoft.com/office/drawing/2014/main" id="{08AFC3BC-15B3-484D-341F-5FC15E2A5D46}"/>
                  </a:ext>
                </a:extLst>
              </p:cNvPr>
              <p:cNvSpPr/>
              <p:nvPr/>
            </p:nvSpPr>
            <p:spPr>
              <a:xfrm>
                <a:off x="6103753" y="2327962"/>
                <a:ext cx="2254880" cy="837682"/>
              </a:xfrm>
              <a:prstGeom prst="rect">
                <a:avLst/>
              </a:prstGeom>
              <a:solidFill>
                <a:srgbClr val="B9B9B9">
                  <a:alpha val="76863"/>
                </a:srgbClr>
              </a:solidFill>
              <a:ln w="9525" cap="flat" cmpd="sng" algn="ctr">
                <a:no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algn="ctr"/>
                <a:endParaRPr lang="en-US" dirty="0">
                  <a:latin typeface="Arial" panose="020B0604020202020204" pitchFamily="34" charset="0"/>
                  <a:cs typeface="Arial" panose="020B0604020202020204" pitchFamily="34" charset="0"/>
                </a:endParaRPr>
              </a:p>
            </p:txBody>
          </p:sp>
          <p:pic>
            <p:nvPicPr>
              <p:cNvPr id="34" name="Picture 4" descr="Side-profile illustration of a shiny striped bass fish with black stripes running along its body. Credit: NOAA Fisheries/Jack Hornady">
                <a:extLst>
                  <a:ext uri="{FF2B5EF4-FFF2-40B4-BE49-F238E27FC236}">
                    <a16:creationId xmlns:a16="http://schemas.microsoft.com/office/drawing/2014/main" id="{B46E7EAA-9DB6-F5EE-AC45-A5E723B88F8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72250" y="1724485"/>
                <a:ext cx="1941398" cy="1295883"/>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2" descr="Side-profile illustration of a gray spiny dogfish shark wtih white spots and white underside. Credit: NOAA Fisheries/Jack Hornady">
                <a:extLst>
                  <a:ext uri="{FF2B5EF4-FFF2-40B4-BE49-F238E27FC236}">
                    <a16:creationId xmlns:a16="http://schemas.microsoft.com/office/drawing/2014/main" id="{6DACABAA-7388-0F5C-E3DC-7A500714C0E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5551" b="27816"/>
              <a:stretch/>
            </p:blipFill>
            <p:spPr bwMode="auto">
              <a:xfrm>
                <a:off x="8261769" y="1067126"/>
                <a:ext cx="2199862" cy="684764"/>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2" descr="Left-eyed summer flounder flatfish illustration with dark brown body, dark spots, and lighter, tan-colored fins. Credit: NOAA Fisheries/Jack Hornady">
                <a:extLst>
                  <a:ext uri="{FF2B5EF4-FFF2-40B4-BE49-F238E27FC236}">
                    <a16:creationId xmlns:a16="http://schemas.microsoft.com/office/drawing/2014/main" id="{BB3ABF5E-4286-EB88-A9E7-5FE053E6D48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27673" y="883930"/>
                <a:ext cx="1607039" cy="1072698"/>
              </a:xfrm>
              <a:prstGeom prst="rect">
                <a:avLst/>
              </a:prstGeom>
              <a:noFill/>
              <a:extLst>
                <a:ext uri="{909E8E84-426E-40DD-AFC4-6F175D3DCCD1}">
                  <a14:hiddenFill xmlns:a14="http://schemas.microsoft.com/office/drawing/2010/main">
                    <a:solidFill>
                      <a:srgbClr val="FFFFFF"/>
                    </a:solidFill>
                  </a14:hiddenFill>
                </a:ext>
              </a:extLst>
            </p:spPr>
          </p:pic>
          <p:sp>
            <p:nvSpPr>
              <p:cNvPr id="37" name="TextBox 36">
                <a:extLst>
                  <a:ext uri="{FF2B5EF4-FFF2-40B4-BE49-F238E27FC236}">
                    <a16:creationId xmlns:a16="http://schemas.microsoft.com/office/drawing/2014/main" id="{8777EBAA-4FEC-3DEB-8027-C0077CAEEA01}"/>
                  </a:ext>
                </a:extLst>
              </p:cNvPr>
              <p:cNvSpPr txBox="1"/>
              <p:nvPr/>
            </p:nvSpPr>
            <p:spPr>
              <a:xfrm>
                <a:off x="10075218" y="2020380"/>
                <a:ext cx="610118" cy="267317"/>
              </a:xfrm>
              <a:prstGeom prst="rect">
                <a:avLst/>
              </a:prstGeom>
              <a:noFill/>
            </p:spPr>
            <p:txBody>
              <a:bodyPr wrap="square" rtlCol="0">
                <a:spAutoFit/>
              </a:bodyPr>
              <a:lstStyle/>
              <a:p>
                <a:r>
                  <a:rPr lang="en-US" sz="1600" dirty="0">
                    <a:latin typeface="Arial" panose="020B0604020202020204" pitchFamily="34" charset="0"/>
                    <a:cs typeface="Arial" panose="020B0604020202020204" pitchFamily="34" charset="0"/>
                  </a:rPr>
                  <a:t>2019</a:t>
                </a:r>
              </a:p>
            </p:txBody>
          </p:sp>
          <p:sp>
            <p:nvSpPr>
              <p:cNvPr id="38" name="TextBox 37">
                <a:extLst>
                  <a:ext uri="{FF2B5EF4-FFF2-40B4-BE49-F238E27FC236}">
                    <a16:creationId xmlns:a16="http://schemas.microsoft.com/office/drawing/2014/main" id="{FB4CB8F0-BBB5-254C-24E1-8F4619F66CB7}"/>
                  </a:ext>
                </a:extLst>
              </p:cNvPr>
              <p:cNvSpPr txBox="1"/>
              <p:nvPr/>
            </p:nvSpPr>
            <p:spPr>
              <a:xfrm>
                <a:off x="8172964" y="2033873"/>
                <a:ext cx="639101" cy="267317"/>
              </a:xfrm>
              <a:prstGeom prst="rect">
                <a:avLst/>
              </a:prstGeom>
              <a:noFill/>
            </p:spPr>
            <p:txBody>
              <a:bodyPr wrap="square" rtlCol="0">
                <a:spAutoFit/>
              </a:bodyPr>
              <a:lstStyle/>
              <a:p>
                <a:r>
                  <a:rPr lang="en-US" sz="1600" dirty="0">
                    <a:latin typeface="Arial" panose="020B0604020202020204" pitchFamily="34" charset="0"/>
                    <a:cs typeface="Arial" panose="020B0604020202020204" pitchFamily="34" charset="0"/>
                  </a:rPr>
                  <a:t>1990</a:t>
                </a:r>
              </a:p>
            </p:txBody>
          </p:sp>
          <p:sp>
            <p:nvSpPr>
              <p:cNvPr id="39" name="Right Arrow 38">
                <a:extLst>
                  <a:ext uri="{FF2B5EF4-FFF2-40B4-BE49-F238E27FC236}">
                    <a16:creationId xmlns:a16="http://schemas.microsoft.com/office/drawing/2014/main" id="{9C75305E-D4F8-491F-F935-5E55DF053BFD}"/>
                  </a:ext>
                </a:extLst>
              </p:cNvPr>
              <p:cNvSpPr/>
              <p:nvPr/>
            </p:nvSpPr>
            <p:spPr>
              <a:xfrm>
                <a:off x="8713824" y="1984573"/>
                <a:ext cx="1430652" cy="349902"/>
              </a:xfrm>
              <a:prstGeom prst="rightArrow">
                <a:avLst>
                  <a:gd name="adj1" fmla="val 23154"/>
                  <a:gd name="adj2" fmla="val 69121"/>
                </a:avLst>
              </a:prstGeom>
              <a:gradFill flip="none" rotWithShape="1">
                <a:gsLst>
                  <a:gs pos="0">
                    <a:srgbClr val="0070C0"/>
                  </a:gs>
                  <a:gs pos="74000">
                    <a:srgbClr val="FFC000"/>
                  </a:gs>
                  <a:gs pos="48000">
                    <a:schemeClr val="bg2"/>
                  </a:gs>
                  <a:gs pos="100000">
                    <a:srgbClr val="FF0000"/>
                  </a:gs>
                </a:gsLst>
                <a:lin ang="0" scaled="1"/>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40" name="Rectangle 39">
                <a:extLst>
                  <a:ext uri="{FF2B5EF4-FFF2-40B4-BE49-F238E27FC236}">
                    <a16:creationId xmlns:a16="http://schemas.microsoft.com/office/drawing/2014/main" id="{CF1C18F4-02EB-BC59-0E25-81258366C0F2}"/>
                  </a:ext>
                </a:extLst>
              </p:cNvPr>
              <p:cNvSpPr/>
              <p:nvPr/>
            </p:nvSpPr>
            <p:spPr>
              <a:xfrm>
                <a:off x="10469254" y="2327962"/>
                <a:ext cx="159245" cy="837681"/>
              </a:xfrm>
              <a:prstGeom prst="rect">
                <a:avLst/>
              </a:prstGeom>
              <a:solidFill>
                <a:srgbClr val="B9B9B9">
                  <a:alpha val="76863"/>
                </a:srgbClr>
              </a:solidFill>
              <a:ln w="9525" cap="flat" cmpd="sng" algn="ctr">
                <a:no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algn="ctr"/>
                <a:endParaRPr lang="en-US" dirty="0">
                  <a:latin typeface="Arial" panose="020B0604020202020204" pitchFamily="34" charset="0"/>
                  <a:cs typeface="Arial" panose="020B0604020202020204" pitchFamily="34" charset="0"/>
                </a:endParaRPr>
              </a:p>
            </p:txBody>
          </p:sp>
        </p:grpSp>
      </p:grpSp>
      <p:grpSp>
        <p:nvGrpSpPr>
          <p:cNvPr id="48" name="Group 47">
            <a:extLst>
              <a:ext uri="{FF2B5EF4-FFF2-40B4-BE49-F238E27FC236}">
                <a16:creationId xmlns:a16="http://schemas.microsoft.com/office/drawing/2014/main" id="{8BB6B866-30DE-2D69-DB35-A63E1FADEB7F}"/>
              </a:ext>
            </a:extLst>
          </p:cNvPr>
          <p:cNvGrpSpPr/>
          <p:nvPr/>
        </p:nvGrpSpPr>
        <p:grpSpPr>
          <a:xfrm>
            <a:off x="419431" y="1628904"/>
            <a:ext cx="4885530" cy="4415984"/>
            <a:chOff x="662619" y="1717793"/>
            <a:chExt cx="4526784" cy="4089221"/>
          </a:xfrm>
        </p:grpSpPr>
        <p:sp>
          <p:nvSpPr>
            <p:cNvPr id="46" name="TextBox 45">
              <a:extLst>
                <a:ext uri="{FF2B5EF4-FFF2-40B4-BE49-F238E27FC236}">
                  <a16:creationId xmlns:a16="http://schemas.microsoft.com/office/drawing/2014/main" id="{1DFBD937-D745-B9D5-2644-72C9F1133FCB}"/>
                </a:ext>
              </a:extLst>
            </p:cNvPr>
            <p:cNvSpPr txBox="1"/>
            <p:nvPr/>
          </p:nvSpPr>
          <p:spPr>
            <a:xfrm>
              <a:off x="1771688" y="5522011"/>
              <a:ext cx="2133179" cy="285003"/>
            </a:xfrm>
            <a:prstGeom prst="rect">
              <a:avLst/>
            </a:prstGeom>
            <a:noFill/>
          </p:spPr>
          <p:txBody>
            <a:bodyPr wrap="none" rtlCol="0">
              <a:spAutoFit/>
            </a:bodyPr>
            <a:lstStyle/>
            <a:p>
              <a:r>
                <a:rPr lang="en-US" sz="1400" dirty="0">
                  <a:latin typeface="Arial" panose="020B0604020202020204" pitchFamily="34" charset="0"/>
                  <a:cs typeface="Arial" panose="020B0604020202020204" pitchFamily="34" charset="0"/>
                </a:rPr>
                <a:t>(from </a:t>
              </a:r>
              <a:r>
                <a:rPr lang="en-US" sz="1400" dirty="0" err="1">
                  <a:latin typeface="Arial" panose="020B0604020202020204" pitchFamily="34" charset="0"/>
                  <a:cs typeface="Arial" panose="020B0604020202020204" pitchFamily="34" charset="0"/>
                </a:rPr>
                <a:t>Castelao</a:t>
              </a:r>
              <a:r>
                <a:rPr lang="en-US" sz="1400" dirty="0">
                  <a:latin typeface="Arial" panose="020B0604020202020204" pitchFamily="34" charset="0"/>
                  <a:cs typeface="Arial" panose="020B0604020202020204" pitchFamily="34" charset="0"/>
                </a:rPr>
                <a:t> et al. 2008)</a:t>
              </a:r>
            </a:p>
          </p:txBody>
        </p:sp>
        <p:pic>
          <p:nvPicPr>
            <p:cNvPr id="47" name="Picture 46" descr="A chart showing different seasons&#10;&#10;Description automatically generated">
              <a:extLst>
                <a:ext uri="{FF2B5EF4-FFF2-40B4-BE49-F238E27FC236}">
                  <a16:creationId xmlns:a16="http://schemas.microsoft.com/office/drawing/2014/main" id="{261C2E3D-F9FB-7325-0792-C3063C59ABB9}"/>
                </a:ext>
              </a:extLst>
            </p:cNvPr>
            <p:cNvPicPr>
              <a:picLocks noChangeAspect="1"/>
            </p:cNvPicPr>
            <p:nvPr/>
          </p:nvPicPr>
          <p:blipFill rotWithShape="1">
            <a:blip r:embed="rId7"/>
            <a:srcRect l="7651" t="35489" r="3771" b="2189"/>
            <a:stretch/>
          </p:blipFill>
          <p:spPr>
            <a:xfrm>
              <a:off x="662619" y="1717793"/>
              <a:ext cx="4526784" cy="3804218"/>
            </a:xfrm>
            <a:prstGeom prst="rect">
              <a:avLst/>
            </a:prstGeom>
          </p:spPr>
        </p:pic>
      </p:grpSp>
      <p:sp>
        <p:nvSpPr>
          <p:cNvPr id="25" name="Title 1">
            <a:extLst>
              <a:ext uri="{FF2B5EF4-FFF2-40B4-BE49-F238E27FC236}">
                <a16:creationId xmlns:a16="http://schemas.microsoft.com/office/drawing/2014/main" id="{E3D4D177-6D5C-A9D0-44AB-C46D1D77FB0E}"/>
              </a:ext>
            </a:extLst>
          </p:cNvPr>
          <p:cNvSpPr txBox="1">
            <a:spLocks/>
          </p:cNvSpPr>
          <p:nvPr/>
        </p:nvSpPr>
        <p:spPr>
          <a:xfrm>
            <a:off x="-1" y="360911"/>
            <a:ext cx="121920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Adelle Sans Devanagari" panose="02000503000000020004" pitchFamily="2" charset="-78"/>
                <a:ea typeface="+mj-ea"/>
                <a:cs typeface="Adelle Sans Devanagari" panose="02000503000000020004" pitchFamily="2" charset="-78"/>
              </a:defRPr>
            </a:lvl1pPr>
          </a:lstStyle>
          <a:p>
            <a:pPr algn="ctr"/>
            <a:r>
              <a:rPr lang="en-US" sz="4300" dirty="0">
                <a:latin typeface="Arial" panose="020B0604020202020204" pitchFamily="34" charset="0"/>
                <a:cs typeface="Arial" panose="020B0604020202020204" pitchFamily="34" charset="0"/>
              </a:rPr>
              <a:t>H1: Decadal and Seasonal Trends in Abundance </a:t>
            </a:r>
          </a:p>
        </p:txBody>
      </p:sp>
      <p:grpSp>
        <p:nvGrpSpPr>
          <p:cNvPr id="26" name="Group 25">
            <a:extLst>
              <a:ext uri="{FF2B5EF4-FFF2-40B4-BE49-F238E27FC236}">
                <a16:creationId xmlns:a16="http://schemas.microsoft.com/office/drawing/2014/main" id="{C1998CF1-7E4C-89DE-3C12-857D0D5BA3C2}"/>
              </a:ext>
            </a:extLst>
          </p:cNvPr>
          <p:cNvGrpSpPr/>
          <p:nvPr/>
        </p:nvGrpSpPr>
        <p:grpSpPr>
          <a:xfrm>
            <a:off x="0" y="0"/>
            <a:ext cx="12192000" cy="548640"/>
            <a:chOff x="0" y="0"/>
            <a:chExt cx="12192000" cy="548640"/>
          </a:xfrm>
        </p:grpSpPr>
        <p:sp>
          <p:nvSpPr>
            <p:cNvPr id="27" name="Rectangle 26">
              <a:extLst>
                <a:ext uri="{FF2B5EF4-FFF2-40B4-BE49-F238E27FC236}">
                  <a16:creationId xmlns:a16="http://schemas.microsoft.com/office/drawing/2014/main" id="{2BCA50CD-5457-33D1-467C-DB41549FA442}"/>
                </a:ext>
              </a:extLst>
            </p:cNvPr>
            <p:cNvSpPr/>
            <p:nvPr/>
          </p:nvSpPr>
          <p:spPr>
            <a:xfrm>
              <a:off x="0" y="0"/>
              <a:ext cx="12192000" cy="54864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grpSp>
          <p:nvGrpSpPr>
            <p:cNvPr id="28" name="Group 27">
              <a:extLst>
                <a:ext uri="{FF2B5EF4-FFF2-40B4-BE49-F238E27FC236}">
                  <a16:creationId xmlns:a16="http://schemas.microsoft.com/office/drawing/2014/main" id="{4B8B34EF-9DBD-386F-FEB9-A74869405EA1}"/>
                </a:ext>
              </a:extLst>
            </p:cNvPr>
            <p:cNvGrpSpPr/>
            <p:nvPr/>
          </p:nvGrpSpPr>
          <p:grpSpPr>
            <a:xfrm>
              <a:off x="508000" y="6743"/>
              <a:ext cx="11176000" cy="477279"/>
              <a:chOff x="508000" y="1046502"/>
              <a:chExt cx="11176000" cy="477279"/>
            </a:xfrm>
          </p:grpSpPr>
          <p:grpSp>
            <p:nvGrpSpPr>
              <p:cNvPr id="29" name="Group 28">
                <a:extLst>
                  <a:ext uri="{FF2B5EF4-FFF2-40B4-BE49-F238E27FC236}">
                    <a16:creationId xmlns:a16="http://schemas.microsoft.com/office/drawing/2014/main" id="{3DDFA01E-90AB-B026-4067-3C2BA638DB31}"/>
                  </a:ext>
                </a:extLst>
              </p:cNvPr>
              <p:cNvGrpSpPr/>
              <p:nvPr/>
            </p:nvGrpSpPr>
            <p:grpSpPr>
              <a:xfrm>
                <a:off x="508000" y="1046502"/>
                <a:ext cx="1828800" cy="477279"/>
                <a:chOff x="465235" y="141883"/>
                <a:chExt cx="1828800" cy="477279"/>
              </a:xfrm>
            </p:grpSpPr>
            <p:sp>
              <p:nvSpPr>
                <p:cNvPr id="61" name="TextBox 60">
                  <a:extLst>
                    <a:ext uri="{FF2B5EF4-FFF2-40B4-BE49-F238E27FC236}">
                      <a16:creationId xmlns:a16="http://schemas.microsoft.com/office/drawing/2014/main" id="{A9B3592B-A3EE-09AA-F5C3-65804ADAD2F5}"/>
                    </a:ext>
                  </a:extLst>
                </p:cNvPr>
                <p:cNvSpPr txBox="1"/>
                <p:nvPr/>
              </p:nvSpPr>
              <p:spPr>
                <a:xfrm>
                  <a:off x="465235" y="496051"/>
                  <a:ext cx="1828800" cy="123111"/>
                </a:xfrm>
                <a:prstGeom prst="rect">
                  <a:avLst/>
                </a:prstGeom>
                <a:solidFill>
                  <a:schemeClr val="accent5">
                    <a:lumMod val="60000"/>
                    <a:lumOff val="40000"/>
                  </a:schemeClr>
                </a:solidFill>
                <a:ln>
                  <a:solidFill>
                    <a:schemeClr val="accent5">
                      <a:lumMod val="60000"/>
                      <a:lumOff val="40000"/>
                    </a:schemeClr>
                  </a:solidFill>
                </a:ln>
              </p:spPr>
              <p:txBody>
                <a:bodyPr wrap="square" rtlCol="0">
                  <a:spAutoFit/>
                </a:bodyPr>
                <a:lstStyle/>
                <a:p>
                  <a:endParaRPr lang="en-US" sz="200" dirty="0">
                    <a:solidFill>
                      <a:schemeClr val="accent1">
                        <a:lumMod val="40000"/>
                        <a:lumOff val="60000"/>
                      </a:schemeClr>
                    </a:solidFill>
                    <a:latin typeface="Arial" panose="020B0604020202020204" pitchFamily="34" charset="0"/>
                    <a:cs typeface="Arial" panose="020B0604020202020204" pitchFamily="34" charset="0"/>
                  </a:endParaRPr>
                </a:p>
              </p:txBody>
            </p:sp>
            <p:sp>
              <p:nvSpPr>
                <p:cNvPr id="62" name="TextBox 61">
                  <a:extLst>
                    <a:ext uri="{FF2B5EF4-FFF2-40B4-BE49-F238E27FC236}">
                      <a16:creationId xmlns:a16="http://schemas.microsoft.com/office/drawing/2014/main" id="{31310008-63CC-B288-2F69-443EC7DB9D2B}"/>
                    </a:ext>
                  </a:extLst>
                </p:cNvPr>
                <p:cNvSpPr txBox="1"/>
                <p:nvPr/>
              </p:nvSpPr>
              <p:spPr>
                <a:xfrm>
                  <a:off x="684573" y="141883"/>
                  <a:ext cx="1390124" cy="369332"/>
                </a:xfrm>
                <a:prstGeom prst="rect">
                  <a:avLst/>
                </a:prstGeom>
                <a:noFill/>
              </p:spPr>
              <p:txBody>
                <a:bodyPr wrap="none" rtlCol="0">
                  <a:spAutoFit/>
                </a:bodyPr>
                <a:lstStyle/>
                <a:p>
                  <a:pPr algn="ctr"/>
                  <a:r>
                    <a:rPr lang="en-US" dirty="0">
                      <a:solidFill>
                        <a:schemeClr val="bg2">
                          <a:lumMod val="75000"/>
                        </a:schemeClr>
                      </a:solidFill>
                      <a:latin typeface="Arial" panose="020B0604020202020204" pitchFamily="34" charset="0"/>
                      <a:cs typeface="Arial" panose="020B0604020202020204" pitchFamily="34" charset="0"/>
                    </a:rPr>
                    <a:t>Introduction</a:t>
                  </a:r>
                </a:p>
              </p:txBody>
            </p:sp>
          </p:grpSp>
          <p:grpSp>
            <p:nvGrpSpPr>
              <p:cNvPr id="49" name="Group 48">
                <a:extLst>
                  <a:ext uri="{FF2B5EF4-FFF2-40B4-BE49-F238E27FC236}">
                    <a16:creationId xmlns:a16="http://schemas.microsoft.com/office/drawing/2014/main" id="{12A14C37-D3BE-62C0-5351-DBFA0C9374B4}"/>
                  </a:ext>
                </a:extLst>
              </p:cNvPr>
              <p:cNvGrpSpPr/>
              <p:nvPr/>
            </p:nvGrpSpPr>
            <p:grpSpPr>
              <a:xfrm>
                <a:off x="2844800" y="1046502"/>
                <a:ext cx="1828800" cy="477279"/>
                <a:chOff x="465235" y="141883"/>
                <a:chExt cx="1828800" cy="477279"/>
              </a:xfrm>
            </p:grpSpPr>
            <p:sp>
              <p:nvSpPr>
                <p:cNvPr id="59" name="TextBox 58">
                  <a:extLst>
                    <a:ext uri="{FF2B5EF4-FFF2-40B4-BE49-F238E27FC236}">
                      <a16:creationId xmlns:a16="http://schemas.microsoft.com/office/drawing/2014/main" id="{49282085-8CAA-4485-4AD0-7822E18F1653}"/>
                    </a:ext>
                  </a:extLst>
                </p:cNvPr>
                <p:cNvSpPr txBox="1"/>
                <p:nvPr/>
              </p:nvSpPr>
              <p:spPr>
                <a:xfrm>
                  <a:off x="465235" y="496051"/>
                  <a:ext cx="1828800" cy="123111"/>
                </a:xfrm>
                <a:prstGeom prst="rect">
                  <a:avLst/>
                </a:prstGeom>
                <a:solidFill>
                  <a:schemeClr val="accent5">
                    <a:lumMod val="75000"/>
                  </a:schemeClr>
                </a:solidFill>
                <a:ln>
                  <a:solidFill>
                    <a:schemeClr val="accent5">
                      <a:lumMod val="75000"/>
                    </a:schemeClr>
                  </a:solidFill>
                </a:ln>
              </p:spPr>
              <p:txBody>
                <a:bodyPr wrap="square" rtlCol="0">
                  <a:spAutoFit/>
                </a:bodyPr>
                <a:lstStyle/>
                <a:p>
                  <a:endParaRPr lang="en-US" sz="200" dirty="0">
                    <a:solidFill>
                      <a:schemeClr val="accent1">
                        <a:lumMod val="40000"/>
                        <a:lumOff val="60000"/>
                      </a:schemeClr>
                    </a:solidFill>
                    <a:latin typeface="Arial" panose="020B0604020202020204" pitchFamily="34" charset="0"/>
                    <a:cs typeface="Arial" panose="020B0604020202020204" pitchFamily="34" charset="0"/>
                  </a:endParaRPr>
                </a:p>
              </p:txBody>
            </p:sp>
            <p:sp>
              <p:nvSpPr>
                <p:cNvPr id="60" name="TextBox 59">
                  <a:extLst>
                    <a:ext uri="{FF2B5EF4-FFF2-40B4-BE49-F238E27FC236}">
                      <a16:creationId xmlns:a16="http://schemas.microsoft.com/office/drawing/2014/main" id="{51A906EF-5B89-B703-7976-3E36AF202C5D}"/>
                    </a:ext>
                  </a:extLst>
                </p:cNvPr>
                <p:cNvSpPr txBox="1"/>
                <p:nvPr/>
              </p:nvSpPr>
              <p:spPr>
                <a:xfrm>
                  <a:off x="755106" y="141883"/>
                  <a:ext cx="1249061" cy="369332"/>
                </a:xfrm>
                <a:prstGeom prst="rect">
                  <a:avLst/>
                </a:prstGeom>
                <a:noFill/>
              </p:spPr>
              <p:txBody>
                <a:bodyPr wrap="none" rtlCol="0">
                  <a:spAutoFit/>
                </a:bodyPr>
                <a:lstStyle/>
                <a:p>
                  <a:pPr algn="ctr"/>
                  <a:r>
                    <a:rPr lang="en-US" b="1" dirty="0">
                      <a:solidFill>
                        <a:schemeClr val="bg2">
                          <a:lumMod val="50000"/>
                        </a:schemeClr>
                      </a:solidFill>
                      <a:latin typeface="Arial" panose="020B0604020202020204" pitchFamily="34" charset="0"/>
                      <a:cs typeface="Arial" panose="020B0604020202020204" pitchFamily="34" charset="0"/>
                    </a:rPr>
                    <a:t>Chapter 1</a:t>
                  </a:r>
                </a:p>
              </p:txBody>
            </p:sp>
          </p:grpSp>
          <p:grpSp>
            <p:nvGrpSpPr>
              <p:cNvPr id="50" name="Group 49">
                <a:extLst>
                  <a:ext uri="{FF2B5EF4-FFF2-40B4-BE49-F238E27FC236}">
                    <a16:creationId xmlns:a16="http://schemas.microsoft.com/office/drawing/2014/main" id="{2CFA95C8-34BD-1730-A3ED-6B0952370389}"/>
                  </a:ext>
                </a:extLst>
              </p:cNvPr>
              <p:cNvGrpSpPr/>
              <p:nvPr/>
            </p:nvGrpSpPr>
            <p:grpSpPr>
              <a:xfrm>
                <a:off x="5181600" y="1046502"/>
                <a:ext cx="1828800" cy="477279"/>
                <a:chOff x="465235" y="141883"/>
                <a:chExt cx="1828800" cy="477279"/>
              </a:xfrm>
            </p:grpSpPr>
            <p:sp>
              <p:nvSpPr>
                <p:cNvPr id="57" name="TextBox 56">
                  <a:extLst>
                    <a:ext uri="{FF2B5EF4-FFF2-40B4-BE49-F238E27FC236}">
                      <a16:creationId xmlns:a16="http://schemas.microsoft.com/office/drawing/2014/main" id="{552E907D-67C4-49EF-22FC-B37C35F37BA1}"/>
                    </a:ext>
                  </a:extLst>
                </p:cNvPr>
                <p:cNvSpPr txBox="1"/>
                <p:nvPr/>
              </p:nvSpPr>
              <p:spPr>
                <a:xfrm>
                  <a:off x="465235" y="496051"/>
                  <a:ext cx="1828800" cy="123111"/>
                </a:xfrm>
                <a:prstGeom prst="rect">
                  <a:avLst/>
                </a:prstGeom>
                <a:solidFill>
                  <a:schemeClr val="accent5">
                    <a:lumMod val="60000"/>
                    <a:lumOff val="40000"/>
                  </a:schemeClr>
                </a:solidFill>
                <a:ln>
                  <a:solidFill>
                    <a:schemeClr val="accent5">
                      <a:lumMod val="60000"/>
                      <a:lumOff val="40000"/>
                    </a:schemeClr>
                  </a:solidFill>
                </a:ln>
              </p:spPr>
              <p:txBody>
                <a:bodyPr wrap="square" rtlCol="0">
                  <a:spAutoFit/>
                </a:bodyPr>
                <a:lstStyle/>
                <a:p>
                  <a:endParaRPr lang="en-US" sz="200" dirty="0">
                    <a:solidFill>
                      <a:schemeClr val="accent1">
                        <a:lumMod val="40000"/>
                        <a:lumOff val="60000"/>
                      </a:schemeClr>
                    </a:solidFill>
                    <a:latin typeface="Arial" panose="020B0604020202020204" pitchFamily="34" charset="0"/>
                    <a:cs typeface="Arial" panose="020B0604020202020204" pitchFamily="34" charset="0"/>
                  </a:endParaRPr>
                </a:p>
              </p:txBody>
            </p:sp>
            <p:sp>
              <p:nvSpPr>
                <p:cNvPr id="58" name="TextBox 57">
                  <a:extLst>
                    <a:ext uri="{FF2B5EF4-FFF2-40B4-BE49-F238E27FC236}">
                      <a16:creationId xmlns:a16="http://schemas.microsoft.com/office/drawing/2014/main" id="{7628125F-884E-5D66-5D9C-DF0B46709641}"/>
                    </a:ext>
                  </a:extLst>
                </p:cNvPr>
                <p:cNvSpPr txBox="1"/>
                <p:nvPr/>
              </p:nvSpPr>
              <p:spPr>
                <a:xfrm>
                  <a:off x="775144" y="141883"/>
                  <a:ext cx="1208985" cy="369332"/>
                </a:xfrm>
                <a:prstGeom prst="rect">
                  <a:avLst/>
                </a:prstGeom>
                <a:noFill/>
              </p:spPr>
              <p:txBody>
                <a:bodyPr wrap="none" rtlCol="0">
                  <a:spAutoFit/>
                </a:bodyPr>
                <a:lstStyle/>
                <a:p>
                  <a:pPr algn="ctr"/>
                  <a:r>
                    <a:rPr lang="en-US" dirty="0">
                      <a:solidFill>
                        <a:schemeClr val="bg2">
                          <a:lumMod val="75000"/>
                        </a:schemeClr>
                      </a:solidFill>
                      <a:latin typeface="Arial" panose="020B0604020202020204" pitchFamily="34" charset="0"/>
                      <a:cs typeface="Arial" panose="020B0604020202020204" pitchFamily="34" charset="0"/>
                    </a:rPr>
                    <a:t>Chapter 2</a:t>
                  </a:r>
                </a:p>
              </p:txBody>
            </p:sp>
          </p:grpSp>
          <p:grpSp>
            <p:nvGrpSpPr>
              <p:cNvPr id="51" name="Group 50">
                <a:extLst>
                  <a:ext uri="{FF2B5EF4-FFF2-40B4-BE49-F238E27FC236}">
                    <a16:creationId xmlns:a16="http://schemas.microsoft.com/office/drawing/2014/main" id="{D6F12D65-F770-0304-96BD-BEAB48A11F83}"/>
                  </a:ext>
                </a:extLst>
              </p:cNvPr>
              <p:cNvGrpSpPr/>
              <p:nvPr/>
            </p:nvGrpSpPr>
            <p:grpSpPr>
              <a:xfrm>
                <a:off x="7518400" y="1046502"/>
                <a:ext cx="1828800" cy="477279"/>
                <a:chOff x="465235" y="141883"/>
                <a:chExt cx="1828800" cy="477279"/>
              </a:xfrm>
            </p:grpSpPr>
            <p:sp>
              <p:nvSpPr>
                <p:cNvPr id="55" name="TextBox 54">
                  <a:extLst>
                    <a:ext uri="{FF2B5EF4-FFF2-40B4-BE49-F238E27FC236}">
                      <a16:creationId xmlns:a16="http://schemas.microsoft.com/office/drawing/2014/main" id="{EA590E21-EDD3-0058-4B4F-836847EFCF35}"/>
                    </a:ext>
                  </a:extLst>
                </p:cNvPr>
                <p:cNvSpPr txBox="1"/>
                <p:nvPr/>
              </p:nvSpPr>
              <p:spPr>
                <a:xfrm>
                  <a:off x="465235" y="496051"/>
                  <a:ext cx="1828800" cy="123111"/>
                </a:xfrm>
                <a:prstGeom prst="rect">
                  <a:avLst/>
                </a:prstGeom>
                <a:solidFill>
                  <a:schemeClr val="accent5">
                    <a:lumMod val="60000"/>
                    <a:lumOff val="40000"/>
                  </a:schemeClr>
                </a:solidFill>
                <a:ln>
                  <a:solidFill>
                    <a:schemeClr val="accent5">
                      <a:lumMod val="60000"/>
                      <a:lumOff val="40000"/>
                    </a:schemeClr>
                  </a:solidFill>
                </a:ln>
              </p:spPr>
              <p:txBody>
                <a:bodyPr wrap="square" rtlCol="0">
                  <a:spAutoFit/>
                </a:bodyPr>
                <a:lstStyle/>
                <a:p>
                  <a:endParaRPr lang="en-US" sz="200" dirty="0">
                    <a:solidFill>
                      <a:schemeClr val="accent1">
                        <a:lumMod val="40000"/>
                        <a:lumOff val="60000"/>
                      </a:schemeClr>
                    </a:solidFill>
                    <a:latin typeface="Arial" panose="020B0604020202020204" pitchFamily="34" charset="0"/>
                    <a:cs typeface="Arial" panose="020B0604020202020204" pitchFamily="34" charset="0"/>
                  </a:endParaRPr>
                </a:p>
              </p:txBody>
            </p:sp>
            <p:sp>
              <p:nvSpPr>
                <p:cNvPr id="56" name="TextBox 55">
                  <a:extLst>
                    <a:ext uri="{FF2B5EF4-FFF2-40B4-BE49-F238E27FC236}">
                      <a16:creationId xmlns:a16="http://schemas.microsoft.com/office/drawing/2014/main" id="{BD730BD7-C591-FE8F-ACCE-1EA4F7D578A4}"/>
                    </a:ext>
                  </a:extLst>
                </p:cNvPr>
                <p:cNvSpPr txBox="1"/>
                <p:nvPr/>
              </p:nvSpPr>
              <p:spPr>
                <a:xfrm>
                  <a:off x="772740" y="141883"/>
                  <a:ext cx="1213794" cy="369332"/>
                </a:xfrm>
                <a:prstGeom prst="rect">
                  <a:avLst/>
                </a:prstGeom>
                <a:noFill/>
              </p:spPr>
              <p:txBody>
                <a:bodyPr wrap="none" rtlCol="0">
                  <a:spAutoFit/>
                </a:bodyPr>
                <a:lstStyle/>
                <a:p>
                  <a:pPr algn="ctr"/>
                  <a:r>
                    <a:rPr lang="en-US" dirty="0">
                      <a:solidFill>
                        <a:schemeClr val="bg2">
                          <a:lumMod val="75000"/>
                        </a:schemeClr>
                      </a:solidFill>
                      <a:latin typeface="Arial" panose="020B0604020202020204" pitchFamily="34" charset="0"/>
                      <a:cs typeface="Arial" panose="020B0604020202020204" pitchFamily="34" charset="0"/>
                    </a:rPr>
                    <a:t>Chapter 3</a:t>
                  </a:r>
                </a:p>
              </p:txBody>
            </p:sp>
          </p:grpSp>
          <p:grpSp>
            <p:nvGrpSpPr>
              <p:cNvPr id="52" name="Group 51">
                <a:extLst>
                  <a:ext uri="{FF2B5EF4-FFF2-40B4-BE49-F238E27FC236}">
                    <a16:creationId xmlns:a16="http://schemas.microsoft.com/office/drawing/2014/main" id="{5D9F051C-13F0-B3AD-E4CA-FF4A12B61FBB}"/>
                  </a:ext>
                </a:extLst>
              </p:cNvPr>
              <p:cNvGrpSpPr/>
              <p:nvPr/>
            </p:nvGrpSpPr>
            <p:grpSpPr>
              <a:xfrm>
                <a:off x="9855200" y="1046502"/>
                <a:ext cx="1828800" cy="477279"/>
                <a:chOff x="465235" y="141883"/>
                <a:chExt cx="1828800" cy="477279"/>
              </a:xfrm>
            </p:grpSpPr>
            <p:sp>
              <p:nvSpPr>
                <p:cNvPr id="53" name="TextBox 52">
                  <a:extLst>
                    <a:ext uri="{FF2B5EF4-FFF2-40B4-BE49-F238E27FC236}">
                      <a16:creationId xmlns:a16="http://schemas.microsoft.com/office/drawing/2014/main" id="{3738AF6A-F1E5-5E13-DB6C-F2B2458AB918}"/>
                    </a:ext>
                  </a:extLst>
                </p:cNvPr>
                <p:cNvSpPr txBox="1"/>
                <p:nvPr/>
              </p:nvSpPr>
              <p:spPr>
                <a:xfrm>
                  <a:off x="465235" y="496051"/>
                  <a:ext cx="1828800" cy="123111"/>
                </a:xfrm>
                <a:prstGeom prst="rect">
                  <a:avLst/>
                </a:prstGeom>
                <a:solidFill>
                  <a:schemeClr val="accent5">
                    <a:lumMod val="60000"/>
                    <a:lumOff val="40000"/>
                  </a:schemeClr>
                </a:solidFill>
                <a:ln>
                  <a:solidFill>
                    <a:schemeClr val="accent5">
                      <a:lumMod val="60000"/>
                      <a:lumOff val="40000"/>
                    </a:schemeClr>
                  </a:solidFill>
                </a:ln>
              </p:spPr>
              <p:txBody>
                <a:bodyPr wrap="square" rtlCol="0">
                  <a:spAutoFit/>
                </a:bodyPr>
                <a:lstStyle/>
                <a:p>
                  <a:endParaRPr lang="en-US" sz="200" dirty="0">
                    <a:solidFill>
                      <a:schemeClr val="accent1">
                        <a:lumMod val="40000"/>
                        <a:lumOff val="60000"/>
                      </a:schemeClr>
                    </a:solidFill>
                    <a:latin typeface="Arial" panose="020B0604020202020204" pitchFamily="34" charset="0"/>
                    <a:cs typeface="Arial" panose="020B0604020202020204" pitchFamily="34" charset="0"/>
                  </a:endParaRPr>
                </a:p>
              </p:txBody>
            </p:sp>
            <p:sp>
              <p:nvSpPr>
                <p:cNvPr id="54" name="TextBox 53">
                  <a:extLst>
                    <a:ext uri="{FF2B5EF4-FFF2-40B4-BE49-F238E27FC236}">
                      <a16:creationId xmlns:a16="http://schemas.microsoft.com/office/drawing/2014/main" id="{B11BFEEA-3F6D-E975-52AB-0ABD82A6D15C}"/>
                    </a:ext>
                  </a:extLst>
                </p:cNvPr>
                <p:cNvSpPr txBox="1"/>
                <p:nvPr/>
              </p:nvSpPr>
              <p:spPr>
                <a:xfrm>
                  <a:off x="791978" y="141883"/>
                  <a:ext cx="1175322" cy="369332"/>
                </a:xfrm>
                <a:prstGeom prst="rect">
                  <a:avLst/>
                </a:prstGeom>
                <a:noFill/>
              </p:spPr>
              <p:txBody>
                <a:bodyPr wrap="none" rtlCol="0">
                  <a:spAutoFit/>
                </a:bodyPr>
                <a:lstStyle/>
                <a:p>
                  <a:pPr algn="ctr"/>
                  <a:r>
                    <a:rPr lang="en-US" dirty="0">
                      <a:solidFill>
                        <a:schemeClr val="bg2">
                          <a:lumMod val="75000"/>
                        </a:schemeClr>
                      </a:solidFill>
                      <a:latin typeface="Arial" panose="020B0604020202020204" pitchFamily="34" charset="0"/>
                      <a:cs typeface="Arial" panose="020B0604020202020204" pitchFamily="34" charset="0"/>
                    </a:rPr>
                    <a:t>Summary</a:t>
                  </a:r>
                </a:p>
              </p:txBody>
            </p:sp>
          </p:grpSp>
        </p:grpSp>
      </p:grpSp>
    </p:spTree>
    <p:extLst>
      <p:ext uri="{BB962C8B-B14F-4D97-AF65-F5344CB8AC3E}">
        <p14:creationId xmlns:p14="http://schemas.microsoft.com/office/powerpoint/2010/main" val="160582934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F55B88-AB52-EFEC-4FF1-C8927D21C0DA}"/>
              </a:ext>
            </a:extLst>
          </p:cNvPr>
          <p:cNvSpPr>
            <a:spLocks noGrp="1"/>
          </p:cNvSpPr>
          <p:nvPr>
            <p:ph type="title"/>
          </p:nvPr>
        </p:nvSpPr>
        <p:spPr>
          <a:xfrm>
            <a:off x="-1" y="303036"/>
            <a:ext cx="12192000" cy="1325563"/>
          </a:xfrm>
        </p:spPr>
        <p:txBody>
          <a:bodyPr>
            <a:normAutofit/>
          </a:bodyPr>
          <a:lstStyle/>
          <a:p>
            <a:pPr algn="ctr"/>
            <a:r>
              <a:rPr lang="en-US" sz="4300" dirty="0"/>
              <a:t>H2: Decadal and Seasonal Trends in Distribution </a:t>
            </a:r>
          </a:p>
        </p:txBody>
      </p:sp>
      <p:pic>
        <p:nvPicPr>
          <p:cNvPr id="24" name="Content Placeholder 23" descr="A map of the united states&#10;&#10;Description automatically generated">
            <a:extLst>
              <a:ext uri="{FF2B5EF4-FFF2-40B4-BE49-F238E27FC236}">
                <a16:creationId xmlns:a16="http://schemas.microsoft.com/office/drawing/2014/main" id="{44CA0994-FF69-286A-E278-A564F3E56E08}"/>
              </a:ext>
            </a:extLst>
          </p:cNvPr>
          <p:cNvPicPr>
            <a:picLocks noGrp="1" noChangeAspect="1"/>
          </p:cNvPicPr>
          <p:nvPr>
            <p:ph idx="1"/>
          </p:nvPr>
        </p:nvPicPr>
        <p:blipFill>
          <a:blip r:embed="rId3"/>
          <a:stretch>
            <a:fillRect/>
          </a:stretch>
        </p:blipFill>
        <p:spPr>
          <a:xfrm>
            <a:off x="7456848" y="1264586"/>
            <a:ext cx="3770016" cy="5164502"/>
          </a:xfrm>
          <a:ln>
            <a:solidFill>
              <a:schemeClr val="tx1"/>
            </a:solidFill>
          </a:ln>
        </p:spPr>
      </p:pic>
      <p:sp>
        <p:nvSpPr>
          <p:cNvPr id="4" name="Slide Number Placeholder 3">
            <a:extLst>
              <a:ext uri="{FF2B5EF4-FFF2-40B4-BE49-F238E27FC236}">
                <a16:creationId xmlns:a16="http://schemas.microsoft.com/office/drawing/2014/main" id="{332BF4DA-49A3-4151-4DAF-B6C3FBC5FB05}"/>
              </a:ext>
            </a:extLst>
          </p:cNvPr>
          <p:cNvSpPr>
            <a:spLocks noGrp="1"/>
          </p:cNvSpPr>
          <p:nvPr>
            <p:ph type="sldNum" sz="quarter" idx="12"/>
          </p:nvPr>
        </p:nvSpPr>
        <p:spPr/>
        <p:txBody>
          <a:bodyPr/>
          <a:lstStyle/>
          <a:p>
            <a:fld id="{7FC46575-6D3F-4D40-B678-5D601DAEDA75}" type="slidenum">
              <a:rPr lang="en-US" smtClean="0"/>
              <a:t>20</a:t>
            </a:fld>
            <a:endParaRPr lang="en-US"/>
          </a:p>
        </p:txBody>
      </p:sp>
      <p:pic>
        <p:nvPicPr>
          <p:cNvPr id="29" name="Picture 28" descr="A chart showing different seasons&#10;&#10;Description automatically generated">
            <a:extLst>
              <a:ext uri="{FF2B5EF4-FFF2-40B4-BE49-F238E27FC236}">
                <a16:creationId xmlns:a16="http://schemas.microsoft.com/office/drawing/2014/main" id="{996851D7-5F1B-929B-EB31-88EA68AA800E}"/>
              </a:ext>
            </a:extLst>
          </p:cNvPr>
          <p:cNvPicPr>
            <a:picLocks noChangeAspect="1"/>
          </p:cNvPicPr>
          <p:nvPr/>
        </p:nvPicPr>
        <p:blipFill rotWithShape="1">
          <a:blip r:embed="rId4"/>
          <a:srcRect l="7651" t="35489" r="3771" b="2189"/>
          <a:stretch/>
        </p:blipFill>
        <p:spPr>
          <a:xfrm>
            <a:off x="1810838" y="1237431"/>
            <a:ext cx="3370762" cy="2832720"/>
          </a:xfrm>
          <a:prstGeom prst="rect">
            <a:avLst/>
          </a:prstGeom>
        </p:spPr>
      </p:pic>
      <p:grpSp>
        <p:nvGrpSpPr>
          <p:cNvPr id="30" name="Group 29">
            <a:extLst>
              <a:ext uri="{FF2B5EF4-FFF2-40B4-BE49-F238E27FC236}">
                <a16:creationId xmlns:a16="http://schemas.microsoft.com/office/drawing/2014/main" id="{D6813202-6123-8560-07D2-34D5455115A7}"/>
              </a:ext>
            </a:extLst>
          </p:cNvPr>
          <p:cNvGrpSpPr/>
          <p:nvPr/>
        </p:nvGrpSpPr>
        <p:grpSpPr>
          <a:xfrm>
            <a:off x="914429" y="3893329"/>
            <a:ext cx="5761315" cy="2976489"/>
            <a:chOff x="5780213" y="779871"/>
            <a:chExt cx="5660774" cy="2723744"/>
          </a:xfrm>
        </p:grpSpPr>
        <p:grpSp>
          <p:nvGrpSpPr>
            <p:cNvPr id="31" name="Group 30">
              <a:extLst>
                <a:ext uri="{FF2B5EF4-FFF2-40B4-BE49-F238E27FC236}">
                  <a16:creationId xmlns:a16="http://schemas.microsoft.com/office/drawing/2014/main" id="{9106367C-2FB1-F6A1-8805-94F942463CEF}"/>
                </a:ext>
              </a:extLst>
            </p:cNvPr>
            <p:cNvGrpSpPr/>
            <p:nvPr/>
          </p:nvGrpSpPr>
          <p:grpSpPr>
            <a:xfrm>
              <a:off x="5780213" y="779871"/>
              <a:ext cx="5660774" cy="2723744"/>
              <a:chOff x="1911626" y="3874393"/>
              <a:chExt cx="8657918" cy="2868501"/>
            </a:xfrm>
          </p:grpSpPr>
          <p:grpSp>
            <p:nvGrpSpPr>
              <p:cNvPr id="41" name="Group 40">
                <a:extLst>
                  <a:ext uri="{FF2B5EF4-FFF2-40B4-BE49-F238E27FC236}">
                    <a16:creationId xmlns:a16="http://schemas.microsoft.com/office/drawing/2014/main" id="{7B104930-9D21-0782-1837-E8DEBDB7ECB9}"/>
                  </a:ext>
                </a:extLst>
              </p:cNvPr>
              <p:cNvGrpSpPr/>
              <p:nvPr/>
            </p:nvGrpSpPr>
            <p:grpSpPr>
              <a:xfrm>
                <a:off x="1911626" y="3874393"/>
                <a:ext cx="8657918" cy="2868501"/>
                <a:chOff x="1911626" y="3637722"/>
                <a:chExt cx="8657918" cy="2868501"/>
              </a:xfrm>
            </p:grpSpPr>
            <p:pic>
              <p:nvPicPr>
                <p:cNvPr id="44" name="Picture 43" descr="A picture containing treemap chart&#10;&#10;Description automatically generated">
                  <a:extLst>
                    <a:ext uri="{FF2B5EF4-FFF2-40B4-BE49-F238E27FC236}">
                      <a16:creationId xmlns:a16="http://schemas.microsoft.com/office/drawing/2014/main" id="{D2E9E9F1-3FEE-6D3E-F7E7-0F15DA7915FD}"/>
                    </a:ext>
                  </a:extLst>
                </p:cNvPr>
                <p:cNvPicPr>
                  <a:picLocks noChangeAspect="1"/>
                </p:cNvPicPr>
                <p:nvPr/>
              </p:nvPicPr>
              <p:blipFill rotWithShape="1">
                <a:blip r:embed="rId5"/>
                <a:srcRect b="12374"/>
                <a:stretch/>
              </p:blipFill>
              <p:spPr>
                <a:xfrm>
                  <a:off x="1911626" y="3637722"/>
                  <a:ext cx="8657918" cy="2604052"/>
                </a:xfrm>
                <a:prstGeom prst="rect">
                  <a:avLst/>
                </a:prstGeom>
              </p:spPr>
            </p:pic>
            <p:sp>
              <p:nvSpPr>
                <p:cNvPr id="45" name="TextBox 44">
                  <a:extLst>
                    <a:ext uri="{FF2B5EF4-FFF2-40B4-BE49-F238E27FC236}">
                      <a16:creationId xmlns:a16="http://schemas.microsoft.com/office/drawing/2014/main" id="{5CEB45C2-B5BE-B48A-2798-5C81B5B898B1}"/>
                    </a:ext>
                  </a:extLst>
                </p:cNvPr>
                <p:cNvSpPr txBox="1"/>
                <p:nvPr/>
              </p:nvSpPr>
              <p:spPr>
                <a:xfrm>
                  <a:off x="3282831" y="6150290"/>
                  <a:ext cx="5371631" cy="355933"/>
                </a:xfrm>
                <a:prstGeom prst="rect">
                  <a:avLst/>
                </a:prstGeom>
                <a:noFill/>
              </p:spPr>
              <p:txBody>
                <a:bodyPr wrap="square">
                  <a:spAutoFit/>
                </a:bodyPr>
                <a:lstStyle/>
                <a:p>
                  <a:r>
                    <a:rPr lang="en-US" dirty="0">
                      <a:latin typeface="Arial" panose="020B0604020202020204" pitchFamily="34" charset="0"/>
                      <a:cs typeface="Arial" panose="020B0604020202020204" pitchFamily="34" charset="0"/>
                    </a:rPr>
                    <a:t>(from du Pontavice et. al. 2023)</a:t>
                  </a:r>
                </a:p>
              </p:txBody>
            </p:sp>
          </p:grpSp>
          <p:sp>
            <p:nvSpPr>
              <p:cNvPr id="42" name="Rectangle 41">
                <a:extLst>
                  <a:ext uri="{FF2B5EF4-FFF2-40B4-BE49-F238E27FC236}">
                    <a16:creationId xmlns:a16="http://schemas.microsoft.com/office/drawing/2014/main" id="{2BDC876B-78C7-D808-C242-1BD490E74473}"/>
                  </a:ext>
                </a:extLst>
              </p:cNvPr>
              <p:cNvSpPr/>
              <p:nvPr/>
            </p:nvSpPr>
            <p:spPr>
              <a:xfrm>
                <a:off x="2022436" y="3969575"/>
                <a:ext cx="7304442" cy="1534136"/>
              </a:xfrm>
              <a:prstGeom prst="rect">
                <a:avLst/>
              </a:prstGeom>
              <a:solidFill>
                <a:srgbClr val="B9B9B9">
                  <a:alpha val="76863"/>
                </a:srgbClr>
              </a:solidFill>
              <a:ln w="9525" cap="flat" cmpd="sng" algn="ctr">
                <a:no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43" name="Rectangle 42">
                <a:extLst>
                  <a:ext uri="{FF2B5EF4-FFF2-40B4-BE49-F238E27FC236}">
                    <a16:creationId xmlns:a16="http://schemas.microsoft.com/office/drawing/2014/main" id="{3B0AFE6B-887A-101E-8202-ED6A9048BEE5}"/>
                  </a:ext>
                </a:extLst>
              </p:cNvPr>
              <p:cNvSpPr/>
              <p:nvPr/>
            </p:nvSpPr>
            <p:spPr>
              <a:xfrm>
                <a:off x="5878132" y="5503711"/>
                <a:ext cx="3182266" cy="875344"/>
              </a:xfrm>
              <a:prstGeom prst="rect">
                <a:avLst/>
              </a:prstGeom>
              <a:noFill/>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latin typeface="Arial" panose="020B0604020202020204" pitchFamily="34" charset="0"/>
                  <a:cs typeface="Arial" panose="020B0604020202020204" pitchFamily="34" charset="0"/>
                </a:endParaRPr>
              </a:p>
            </p:txBody>
          </p:sp>
        </p:grpSp>
        <p:grpSp>
          <p:nvGrpSpPr>
            <p:cNvPr id="32" name="Group 31">
              <a:extLst>
                <a:ext uri="{FF2B5EF4-FFF2-40B4-BE49-F238E27FC236}">
                  <a16:creationId xmlns:a16="http://schemas.microsoft.com/office/drawing/2014/main" id="{F0C477AD-E94D-8B3B-7E85-4AA120B212E3}"/>
                </a:ext>
              </a:extLst>
            </p:cNvPr>
            <p:cNvGrpSpPr/>
            <p:nvPr/>
          </p:nvGrpSpPr>
          <p:grpSpPr>
            <a:xfrm>
              <a:off x="6103753" y="883930"/>
              <a:ext cx="4581583" cy="2281714"/>
              <a:chOff x="6103753" y="883930"/>
              <a:chExt cx="4581583" cy="2281714"/>
            </a:xfrm>
          </p:grpSpPr>
          <p:sp>
            <p:nvSpPr>
              <p:cNvPr id="33" name="Rectangle 32">
                <a:extLst>
                  <a:ext uri="{FF2B5EF4-FFF2-40B4-BE49-F238E27FC236}">
                    <a16:creationId xmlns:a16="http://schemas.microsoft.com/office/drawing/2014/main" id="{F9A7A5E2-07F0-400F-A0E1-85FFD25465C2}"/>
                  </a:ext>
                </a:extLst>
              </p:cNvPr>
              <p:cNvSpPr/>
              <p:nvPr/>
            </p:nvSpPr>
            <p:spPr>
              <a:xfrm>
                <a:off x="6103753" y="2327962"/>
                <a:ext cx="2254880" cy="837682"/>
              </a:xfrm>
              <a:prstGeom prst="rect">
                <a:avLst/>
              </a:prstGeom>
              <a:solidFill>
                <a:srgbClr val="B9B9B9">
                  <a:alpha val="76863"/>
                </a:srgbClr>
              </a:solidFill>
              <a:ln w="9525" cap="flat" cmpd="sng" algn="ctr">
                <a:no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algn="ctr"/>
                <a:endParaRPr lang="en-US" dirty="0">
                  <a:latin typeface="Arial" panose="020B0604020202020204" pitchFamily="34" charset="0"/>
                  <a:cs typeface="Arial" panose="020B0604020202020204" pitchFamily="34" charset="0"/>
                </a:endParaRPr>
              </a:p>
            </p:txBody>
          </p:sp>
          <p:pic>
            <p:nvPicPr>
              <p:cNvPr id="34" name="Picture 4" descr="Side-profile illustration of a shiny striped bass fish with black stripes running along its body. Credit: NOAA Fisheries/Jack Hornady">
                <a:extLst>
                  <a:ext uri="{FF2B5EF4-FFF2-40B4-BE49-F238E27FC236}">
                    <a16:creationId xmlns:a16="http://schemas.microsoft.com/office/drawing/2014/main" id="{0801D198-A422-42BA-C3E7-BB4BCA74CF0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72250" y="1724485"/>
                <a:ext cx="1941398" cy="1295883"/>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2" descr="Side-profile illustration of a gray spiny dogfish shark wtih white spots and white underside. Credit: NOAA Fisheries/Jack Hornady">
                <a:extLst>
                  <a:ext uri="{FF2B5EF4-FFF2-40B4-BE49-F238E27FC236}">
                    <a16:creationId xmlns:a16="http://schemas.microsoft.com/office/drawing/2014/main" id="{665D3C22-A471-A5D4-CC11-6175ECF8BF60}"/>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25551" b="27816"/>
              <a:stretch/>
            </p:blipFill>
            <p:spPr bwMode="auto">
              <a:xfrm>
                <a:off x="8261769" y="1067126"/>
                <a:ext cx="2199862" cy="684764"/>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2" descr="Left-eyed summer flounder flatfish illustration with dark brown body, dark spots, and lighter, tan-colored fins. Credit: NOAA Fisheries/Jack Hornady">
                <a:extLst>
                  <a:ext uri="{FF2B5EF4-FFF2-40B4-BE49-F238E27FC236}">
                    <a16:creationId xmlns:a16="http://schemas.microsoft.com/office/drawing/2014/main" id="{3CBFAD4E-3071-DB2E-8E2F-F34EA267099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427673" y="883930"/>
                <a:ext cx="1607039" cy="1072698"/>
              </a:xfrm>
              <a:prstGeom prst="rect">
                <a:avLst/>
              </a:prstGeom>
              <a:noFill/>
              <a:extLst>
                <a:ext uri="{909E8E84-426E-40DD-AFC4-6F175D3DCCD1}">
                  <a14:hiddenFill xmlns:a14="http://schemas.microsoft.com/office/drawing/2010/main">
                    <a:solidFill>
                      <a:srgbClr val="FFFFFF"/>
                    </a:solidFill>
                  </a14:hiddenFill>
                </a:ext>
              </a:extLst>
            </p:spPr>
          </p:pic>
          <p:sp>
            <p:nvSpPr>
              <p:cNvPr id="37" name="TextBox 36">
                <a:extLst>
                  <a:ext uri="{FF2B5EF4-FFF2-40B4-BE49-F238E27FC236}">
                    <a16:creationId xmlns:a16="http://schemas.microsoft.com/office/drawing/2014/main" id="{448FE58C-CC9C-523F-9CB7-51EF5FACB56A}"/>
                  </a:ext>
                </a:extLst>
              </p:cNvPr>
              <p:cNvSpPr txBox="1"/>
              <p:nvPr/>
            </p:nvSpPr>
            <p:spPr>
              <a:xfrm>
                <a:off x="10075218" y="2020380"/>
                <a:ext cx="610118" cy="295724"/>
              </a:xfrm>
              <a:prstGeom prst="rect">
                <a:avLst/>
              </a:prstGeom>
              <a:noFill/>
            </p:spPr>
            <p:txBody>
              <a:bodyPr wrap="square" rtlCol="0">
                <a:spAutoFit/>
              </a:bodyPr>
              <a:lstStyle/>
              <a:p>
                <a:r>
                  <a:rPr lang="en-US" sz="1500" dirty="0">
                    <a:latin typeface="Arial" panose="020B0604020202020204" pitchFamily="34" charset="0"/>
                    <a:cs typeface="Arial" panose="020B0604020202020204" pitchFamily="34" charset="0"/>
                  </a:rPr>
                  <a:t>2019</a:t>
                </a:r>
              </a:p>
            </p:txBody>
          </p:sp>
          <p:sp>
            <p:nvSpPr>
              <p:cNvPr id="38" name="TextBox 37">
                <a:extLst>
                  <a:ext uri="{FF2B5EF4-FFF2-40B4-BE49-F238E27FC236}">
                    <a16:creationId xmlns:a16="http://schemas.microsoft.com/office/drawing/2014/main" id="{E7EB89D8-CB29-B598-5E35-AAC40243FA7A}"/>
                  </a:ext>
                </a:extLst>
              </p:cNvPr>
              <p:cNvSpPr txBox="1"/>
              <p:nvPr/>
            </p:nvSpPr>
            <p:spPr>
              <a:xfrm>
                <a:off x="8172964" y="2033873"/>
                <a:ext cx="639101" cy="295724"/>
              </a:xfrm>
              <a:prstGeom prst="rect">
                <a:avLst/>
              </a:prstGeom>
              <a:noFill/>
            </p:spPr>
            <p:txBody>
              <a:bodyPr wrap="square" rtlCol="0">
                <a:spAutoFit/>
              </a:bodyPr>
              <a:lstStyle/>
              <a:p>
                <a:r>
                  <a:rPr lang="en-US" sz="1500" dirty="0">
                    <a:latin typeface="Arial" panose="020B0604020202020204" pitchFamily="34" charset="0"/>
                    <a:cs typeface="Arial" panose="020B0604020202020204" pitchFamily="34" charset="0"/>
                  </a:rPr>
                  <a:t>1990</a:t>
                </a:r>
              </a:p>
            </p:txBody>
          </p:sp>
          <p:sp>
            <p:nvSpPr>
              <p:cNvPr id="39" name="Right Arrow 38">
                <a:extLst>
                  <a:ext uri="{FF2B5EF4-FFF2-40B4-BE49-F238E27FC236}">
                    <a16:creationId xmlns:a16="http://schemas.microsoft.com/office/drawing/2014/main" id="{3A6456C5-911A-B1D7-E593-E7F0E4CAE6FB}"/>
                  </a:ext>
                </a:extLst>
              </p:cNvPr>
              <p:cNvSpPr/>
              <p:nvPr/>
            </p:nvSpPr>
            <p:spPr>
              <a:xfrm>
                <a:off x="8713824" y="1984573"/>
                <a:ext cx="1430652" cy="349902"/>
              </a:xfrm>
              <a:prstGeom prst="rightArrow">
                <a:avLst>
                  <a:gd name="adj1" fmla="val 23154"/>
                  <a:gd name="adj2" fmla="val 69121"/>
                </a:avLst>
              </a:prstGeom>
              <a:gradFill flip="none" rotWithShape="1">
                <a:gsLst>
                  <a:gs pos="0">
                    <a:srgbClr val="0070C0"/>
                  </a:gs>
                  <a:gs pos="74000">
                    <a:srgbClr val="FFC000"/>
                  </a:gs>
                  <a:gs pos="48000">
                    <a:schemeClr val="bg2"/>
                  </a:gs>
                  <a:gs pos="100000">
                    <a:srgbClr val="FF0000"/>
                  </a:gs>
                </a:gsLst>
                <a:lin ang="0" scaled="1"/>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40" name="Rectangle 39">
                <a:extLst>
                  <a:ext uri="{FF2B5EF4-FFF2-40B4-BE49-F238E27FC236}">
                    <a16:creationId xmlns:a16="http://schemas.microsoft.com/office/drawing/2014/main" id="{D3C570FB-98E7-18C5-E4ED-EF0A5FB8E8A8}"/>
                  </a:ext>
                </a:extLst>
              </p:cNvPr>
              <p:cNvSpPr/>
              <p:nvPr/>
            </p:nvSpPr>
            <p:spPr>
              <a:xfrm>
                <a:off x="10469254" y="2327962"/>
                <a:ext cx="159245" cy="837681"/>
              </a:xfrm>
              <a:prstGeom prst="rect">
                <a:avLst/>
              </a:prstGeom>
              <a:solidFill>
                <a:srgbClr val="B9B9B9">
                  <a:alpha val="76863"/>
                </a:srgbClr>
              </a:solidFill>
              <a:ln w="9525" cap="flat" cmpd="sng" algn="ctr">
                <a:no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algn="ctr"/>
                <a:endParaRPr lang="en-US" dirty="0">
                  <a:latin typeface="Arial" panose="020B0604020202020204" pitchFamily="34" charset="0"/>
                  <a:cs typeface="Arial" panose="020B0604020202020204" pitchFamily="34" charset="0"/>
                </a:endParaRPr>
              </a:p>
            </p:txBody>
          </p:sp>
        </p:grpSp>
      </p:grpSp>
      <p:grpSp>
        <p:nvGrpSpPr>
          <p:cNvPr id="53" name="Group 52">
            <a:extLst>
              <a:ext uri="{FF2B5EF4-FFF2-40B4-BE49-F238E27FC236}">
                <a16:creationId xmlns:a16="http://schemas.microsoft.com/office/drawing/2014/main" id="{A463AAC7-ECE2-4C62-5D52-D18CB1A5AD9C}"/>
              </a:ext>
            </a:extLst>
          </p:cNvPr>
          <p:cNvGrpSpPr/>
          <p:nvPr/>
        </p:nvGrpSpPr>
        <p:grpSpPr>
          <a:xfrm>
            <a:off x="9556191" y="5554292"/>
            <a:ext cx="1705455" cy="923330"/>
            <a:chOff x="9789201" y="5615582"/>
            <a:chExt cx="1705455" cy="923330"/>
          </a:xfrm>
        </p:grpSpPr>
        <p:sp>
          <p:nvSpPr>
            <p:cNvPr id="48" name="TextBox 47">
              <a:extLst>
                <a:ext uri="{FF2B5EF4-FFF2-40B4-BE49-F238E27FC236}">
                  <a16:creationId xmlns:a16="http://schemas.microsoft.com/office/drawing/2014/main" id="{FFAEBA93-598E-0114-CB46-B18B0601511C}"/>
                </a:ext>
              </a:extLst>
            </p:cNvPr>
            <p:cNvSpPr txBox="1"/>
            <p:nvPr/>
          </p:nvSpPr>
          <p:spPr>
            <a:xfrm>
              <a:off x="9789201" y="5615582"/>
              <a:ext cx="1705455" cy="923330"/>
            </a:xfrm>
            <a:prstGeom prst="rect">
              <a:avLst/>
            </a:prstGeom>
            <a:noFill/>
          </p:spPr>
          <p:txBody>
            <a:bodyPr wrap="square" rtlCol="0">
              <a:spAutoFit/>
            </a:bodyPr>
            <a:lstStyle/>
            <a:p>
              <a:pPr algn="r"/>
              <a:r>
                <a:rPr lang="en-US" dirty="0">
                  <a:solidFill>
                    <a:srgbClr val="C32401"/>
                  </a:solidFill>
                  <a:latin typeface="Arial" panose="020B0604020202020204" pitchFamily="34" charset="0"/>
                  <a:cs typeface="Arial" panose="020B0604020202020204" pitchFamily="34" charset="0"/>
                </a:rPr>
                <a:t>Inshore</a:t>
              </a:r>
            </a:p>
            <a:p>
              <a:pPr algn="r"/>
              <a:r>
                <a:rPr lang="en-US" dirty="0">
                  <a:solidFill>
                    <a:srgbClr val="2406F5"/>
                  </a:solidFill>
                  <a:latin typeface="Arial" panose="020B0604020202020204" pitchFamily="34" charset="0"/>
                  <a:cs typeface="Arial" panose="020B0604020202020204" pitchFamily="34" charset="0"/>
                </a:rPr>
                <a:t>Mid-Shore</a:t>
              </a:r>
            </a:p>
            <a:p>
              <a:pPr algn="r"/>
              <a:r>
                <a:rPr lang="en-US" dirty="0">
                  <a:ln w="3175">
                    <a:solidFill>
                      <a:schemeClr val="tx1"/>
                    </a:solidFill>
                  </a:ln>
                  <a:solidFill>
                    <a:srgbClr val="6CFF99"/>
                  </a:solidFill>
                  <a:latin typeface="Arial" panose="020B0604020202020204" pitchFamily="34" charset="0"/>
                  <a:cs typeface="Arial" panose="020B0604020202020204" pitchFamily="34" charset="0"/>
                </a:rPr>
                <a:t>Offshore</a:t>
              </a:r>
            </a:p>
          </p:txBody>
        </p:sp>
        <p:sp>
          <p:nvSpPr>
            <p:cNvPr id="49" name="Oval 48">
              <a:extLst>
                <a:ext uri="{FF2B5EF4-FFF2-40B4-BE49-F238E27FC236}">
                  <a16:creationId xmlns:a16="http://schemas.microsoft.com/office/drawing/2014/main" id="{57FBA776-C669-5552-6EEA-3CD3ACD4817C}"/>
                </a:ext>
              </a:extLst>
            </p:cNvPr>
            <p:cNvSpPr/>
            <p:nvPr/>
          </p:nvSpPr>
          <p:spPr>
            <a:xfrm>
              <a:off x="10381721" y="5699254"/>
              <a:ext cx="182880" cy="182880"/>
            </a:xfrm>
            <a:prstGeom prst="ellipse">
              <a:avLst/>
            </a:prstGeom>
            <a:solidFill>
              <a:srgbClr val="C3240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50" name="Oval 49">
              <a:extLst>
                <a:ext uri="{FF2B5EF4-FFF2-40B4-BE49-F238E27FC236}">
                  <a16:creationId xmlns:a16="http://schemas.microsoft.com/office/drawing/2014/main" id="{F02D4C49-484D-C2A3-4085-A050AB08FD2B}"/>
                </a:ext>
              </a:extLst>
            </p:cNvPr>
            <p:cNvSpPr/>
            <p:nvPr/>
          </p:nvSpPr>
          <p:spPr>
            <a:xfrm>
              <a:off x="10084229" y="5950114"/>
              <a:ext cx="182880" cy="182880"/>
            </a:xfrm>
            <a:prstGeom prst="ellipse">
              <a:avLst/>
            </a:prstGeom>
            <a:solidFill>
              <a:srgbClr val="0000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51" name="Oval 50">
              <a:extLst>
                <a:ext uri="{FF2B5EF4-FFF2-40B4-BE49-F238E27FC236}">
                  <a16:creationId xmlns:a16="http://schemas.microsoft.com/office/drawing/2014/main" id="{31362C16-1E50-20F6-97E2-FB03E2A96AF5}"/>
                </a:ext>
              </a:extLst>
            </p:cNvPr>
            <p:cNvSpPr/>
            <p:nvPr/>
          </p:nvSpPr>
          <p:spPr>
            <a:xfrm>
              <a:off x="10282527" y="6237398"/>
              <a:ext cx="182880" cy="182880"/>
            </a:xfrm>
            <a:prstGeom prst="ellipse">
              <a:avLst/>
            </a:prstGeom>
            <a:solidFill>
              <a:srgbClr val="6CFF9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grpSp>
      <p:grpSp>
        <p:nvGrpSpPr>
          <p:cNvPr id="3" name="Group 2">
            <a:extLst>
              <a:ext uri="{FF2B5EF4-FFF2-40B4-BE49-F238E27FC236}">
                <a16:creationId xmlns:a16="http://schemas.microsoft.com/office/drawing/2014/main" id="{8D9A8C7E-2743-7CD8-852E-F3E6D1C2DD29}"/>
              </a:ext>
            </a:extLst>
          </p:cNvPr>
          <p:cNvGrpSpPr/>
          <p:nvPr/>
        </p:nvGrpSpPr>
        <p:grpSpPr>
          <a:xfrm>
            <a:off x="0" y="0"/>
            <a:ext cx="12192000" cy="548640"/>
            <a:chOff x="0" y="0"/>
            <a:chExt cx="12192000" cy="548640"/>
          </a:xfrm>
        </p:grpSpPr>
        <p:sp>
          <p:nvSpPr>
            <p:cNvPr id="23" name="Rectangle 22">
              <a:extLst>
                <a:ext uri="{FF2B5EF4-FFF2-40B4-BE49-F238E27FC236}">
                  <a16:creationId xmlns:a16="http://schemas.microsoft.com/office/drawing/2014/main" id="{AFB0D5D7-F54E-81CE-5CFB-E8C83B76A1B2}"/>
                </a:ext>
              </a:extLst>
            </p:cNvPr>
            <p:cNvSpPr/>
            <p:nvPr/>
          </p:nvSpPr>
          <p:spPr>
            <a:xfrm>
              <a:off x="0" y="0"/>
              <a:ext cx="12192000" cy="54864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grpSp>
          <p:nvGrpSpPr>
            <p:cNvPr id="25" name="Group 24">
              <a:extLst>
                <a:ext uri="{FF2B5EF4-FFF2-40B4-BE49-F238E27FC236}">
                  <a16:creationId xmlns:a16="http://schemas.microsoft.com/office/drawing/2014/main" id="{8D9B2A85-2027-B8AE-FC55-903731A9EAE9}"/>
                </a:ext>
              </a:extLst>
            </p:cNvPr>
            <p:cNvGrpSpPr/>
            <p:nvPr/>
          </p:nvGrpSpPr>
          <p:grpSpPr>
            <a:xfrm>
              <a:off x="508000" y="6743"/>
              <a:ext cx="11176000" cy="477279"/>
              <a:chOff x="508000" y="1046502"/>
              <a:chExt cx="11176000" cy="477279"/>
            </a:xfrm>
          </p:grpSpPr>
          <p:grpSp>
            <p:nvGrpSpPr>
              <p:cNvPr id="26" name="Group 25">
                <a:extLst>
                  <a:ext uri="{FF2B5EF4-FFF2-40B4-BE49-F238E27FC236}">
                    <a16:creationId xmlns:a16="http://schemas.microsoft.com/office/drawing/2014/main" id="{1B26D091-2C0A-A47C-564E-11A0503D0A83}"/>
                  </a:ext>
                </a:extLst>
              </p:cNvPr>
              <p:cNvGrpSpPr/>
              <p:nvPr/>
            </p:nvGrpSpPr>
            <p:grpSpPr>
              <a:xfrm>
                <a:off x="508000" y="1046502"/>
                <a:ext cx="1828800" cy="477279"/>
                <a:chOff x="465235" y="141883"/>
                <a:chExt cx="1828800" cy="477279"/>
              </a:xfrm>
            </p:grpSpPr>
            <p:sp>
              <p:nvSpPr>
                <p:cNvPr id="61" name="TextBox 60">
                  <a:extLst>
                    <a:ext uri="{FF2B5EF4-FFF2-40B4-BE49-F238E27FC236}">
                      <a16:creationId xmlns:a16="http://schemas.microsoft.com/office/drawing/2014/main" id="{11F8A422-5866-279B-F54B-E0E0F72F6019}"/>
                    </a:ext>
                  </a:extLst>
                </p:cNvPr>
                <p:cNvSpPr txBox="1"/>
                <p:nvPr/>
              </p:nvSpPr>
              <p:spPr>
                <a:xfrm>
                  <a:off x="465235" y="496051"/>
                  <a:ext cx="1828800" cy="123111"/>
                </a:xfrm>
                <a:prstGeom prst="rect">
                  <a:avLst/>
                </a:prstGeom>
                <a:solidFill>
                  <a:schemeClr val="accent5">
                    <a:lumMod val="60000"/>
                    <a:lumOff val="40000"/>
                  </a:schemeClr>
                </a:solidFill>
                <a:ln>
                  <a:solidFill>
                    <a:schemeClr val="accent5">
                      <a:lumMod val="60000"/>
                      <a:lumOff val="40000"/>
                    </a:schemeClr>
                  </a:solidFill>
                </a:ln>
              </p:spPr>
              <p:txBody>
                <a:bodyPr wrap="square" rtlCol="0">
                  <a:spAutoFit/>
                </a:bodyPr>
                <a:lstStyle/>
                <a:p>
                  <a:endParaRPr lang="en-US" sz="200" dirty="0">
                    <a:solidFill>
                      <a:schemeClr val="accent1">
                        <a:lumMod val="40000"/>
                        <a:lumOff val="60000"/>
                      </a:schemeClr>
                    </a:solidFill>
                    <a:latin typeface="Arial" panose="020B0604020202020204" pitchFamily="34" charset="0"/>
                    <a:cs typeface="Arial" panose="020B0604020202020204" pitchFamily="34" charset="0"/>
                  </a:endParaRPr>
                </a:p>
              </p:txBody>
            </p:sp>
            <p:sp>
              <p:nvSpPr>
                <p:cNvPr id="62" name="TextBox 61">
                  <a:extLst>
                    <a:ext uri="{FF2B5EF4-FFF2-40B4-BE49-F238E27FC236}">
                      <a16:creationId xmlns:a16="http://schemas.microsoft.com/office/drawing/2014/main" id="{DBDA3934-5656-8219-81A4-8BDDBE275A3E}"/>
                    </a:ext>
                  </a:extLst>
                </p:cNvPr>
                <p:cNvSpPr txBox="1"/>
                <p:nvPr/>
              </p:nvSpPr>
              <p:spPr>
                <a:xfrm>
                  <a:off x="684573" y="141883"/>
                  <a:ext cx="1390124" cy="369332"/>
                </a:xfrm>
                <a:prstGeom prst="rect">
                  <a:avLst/>
                </a:prstGeom>
                <a:noFill/>
              </p:spPr>
              <p:txBody>
                <a:bodyPr wrap="none" rtlCol="0">
                  <a:spAutoFit/>
                </a:bodyPr>
                <a:lstStyle/>
                <a:p>
                  <a:pPr algn="ctr"/>
                  <a:r>
                    <a:rPr lang="en-US" dirty="0">
                      <a:solidFill>
                        <a:schemeClr val="bg2">
                          <a:lumMod val="75000"/>
                        </a:schemeClr>
                      </a:solidFill>
                      <a:latin typeface="Arial" panose="020B0604020202020204" pitchFamily="34" charset="0"/>
                      <a:cs typeface="Arial" panose="020B0604020202020204" pitchFamily="34" charset="0"/>
                    </a:rPr>
                    <a:t>Introduction</a:t>
                  </a:r>
                </a:p>
              </p:txBody>
            </p:sp>
          </p:grpSp>
          <p:grpSp>
            <p:nvGrpSpPr>
              <p:cNvPr id="27" name="Group 26">
                <a:extLst>
                  <a:ext uri="{FF2B5EF4-FFF2-40B4-BE49-F238E27FC236}">
                    <a16:creationId xmlns:a16="http://schemas.microsoft.com/office/drawing/2014/main" id="{D6181F9E-6B7D-8F34-2237-831634AAFB74}"/>
                  </a:ext>
                </a:extLst>
              </p:cNvPr>
              <p:cNvGrpSpPr/>
              <p:nvPr/>
            </p:nvGrpSpPr>
            <p:grpSpPr>
              <a:xfrm>
                <a:off x="2844800" y="1046502"/>
                <a:ext cx="1828800" cy="477279"/>
                <a:chOff x="465235" y="141883"/>
                <a:chExt cx="1828800" cy="477279"/>
              </a:xfrm>
            </p:grpSpPr>
            <p:sp>
              <p:nvSpPr>
                <p:cNvPr id="59" name="TextBox 58">
                  <a:extLst>
                    <a:ext uri="{FF2B5EF4-FFF2-40B4-BE49-F238E27FC236}">
                      <a16:creationId xmlns:a16="http://schemas.microsoft.com/office/drawing/2014/main" id="{E83616EB-9ACC-321B-1DAE-79DF0A2F2A46}"/>
                    </a:ext>
                  </a:extLst>
                </p:cNvPr>
                <p:cNvSpPr txBox="1"/>
                <p:nvPr/>
              </p:nvSpPr>
              <p:spPr>
                <a:xfrm>
                  <a:off x="465235" y="496051"/>
                  <a:ext cx="1828800" cy="123111"/>
                </a:xfrm>
                <a:prstGeom prst="rect">
                  <a:avLst/>
                </a:prstGeom>
                <a:solidFill>
                  <a:schemeClr val="accent5">
                    <a:lumMod val="75000"/>
                  </a:schemeClr>
                </a:solidFill>
                <a:ln>
                  <a:solidFill>
                    <a:schemeClr val="accent5">
                      <a:lumMod val="75000"/>
                    </a:schemeClr>
                  </a:solidFill>
                </a:ln>
              </p:spPr>
              <p:txBody>
                <a:bodyPr wrap="square" rtlCol="0">
                  <a:spAutoFit/>
                </a:bodyPr>
                <a:lstStyle/>
                <a:p>
                  <a:endParaRPr lang="en-US" sz="200" dirty="0">
                    <a:solidFill>
                      <a:schemeClr val="accent1">
                        <a:lumMod val="40000"/>
                        <a:lumOff val="60000"/>
                      </a:schemeClr>
                    </a:solidFill>
                    <a:latin typeface="Arial" panose="020B0604020202020204" pitchFamily="34" charset="0"/>
                    <a:cs typeface="Arial" panose="020B0604020202020204" pitchFamily="34" charset="0"/>
                  </a:endParaRPr>
                </a:p>
              </p:txBody>
            </p:sp>
            <p:sp>
              <p:nvSpPr>
                <p:cNvPr id="60" name="TextBox 59">
                  <a:extLst>
                    <a:ext uri="{FF2B5EF4-FFF2-40B4-BE49-F238E27FC236}">
                      <a16:creationId xmlns:a16="http://schemas.microsoft.com/office/drawing/2014/main" id="{F36A3C4D-5CEF-B6A2-B81E-0AC2DF3357F6}"/>
                    </a:ext>
                  </a:extLst>
                </p:cNvPr>
                <p:cNvSpPr txBox="1"/>
                <p:nvPr/>
              </p:nvSpPr>
              <p:spPr>
                <a:xfrm>
                  <a:off x="755106" y="141883"/>
                  <a:ext cx="1249061" cy="369332"/>
                </a:xfrm>
                <a:prstGeom prst="rect">
                  <a:avLst/>
                </a:prstGeom>
                <a:noFill/>
              </p:spPr>
              <p:txBody>
                <a:bodyPr wrap="none" rtlCol="0">
                  <a:spAutoFit/>
                </a:bodyPr>
                <a:lstStyle/>
                <a:p>
                  <a:pPr algn="ctr"/>
                  <a:r>
                    <a:rPr lang="en-US" b="1" dirty="0">
                      <a:solidFill>
                        <a:schemeClr val="bg2">
                          <a:lumMod val="50000"/>
                        </a:schemeClr>
                      </a:solidFill>
                      <a:latin typeface="Arial" panose="020B0604020202020204" pitchFamily="34" charset="0"/>
                      <a:cs typeface="Arial" panose="020B0604020202020204" pitchFamily="34" charset="0"/>
                    </a:rPr>
                    <a:t>Chapter 1</a:t>
                  </a:r>
                </a:p>
              </p:txBody>
            </p:sp>
          </p:grpSp>
          <p:grpSp>
            <p:nvGrpSpPr>
              <p:cNvPr id="28" name="Group 27">
                <a:extLst>
                  <a:ext uri="{FF2B5EF4-FFF2-40B4-BE49-F238E27FC236}">
                    <a16:creationId xmlns:a16="http://schemas.microsoft.com/office/drawing/2014/main" id="{63E219BC-0326-1877-6EC0-57B87A8C87E9}"/>
                  </a:ext>
                </a:extLst>
              </p:cNvPr>
              <p:cNvGrpSpPr/>
              <p:nvPr/>
            </p:nvGrpSpPr>
            <p:grpSpPr>
              <a:xfrm>
                <a:off x="5181600" y="1046502"/>
                <a:ext cx="1828800" cy="477279"/>
                <a:chOff x="465235" y="141883"/>
                <a:chExt cx="1828800" cy="477279"/>
              </a:xfrm>
            </p:grpSpPr>
            <p:sp>
              <p:nvSpPr>
                <p:cNvPr id="57" name="TextBox 56">
                  <a:extLst>
                    <a:ext uri="{FF2B5EF4-FFF2-40B4-BE49-F238E27FC236}">
                      <a16:creationId xmlns:a16="http://schemas.microsoft.com/office/drawing/2014/main" id="{FE38F585-F24B-0EDD-057F-E2669CA9D3AF}"/>
                    </a:ext>
                  </a:extLst>
                </p:cNvPr>
                <p:cNvSpPr txBox="1"/>
                <p:nvPr/>
              </p:nvSpPr>
              <p:spPr>
                <a:xfrm>
                  <a:off x="465235" y="496051"/>
                  <a:ext cx="1828800" cy="123111"/>
                </a:xfrm>
                <a:prstGeom prst="rect">
                  <a:avLst/>
                </a:prstGeom>
                <a:solidFill>
                  <a:schemeClr val="accent5">
                    <a:lumMod val="60000"/>
                    <a:lumOff val="40000"/>
                  </a:schemeClr>
                </a:solidFill>
                <a:ln>
                  <a:solidFill>
                    <a:schemeClr val="accent5">
                      <a:lumMod val="60000"/>
                      <a:lumOff val="40000"/>
                    </a:schemeClr>
                  </a:solidFill>
                </a:ln>
              </p:spPr>
              <p:txBody>
                <a:bodyPr wrap="square" rtlCol="0">
                  <a:spAutoFit/>
                </a:bodyPr>
                <a:lstStyle/>
                <a:p>
                  <a:endParaRPr lang="en-US" sz="200" dirty="0">
                    <a:solidFill>
                      <a:schemeClr val="accent1">
                        <a:lumMod val="40000"/>
                        <a:lumOff val="60000"/>
                      </a:schemeClr>
                    </a:solidFill>
                    <a:latin typeface="Arial" panose="020B0604020202020204" pitchFamily="34" charset="0"/>
                    <a:cs typeface="Arial" panose="020B0604020202020204" pitchFamily="34" charset="0"/>
                  </a:endParaRPr>
                </a:p>
              </p:txBody>
            </p:sp>
            <p:sp>
              <p:nvSpPr>
                <p:cNvPr id="58" name="TextBox 57">
                  <a:extLst>
                    <a:ext uri="{FF2B5EF4-FFF2-40B4-BE49-F238E27FC236}">
                      <a16:creationId xmlns:a16="http://schemas.microsoft.com/office/drawing/2014/main" id="{8FBCC73A-F587-8AAC-8BBB-F3E1CE1A673E}"/>
                    </a:ext>
                  </a:extLst>
                </p:cNvPr>
                <p:cNvSpPr txBox="1"/>
                <p:nvPr/>
              </p:nvSpPr>
              <p:spPr>
                <a:xfrm>
                  <a:off x="775144" y="141883"/>
                  <a:ext cx="1208985" cy="369332"/>
                </a:xfrm>
                <a:prstGeom prst="rect">
                  <a:avLst/>
                </a:prstGeom>
                <a:noFill/>
              </p:spPr>
              <p:txBody>
                <a:bodyPr wrap="none" rtlCol="0">
                  <a:spAutoFit/>
                </a:bodyPr>
                <a:lstStyle/>
                <a:p>
                  <a:pPr algn="ctr"/>
                  <a:r>
                    <a:rPr lang="en-US" dirty="0">
                      <a:solidFill>
                        <a:schemeClr val="bg2">
                          <a:lumMod val="75000"/>
                        </a:schemeClr>
                      </a:solidFill>
                      <a:latin typeface="Arial" panose="020B0604020202020204" pitchFamily="34" charset="0"/>
                      <a:cs typeface="Arial" panose="020B0604020202020204" pitchFamily="34" charset="0"/>
                    </a:rPr>
                    <a:t>Chapter 2</a:t>
                  </a:r>
                </a:p>
              </p:txBody>
            </p:sp>
          </p:grpSp>
          <p:grpSp>
            <p:nvGrpSpPr>
              <p:cNvPr id="46" name="Group 45">
                <a:extLst>
                  <a:ext uri="{FF2B5EF4-FFF2-40B4-BE49-F238E27FC236}">
                    <a16:creationId xmlns:a16="http://schemas.microsoft.com/office/drawing/2014/main" id="{EB214456-0313-E192-AFCC-374FEB2388E7}"/>
                  </a:ext>
                </a:extLst>
              </p:cNvPr>
              <p:cNvGrpSpPr/>
              <p:nvPr/>
            </p:nvGrpSpPr>
            <p:grpSpPr>
              <a:xfrm>
                <a:off x="7518400" y="1046502"/>
                <a:ext cx="1828800" cy="477279"/>
                <a:chOff x="465235" y="141883"/>
                <a:chExt cx="1828800" cy="477279"/>
              </a:xfrm>
            </p:grpSpPr>
            <p:sp>
              <p:nvSpPr>
                <p:cNvPr id="55" name="TextBox 54">
                  <a:extLst>
                    <a:ext uri="{FF2B5EF4-FFF2-40B4-BE49-F238E27FC236}">
                      <a16:creationId xmlns:a16="http://schemas.microsoft.com/office/drawing/2014/main" id="{C88DC1E4-98F8-A886-17BF-39C41A77A38B}"/>
                    </a:ext>
                  </a:extLst>
                </p:cNvPr>
                <p:cNvSpPr txBox="1"/>
                <p:nvPr/>
              </p:nvSpPr>
              <p:spPr>
                <a:xfrm>
                  <a:off x="465235" y="496051"/>
                  <a:ext cx="1828800" cy="123111"/>
                </a:xfrm>
                <a:prstGeom prst="rect">
                  <a:avLst/>
                </a:prstGeom>
                <a:solidFill>
                  <a:schemeClr val="accent5">
                    <a:lumMod val="60000"/>
                    <a:lumOff val="40000"/>
                  </a:schemeClr>
                </a:solidFill>
                <a:ln>
                  <a:solidFill>
                    <a:schemeClr val="accent5">
                      <a:lumMod val="60000"/>
                      <a:lumOff val="40000"/>
                    </a:schemeClr>
                  </a:solidFill>
                </a:ln>
              </p:spPr>
              <p:txBody>
                <a:bodyPr wrap="square" rtlCol="0">
                  <a:spAutoFit/>
                </a:bodyPr>
                <a:lstStyle/>
                <a:p>
                  <a:endParaRPr lang="en-US" sz="200" dirty="0">
                    <a:solidFill>
                      <a:schemeClr val="accent1">
                        <a:lumMod val="40000"/>
                        <a:lumOff val="60000"/>
                      </a:schemeClr>
                    </a:solidFill>
                    <a:latin typeface="Arial" panose="020B0604020202020204" pitchFamily="34" charset="0"/>
                    <a:cs typeface="Arial" panose="020B0604020202020204" pitchFamily="34" charset="0"/>
                  </a:endParaRPr>
                </a:p>
              </p:txBody>
            </p:sp>
            <p:sp>
              <p:nvSpPr>
                <p:cNvPr id="56" name="TextBox 55">
                  <a:extLst>
                    <a:ext uri="{FF2B5EF4-FFF2-40B4-BE49-F238E27FC236}">
                      <a16:creationId xmlns:a16="http://schemas.microsoft.com/office/drawing/2014/main" id="{F062F547-FFBC-A77D-8D60-9592386CB36B}"/>
                    </a:ext>
                  </a:extLst>
                </p:cNvPr>
                <p:cNvSpPr txBox="1"/>
                <p:nvPr/>
              </p:nvSpPr>
              <p:spPr>
                <a:xfrm>
                  <a:off x="772740" y="141883"/>
                  <a:ext cx="1213794" cy="369332"/>
                </a:xfrm>
                <a:prstGeom prst="rect">
                  <a:avLst/>
                </a:prstGeom>
                <a:noFill/>
              </p:spPr>
              <p:txBody>
                <a:bodyPr wrap="none" rtlCol="0">
                  <a:spAutoFit/>
                </a:bodyPr>
                <a:lstStyle/>
                <a:p>
                  <a:pPr algn="ctr"/>
                  <a:r>
                    <a:rPr lang="en-US" dirty="0">
                      <a:solidFill>
                        <a:schemeClr val="bg2">
                          <a:lumMod val="75000"/>
                        </a:schemeClr>
                      </a:solidFill>
                      <a:latin typeface="Arial" panose="020B0604020202020204" pitchFamily="34" charset="0"/>
                      <a:cs typeface="Arial" panose="020B0604020202020204" pitchFamily="34" charset="0"/>
                    </a:rPr>
                    <a:t>Chapter 3</a:t>
                  </a:r>
                </a:p>
              </p:txBody>
            </p:sp>
          </p:grpSp>
          <p:grpSp>
            <p:nvGrpSpPr>
              <p:cNvPr id="47" name="Group 46">
                <a:extLst>
                  <a:ext uri="{FF2B5EF4-FFF2-40B4-BE49-F238E27FC236}">
                    <a16:creationId xmlns:a16="http://schemas.microsoft.com/office/drawing/2014/main" id="{AB616EBE-A9B3-8DC4-0560-2EF6A4D612DE}"/>
                  </a:ext>
                </a:extLst>
              </p:cNvPr>
              <p:cNvGrpSpPr/>
              <p:nvPr/>
            </p:nvGrpSpPr>
            <p:grpSpPr>
              <a:xfrm>
                <a:off x="9855200" y="1046502"/>
                <a:ext cx="1828800" cy="477279"/>
                <a:chOff x="465235" y="141883"/>
                <a:chExt cx="1828800" cy="477279"/>
              </a:xfrm>
            </p:grpSpPr>
            <p:sp>
              <p:nvSpPr>
                <p:cNvPr id="52" name="TextBox 51">
                  <a:extLst>
                    <a:ext uri="{FF2B5EF4-FFF2-40B4-BE49-F238E27FC236}">
                      <a16:creationId xmlns:a16="http://schemas.microsoft.com/office/drawing/2014/main" id="{C29CF225-6789-3F02-77AA-F037BCF0AFE1}"/>
                    </a:ext>
                  </a:extLst>
                </p:cNvPr>
                <p:cNvSpPr txBox="1"/>
                <p:nvPr/>
              </p:nvSpPr>
              <p:spPr>
                <a:xfrm>
                  <a:off x="465235" y="496051"/>
                  <a:ext cx="1828800" cy="123111"/>
                </a:xfrm>
                <a:prstGeom prst="rect">
                  <a:avLst/>
                </a:prstGeom>
                <a:solidFill>
                  <a:schemeClr val="accent5">
                    <a:lumMod val="60000"/>
                    <a:lumOff val="40000"/>
                  </a:schemeClr>
                </a:solidFill>
                <a:ln>
                  <a:solidFill>
                    <a:schemeClr val="accent5">
                      <a:lumMod val="60000"/>
                      <a:lumOff val="40000"/>
                    </a:schemeClr>
                  </a:solidFill>
                </a:ln>
              </p:spPr>
              <p:txBody>
                <a:bodyPr wrap="square" rtlCol="0">
                  <a:spAutoFit/>
                </a:bodyPr>
                <a:lstStyle/>
                <a:p>
                  <a:endParaRPr lang="en-US" sz="200" dirty="0">
                    <a:solidFill>
                      <a:schemeClr val="accent1">
                        <a:lumMod val="40000"/>
                        <a:lumOff val="60000"/>
                      </a:schemeClr>
                    </a:solidFill>
                    <a:latin typeface="Arial" panose="020B0604020202020204" pitchFamily="34" charset="0"/>
                    <a:cs typeface="Arial" panose="020B0604020202020204" pitchFamily="34" charset="0"/>
                  </a:endParaRPr>
                </a:p>
              </p:txBody>
            </p:sp>
            <p:sp>
              <p:nvSpPr>
                <p:cNvPr id="54" name="TextBox 53">
                  <a:extLst>
                    <a:ext uri="{FF2B5EF4-FFF2-40B4-BE49-F238E27FC236}">
                      <a16:creationId xmlns:a16="http://schemas.microsoft.com/office/drawing/2014/main" id="{ED50F8FC-3B6A-DF1D-0AF6-0A016034FCFD}"/>
                    </a:ext>
                  </a:extLst>
                </p:cNvPr>
                <p:cNvSpPr txBox="1"/>
                <p:nvPr/>
              </p:nvSpPr>
              <p:spPr>
                <a:xfrm>
                  <a:off x="791978" y="141883"/>
                  <a:ext cx="1175322" cy="369332"/>
                </a:xfrm>
                <a:prstGeom prst="rect">
                  <a:avLst/>
                </a:prstGeom>
                <a:noFill/>
              </p:spPr>
              <p:txBody>
                <a:bodyPr wrap="none" rtlCol="0">
                  <a:spAutoFit/>
                </a:bodyPr>
                <a:lstStyle/>
                <a:p>
                  <a:pPr algn="ctr"/>
                  <a:r>
                    <a:rPr lang="en-US" dirty="0">
                      <a:solidFill>
                        <a:schemeClr val="bg2">
                          <a:lumMod val="75000"/>
                        </a:schemeClr>
                      </a:solidFill>
                      <a:latin typeface="Arial" panose="020B0604020202020204" pitchFamily="34" charset="0"/>
                      <a:cs typeface="Arial" panose="020B0604020202020204" pitchFamily="34" charset="0"/>
                    </a:rPr>
                    <a:t>Summary</a:t>
                  </a:r>
                </a:p>
              </p:txBody>
            </p:sp>
          </p:grpSp>
        </p:grpSp>
      </p:grpSp>
    </p:spTree>
    <p:extLst>
      <p:ext uri="{BB962C8B-B14F-4D97-AF65-F5344CB8AC3E}">
        <p14:creationId xmlns:p14="http://schemas.microsoft.com/office/powerpoint/2010/main" val="409441203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itle 48">
            <a:extLst>
              <a:ext uri="{FF2B5EF4-FFF2-40B4-BE49-F238E27FC236}">
                <a16:creationId xmlns:a16="http://schemas.microsoft.com/office/drawing/2014/main" id="{63DEC6F2-7FC3-3377-1BB7-3FEDBEB5BAEA}"/>
              </a:ext>
            </a:extLst>
          </p:cNvPr>
          <p:cNvSpPr>
            <a:spLocks noGrp="1"/>
          </p:cNvSpPr>
          <p:nvPr>
            <p:ph type="title"/>
          </p:nvPr>
        </p:nvSpPr>
        <p:spPr>
          <a:xfrm>
            <a:off x="838200" y="498568"/>
            <a:ext cx="10515600" cy="1325563"/>
          </a:xfrm>
        </p:spPr>
        <p:txBody>
          <a:bodyPr/>
          <a:lstStyle/>
          <a:p>
            <a:pPr algn="ctr"/>
            <a:r>
              <a:rPr lang="en-US" sz="4400" b="1" dirty="0"/>
              <a:t>Chapter 1 Recap</a:t>
            </a:r>
            <a:endParaRPr lang="en-US" b="1" dirty="0"/>
          </a:p>
        </p:txBody>
      </p:sp>
      <p:sp>
        <p:nvSpPr>
          <p:cNvPr id="4" name="Slide Number Placeholder 3">
            <a:extLst>
              <a:ext uri="{FF2B5EF4-FFF2-40B4-BE49-F238E27FC236}">
                <a16:creationId xmlns:a16="http://schemas.microsoft.com/office/drawing/2014/main" id="{DE806C02-EC49-2528-3FA2-29408960B237}"/>
              </a:ext>
            </a:extLst>
          </p:cNvPr>
          <p:cNvSpPr>
            <a:spLocks noGrp="1"/>
          </p:cNvSpPr>
          <p:nvPr>
            <p:ph type="sldNum" sz="quarter" idx="12"/>
          </p:nvPr>
        </p:nvSpPr>
        <p:spPr/>
        <p:txBody>
          <a:bodyPr/>
          <a:lstStyle/>
          <a:p>
            <a:fld id="{7FC46575-6D3F-4D40-B678-5D601DAEDA75}" type="slidenum">
              <a:rPr lang="en-US" smtClean="0"/>
              <a:t>21</a:t>
            </a:fld>
            <a:endParaRPr lang="en-US"/>
          </a:p>
        </p:txBody>
      </p:sp>
      <p:grpSp>
        <p:nvGrpSpPr>
          <p:cNvPr id="56" name="Group 55">
            <a:extLst>
              <a:ext uri="{FF2B5EF4-FFF2-40B4-BE49-F238E27FC236}">
                <a16:creationId xmlns:a16="http://schemas.microsoft.com/office/drawing/2014/main" id="{8CEF1F04-81ED-C6BA-931B-78F4CB69C979}"/>
              </a:ext>
            </a:extLst>
          </p:cNvPr>
          <p:cNvGrpSpPr/>
          <p:nvPr/>
        </p:nvGrpSpPr>
        <p:grpSpPr>
          <a:xfrm>
            <a:off x="243841" y="1792628"/>
            <a:ext cx="2743199" cy="3663157"/>
            <a:chOff x="254000" y="1787749"/>
            <a:chExt cx="2336800" cy="2882741"/>
          </a:xfrm>
        </p:grpSpPr>
        <p:sp>
          <p:nvSpPr>
            <p:cNvPr id="54" name="Rectangle 53">
              <a:extLst>
                <a:ext uri="{FF2B5EF4-FFF2-40B4-BE49-F238E27FC236}">
                  <a16:creationId xmlns:a16="http://schemas.microsoft.com/office/drawing/2014/main" id="{E84B4CBD-C8A5-9648-ECFB-480290A8F790}"/>
                </a:ext>
              </a:extLst>
            </p:cNvPr>
            <p:cNvSpPr/>
            <p:nvPr/>
          </p:nvSpPr>
          <p:spPr>
            <a:xfrm>
              <a:off x="254000" y="2406976"/>
              <a:ext cx="2336800" cy="2263514"/>
            </a:xfrm>
            <a:prstGeom prst="rect">
              <a:avLst/>
            </a:prstGeom>
            <a:ln w="38100"/>
          </p:spPr>
          <p:style>
            <a:lnRef idx="2">
              <a:schemeClr val="accent2"/>
            </a:lnRef>
            <a:fillRef idx="1">
              <a:schemeClr val="lt1"/>
            </a:fillRef>
            <a:effectRef idx="0">
              <a:schemeClr val="accent2"/>
            </a:effectRef>
            <a:fontRef idx="minor">
              <a:schemeClr val="dk1"/>
            </a:fontRef>
          </p:style>
          <p:txBody>
            <a:bodyPr rtlCol="0" anchor="ctr"/>
            <a:lstStyle/>
            <a:p>
              <a:pPr algn="ctr"/>
              <a:r>
                <a:rPr lang="en-US" sz="2400" dirty="0">
                  <a:latin typeface="Arial" panose="020B0604020202020204" pitchFamily="34" charset="0"/>
                  <a:cs typeface="Arial" panose="020B0604020202020204" pitchFamily="34" charset="0"/>
                </a:rPr>
                <a:t>H1: Decadal and Seasonal Trends in Abundance </a:t>
              </a:r>
            </a:p>
            <a:p>
              <a:pPr algn="ctr"/>
              <a:endParaRPr lang="en-US" sz="2400" dirty="0">
                <a:latin typeface="Arial" panose="020B0604020202020204" pitchFamily="34" charset="0"/>
                <a:cs typeface="Arial" panose="020B0604020202020204" pitchFamily="34" charset="0"/>
              </a:endParaRPr>
            </a:p>
            <a:p>
              <a:pPr algn="ctr"/>
              <a:r>
                <a:rPr lang="en-US" sz="2400" dirty="0">
                  <a:latin typeface="Arial" panose="020B0604020202020204" pitchFamily="34" charset="0"/>
                  <a:cs typeface="Arial" panose="020B0604020202020204" pitchFamily="34" charset="0"/>
                </a:rPr>
                <a:t>H2: Decadal and Seasonal Trends in Distribution </a:t>
              </a:r>
            </a:p>
          </p:txBody>
        </p:sp>
        <p:sp>
          <p:nvSpPr>
            <p:cNvPr id="55" name="Rectangle 54">
              <a:extLst>
                <a:ext uri="{FF2B5EF4-FFF2-40B4-BE49-F238E27FC236}">
                  <a16:creationId xmlns:a16="http://schemas.microsoft.com/office/drawing/2014/main" id="{876FBE52-A1D8-9B49-BC14-323AFCBD2131}"/>
                </a:ext>
              </a:extLst>
            </p:cNvPr>
            <p:cNvSpPr/>
            <p:nvPr/>
          </p:nvSpPr>
          <p:spPr>
            <a:xfrm>
              <a:off x="254000" y="1787749"/>
              <a:ext cx="2336800" cy="612389"/>
            </a:xfrm>
            <a:prstGeom prst="rect">
              <a:avLst/>
            </a:prstGeom>
            <a:ln w="38100"/>
          </p:spPr>
          <p:style>
            <a:lnRef idx="2">
              <a:schemeClr val="accent2"/>
            </a:lnRef>
            <a:fillRef idx="1">
              <a:schemeClr val="lt1"/>
            </a:fillRef>
            <a:effectRef idx="0">
              <a:schemeClr val="accent2"/>
            </a:effectRef>
            <a:fontRef idx="minor">
              <a:schemeClr val="dk1"/>
            </a:fontRef>
          </p:style>
          <p:txBody>
            <a:bodyPr rtlCol="0" anchor="ctr"/>
            <a:lstStyle/>
            <a:p>
              <a:pPr algn="ctr"/>
              <a:r>
                <a:rPr lang="en-US" sz="2800" b="1" dirty="0">
                  <a:latin typeface="Arial" panose="020B0604020202020204" pitchFamily="34" charset="0"/>
                  <a:cs typeface="Arial" panose="020B0604020202020204" pitchFamily="34" charset="0"/>
                </a:rPr>
                <a:t>Hypotheses:</a:t>
              </a:r>
            </a:p>
          </p:txBody>
        </p:sp>
      </p:grpSp>
      <p:grpSp>
        <p:nvGrpSpPr>
          <p:cNvPr id="68" name="Group 67">
            <a:extLst>
              <a:ext uri="{FF2B5EF4-FFF2-40B4-BE49-F238E27FC236}">
                <a16:creationId xmlns:a16="http://schemas.microsoft.com/office/drawing/2014/main" id="{5ABE3792-4483-04B7-E7CF-6494769F625E}"/>
              </a:ext>
            </a:extLst>
          </p:cNvPr>
          <p:cNvGrpSpPr/>
          <p:nvPr/>
        </p:nvGrpSpPr>
        <p:grpSpPr>
          <a:xfrm>
            <a:off x="3230881" y="1792628"/>
            <a:ext cx="2743199" cy="3663157"/>
            <a:chOff x="254000" y="1787749"/>
            <a:chExt cx="2336800" cy="2882741"/>
          </a:xfrm>
        </p:grpSpPr>
        <p:sp>
          <p:nvSpPr>
            <p:cNvPr id="69" name="Rectangle 68">
              <a:extLst>
                <a:ext uri="{FF2B5EF4-FFF2-40B4-BE49-F238E27FC236}">
                  <a16:creationId xmlns:a16="http://schemas.microsoft.com/office/drawing/2014/main" id="{27996F86-C310-7E4E-AC84-BF3C0707DA42}"/>
                </a:ext>
              </a:extLst>
            </p:cNvPr>
            <p:cNvSpPr/>
            <p:nvPr/>
          </p:nvSpPr>
          <p:spPr>
            <a:xfrm>
              <a:off x="254000" y="2406976"/>
              <a:ext cx="2336800" cy="2263514"/>
            </a:xfrm>
            <a:prstGeom prst="rect">
              <a:avLst/>
            </a:prstGeom>
            <a:ln w="38100"/>
          </p:spPr>
          <p:style>
            <a:lnRef idx="2">
              <a:schemeClr val="accent2"/>
            </a:lnRef>
            <a:fillRef idx="1">
              <a:schemeClr val="lt1"/>
            </a:fillRef>
            <a:effectRef idx="0">
              <a:schemeClr val="accent2"/>
            </a:effectRef>
            <a:fontRef idx="minor">
              <a:schemeClr val="dk1"/>
            </a:fontRef>
          </p:style>
          <p:txBody>
            <a:bodyPr rtlCol="0" anchor="ctr"/>
            <a:lstStyle/>
            <a:p>
              <a:pPr algn="ctr"/>
              <a:r>
                <a:rPr lang="en-US" sz="2400" dirty="0">
                  <a:latin typeface="Arial" panose="020B0604020202020204" pitchFamily="34" charset="0"/>
                  <a:cs typeface="Arial" panose="020B0604020202020204" pitchFamily="34" charset="0"/>
                </a:rPr>
                <a:t>Summer Flounder</a:t>
              </a:r>
            </a:p>
            <a:p>
              <a:pPr algn="ctr"/>
              <a:endParaRPr lang="en-US" sz="2400" dirty="0">
                <a:latin typeface="Arial" panose="020B0604020202020204" pitchFamily="34" charset="0"/>
                <a:cs typeface="Arial" panose="020B0604020202020204" pitchFamily="34" charset="0"/>
              </a:endParaRPr>
            </a:p>
            <a:p>
              <a:pPr algn="ctr"/>
              <a:r>
                <a:rPr lang="en-US" sz="2400" dirty="0">
                  <a:latin typeface="Arial" panose="020B0604020202020204" pitchFamily="34" charset="0"/>
                  <a:cs typeface="Arial" panose="020B0604020202020204" pitchFamily="34" charset="0"/>
                </a:rPr>
                <a:t>Striped Bass</a:t>
              </a:r>
            </a:p>
            <a:p>
              <a:pPr algn="ctr"/>
              <a:endParaRPr lang="en-US" sz="2400" dirty="0">
                <a:latin typeface="Arial" panose="020B0604020202020204" pitchFamily="34" charset="0"/>
                <a:cs typeface="Arial" panose="020B0604020202020204" pitchFamily="34" charset="0"/>
              </a:endParaRPr>
            </a:p>
            <a:p>
              <a:pPr algn="ctr"/>
              <a:r>
                <a:rPr lang="en-US" sz="2400" dirty="0">
                  <a:latin typeface="Arial" panose="020B0604020202020204" pitchFamily="34" charset="0"/>
                  <a:cs typeface="Arial" panose="020B0604020202020204" pitchFamily="34" charset="0"/>
                </a:rPr>
                <a:t>Spiny Dogfish</a:t>
              </a:r>
            </a:p>
          </p:txBody>
        </p:sp>
        <p:sp>
          <p:nvSpPr>
            <p:cNvPr id="70" name="Rectangle 69">
              <a:extLst>
                <a:ext uri="{FF2B5EF4-FFF2-40B4-BE49-F238E27FC236}">
                  <a16:creationId xmlns:a16="http://schemas.microsoft.com/office/drawing/2014/main" id="{1D50735E-27ED-B43D-79B3-C521AA63C07B}"/>
                </a:ext>
              </a:extLst>
            </p:cNvPr>
            <p:cNvSpPr/>
            <p:nvPr/>
          </p:nvSpPr>
          <p:spPr>
            <a:xfrm>
              <a:off x="254000" y="1787749"/>
              <a:ext cx="2336800" cy="612389"/>
            </a:xfrm>
            <a:prstGeom prst="rect">
              <a:avLst/>
            </a:prstGeom>
            <a:ln w="38100"/>
          </p:spPr>
          <p:style>
            <a:lnRef idx="2">
              <a:schemeClr val="accent2"/>
            </a:lnRef>
            <a:fillRef idx="1">
              <a:schemeClr val="lt1"/>
            </a:fillRef>
            <a:effectRef idx="0">
              <a:schemeClr val="accent2"/>
            </a:effectRef>
            <a:fontRef idx="minor">
              <a:schemeClr val="dk1"/>
            </a:fontRef>
          </p:style>
          <p:txBody>
            <a:bodyPr rtlCol="0" anchor="ctr"/>
            <a:lstStyle/>
            <a:p>
              <a:pPr algn="ctr"/>
              <a:r>
                <a:rPr lang="en-US" sz="2800" b="1" dirty="0">
                  <a:latin typeface="Arial" panose="020B0604020202020204" pitchFamily="34" charset="0"/>
                  <a:cs typeface="Arial" panose="020B0604020202020204" pitchFamily="34" charset="0"/>
                </a:rPr>
                <a:t>Fish:</a:t>
              </a:r>
            </a:p>
          </p:txBody>
        </p:sp>
      </p:grpSp>
      <p:grpSp>
        <p:nvGrpSpPr>
          <p:cNvPr id="71" name="Group 70">
            <a:extLst>
              <a:ext uri="{FF2B5EF4-FFF2-40B4-BE49-F238E27FC236}">
                <a16:creationId xmlns:a16="http://schemas.microsoft.com/office/drawing/2014/main" id="{6325C4F2-94D7-B826-1E90-921CC9497736}"/>
              </a:ext>
            </a:extLst>
          </p:cNvPr>
          <p:cNvGrpSpPr/>
          <p:nvPr/>
        </p:nvGrpSpPr>
        <p:grpSpPr>
          <a:xfrm>
            <a:off x="6217921" y="1792628"/>
            <a:ext cx="2743199" cy="3663157"/>
            <a:chOff x="254000" y="1787749"/>
            <a:chExt cx="2336800" cy="2882741"/>
          </a:xfrm>
        </p:grpSpPr>
        <p:sp>
          <p:nvSpPr>
            <p:cNvPr id="72" name="Rectangle 71">
              <a:extLst>
                <a:ext uri="{FF2B5EF4-FFF2-40B4-BE49-F238E27FC236}">
                  <a16:creationId xmlns:a16="http://schemas.microsoft.com/office/drawing/2014/main" id="{E8AB33BE-659F-2008-BB53-61C70A7EF8A2}"/>
                </a:ext>
              </a:extLst>
            </p:cNvPr>
            <p:cNvSpPr/>
            <p:nvPr/>
          </p:nvSpPr>
          <p:spPr>
            <a:xfrm>
              <a:off x="254000" y="2406976"/>
              <a:ext cx="2336800" cy="2263514"/>
            </a:xfrm>
            <a:prstGeom prst="rect">
              <a:avLst/>
            </a:prstGeom>
            <a:ln w="38100"/>
          </p:spPr>
          <p:style>
            <a:lnRef idx="2">
              <a:schemeClr val="accent2"/>
            </a:lnRef>
            <a:fillRef idx="1">
              <a:schemeClr val="lt1"/>
            </a:fillRef>
            <a:effectRef idx="0">
              <a:schemeClr val="accent2"/>
            </a:effectRef>
            <a:fontRef idx="minor">
              <a:schemeClr val="dk1"/>
            </a:fontRef>
          </p:style>
          <p:txBody>
            <a:bodyPr rtlCol="0" anchor="ctr"/>
            <a:lstStyle/>
            <a:p>
              <a:pPr algn="ctr"/>
              <a:r>
                <a:rPr lang="en-US" sz="2400" dirty="0">
                  <a:latin typeface="Arial" panose="020B0604020202020204" pitchFamily="34" charset="0"/>
                  <a:cs typeface="Arial" panose="020B0604020202020204" pitchFamily="34" charset="0"/>
                </a:rPr>
                <a:t>Cold Pool </a:t>
              </a:r>
            </a:p>
            <a:p>
              <a:pPr algn="ctr"/>
              <a:r>
                <a:rPr lang="en-US" sz="2400" dirty="0">
                  <a:latin typeface="Arial" panose="020B0604020202020204" pitchFamily="34" charset="0"/>
                  <a:cs typeface="Arial" panose="020B0604020202020204" pitchFamily="34" charset="0"/>
                </a:rPr>
                <a:t>Phenology</a:t>
              </a:r>
            </a:p>
          </p:txBody>
        </p:sp>
        <p:sp>
          <p:nvSpPr>
            <p:cNvPr id="73" name="Rectangle 72">
              <a:extLst>
                <a:ext uri="{FF2B5EF4-FFF2-40B4-BE49-F238E27FC236}">
                  <a16:creationId xmlns:a16="http://schemas.microsoft.com/office/drawing/2014/main" id="{E2301008-7440-4A10-FB6B-C9C4C5B0414D}"/>
                </a:ext>
              </a:extLst>
            </p:cNvPr>
            <p:cNvSpPr/>
            <p:nvPr/>
          </p:nvSpPr>
          <p:spPr>
            <a:xfrm>
              <a:off x="254000" y="1787749"/>
              <a:ext cx="2336800" cy="612389"/>
            </a:xfrm>
            <a:prstGeom prst="rect">
              <a:avLst/>
            </a:prstGeom>
            <a:ln w="38100"/>
          </p:spPr>
          <p:style>
            <a:lnRef idx="2">
              <a:schemeClr val="accent2"/>
            </a:lnRef>
            <a:fillRef idx="1">
              <a:schemeClr val="lt1"/>
            </a:fillRef>
            <a:effectRef idx="0">
              <a:schemeClr val="accent2"/>
            </a:effectRef>
            <a:fontRef idx="minor">
              <a:schemeClr val="dk1"/>
            </a:fontRef>
          </p:style>
          <p:txBody>
            <a:bodyPr rtlCol="0" anchor="ctr"/>
            <a:lstStyle/>
            <a:p>
              <a:pPr algn="ctr"/>
              <a:r>
                <a:rPr lang="en-US" sz="2800" b="1" dirty="0">
                  <a:latin typeface="Arial" panose="020B0604020202020204" pitchFamily="34" charset="0"/>
                  <a:cs typeface="Arial" panose="020B0604020202020204" pitchFamily="34" charset="0"/>
                </a:rPr>
                <a:t>-</a:t>
              </a:r>
              <a:r>
                <a:rPr lang="en-US" sz="2800" b="1" i="1" dirty="0" err="1">
                  <a:latin typeface="Arial" panose="020B0604020202020204" pitchFamily="34" charset="0"/>
                  <a:cs typeface="Arial" panose="020B0604020202020204" pitchFamily="34" charset="0"/>
                </a:rPr>
                <a:t>ics</a:t>
              </a:r>
              <a:r>
                <a:rPr lang="en-US" sz="2800" b="1" i="1" dirty="0">
                  <a:latin typeface="Arial" panose="020B0604020202020204" pitchFamily="34" charset="0"/>
                  <a:cs typeface="Arial" panose="020B0604020202020204" pitchFamily="34" charset="0"/>
                </a:rPr>
                <a:t> </a:t>
              </a:r>
              <a:r>
                <a:rPr lang="en-US" sz="2800" b="1" dirty="0">
                  <a:latin typeface="Arial" panose="020B0604020202020204" pitchFamily="34" charset="0"/>
                  <a:cs typeface="Arial" panose="020B0604020202020204" pitchFamily="34" charset="0"/>
                </a:rPr>
                <a:t>:</a:t>
              </a:r>
            </a:p>
          </p:txBody>
        </p:sp>
      </p:grpSp>
      <p:grpSp>
        <p:nvGrpSpPr>
          <p:cNvPr id="76" name="Group 75">
            <a:extLst>
              <a:ext uri="{FF2B5EF4-FFF2-40B4-BE49-F238E27FC236}">
                <a16:creationId xmlns:a16="http://schemas.microsoft.com/office/drawing/2014/main" id="{00E718EA-4DEC-5A6C-D876-C8A428A00472}"/>
              </a:ext>
            </a:extLst>
          </p:cNvPr>
          <p:cNvGrpSpPr/>
          <p:nvPr/>
        </p:nvGrpSpPr>
        <p:grpSpPr>
          <a:xfrm>
            <a:off x="9204961" y="1792628"/>
            <a:ext cx="2743199" cy="3663157"/>
            <a:chOff x="254000" y="1787749"/>
            <a:chExt cx="2336800" cy="2882741"/>
          </a:xfrm>
        </p:grpSpPr>
        <p:sp>
          <p:nvSpPr>
            <p:cNvPr id="77" name="Rectangle 76">
              <a:extLst>
                <a:ext uri="{FF2B5EF4-FFF2-40B4-BE49-F238E27FC236}">
                  <a16:creationId xmlns:a16="http://schemas.microsoft.com/office/drawing/2014/main" id="{64670564-8026-4856-8B97-7B3028FB9A86}"/>
                </a:ext>
              </a:extLst>
            </p:cNvPr>
            <p:cNvSpPr/>
            <p:nvPr/>
          </p:nvSpPr>
          <p:spPr>
            <a:xfrm>
              <a:off x="254000" y="2406976"/>
              <a:ext cx="2336800" cy="2263514"/>
            </a:xfrm>
            <a:prstGeom prst="rect">
              <a:avLst/>
            </a:prstGeom>
            <a:ln w="38100"/>
          </p:spPr>
          <p:style>
            <a:lnRef idx="2">
              <a:schemeClr val="accent2"/>
            </a:lnRef>
            <a:fillRef idx="1">
              <a:schemeClr val="lt1"/>
            </a:fillRef>
            <a:effectRef idx="0">
              <a:schemeClr val="accent2"/>
            </a:effectRef>
            <a:fontRef idx="minor">
              <a:schemeClr val="dk1"/>
            </a:fontRef>
          </p:style>
          <p:txBody>
            <a:bodyPr rtlCol="0" anchor="ctr"/>
            <a:lstStyle/>
            <a:p>
              <a:pPr algn="ctr"/>
              <a:r>
                <a:rPr lang="en-US" sz="2400" dirty="0">
                  <a:latin typeface="Arial" panose="020B0604020202020204" pitchFamily="34" charset="0"/>
                  <a:cs typeface="Arial" panose="020B0604020202020204" pitchFamily="34" charset="0"/>
                </a:rPr>
                <a:t>NJ DEP Trawl Survey</a:t>
              </a:r>
            </a:p>
          </p:txBody>
        </p:sp>
        <p:sp>
          <p:nvSpPr>
            <p:cNvPr id="78" name="Rectangle 77">
              <a:extLst>
                <a:ext uri="{FF2B5EF4-FFF2-40B4-BE49-F238E27FC236}">
                  <a16:creationId xmlns:a16="http://schemas.microsoft.com/office/drawing/2014/main" id="{47E02929-2FB2-F328-6916-648CB9F6DB71}"/>
                </a:ext>
              </a:extLst>
            </p:cNvPr>
            <p:cNvSpPr/>
            <p:nvPr/>
          </p:nvSpPr>
          <p:spPr>
            <a:xfrm>
              <a:off x="254000" y="1787749"/>
              <a:ext cx="2336800" cy="612389"/>
            </a:xfrm>
            <a:prstGeom prst="rect">
              <a:avLst/>
            </a:prstGeom>
            <a:ln w="38100"/>
          </p:spPr>
          <p:style>
            <a:lnRef idx="2">
              <a:schemeClr val="accent2"/>
            </a:lnRef>
            <a:fillRef idx="1">
              <a:schemeClr val="lt1"/>
            </a:fillRef>
            <a:effectRef idx="0">
              <a:schemeClr val="accent2"/>
            </a:effectRef>
            <a:fontRef idx="minor">
              <a:schemeClr val="dk1"/>
            </a:fontRef>
          </p:style>
          <p:txBody>
            <a:bodyPr rtlCol="0" anchor="ctr"/>
            <a:lstStyle/>
            <a:p>
              <a:pPr algn="ctr"/>
              <a:r>
                <a:rPr lang="en-US" sz="2800" b="1" dirty="0">
                  <a:latin typeface="Arial" panose="020B0604020202020204" pitchFamily="34" charset="0"/>
                  <a:cs typeface="Arial" panose="020B0604020202020204" pitchFamily="34" charset="0"/>
                </a:rPr>
                <a:t>Data:</a:t>
              </a:r>
            </a:p>
          </p:txBody>
        </p:sp>
      </p:grpSp>
      <p:pic>
        <p:nvPicPr>
          <p:cNvPr id="79" name="Picture 4" descr="Side-profile illustration of a shiny striped bass fish with black stripes running along its body. Credit: NOAA Fisheries/Jack Hornady">
            <a:extLst>
              <a:ext uri="{FF2B5EF4-FFF2-40B4-BE49-F238E27FC236}">
                <a16:creationId xmlns:a16="http://schemas.microsoft.com/office/drawing/2014/main" id="{0FF31431-FD30-8B8D-19C9-AF3ED1B1994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2310" y="4971021"/>
            <a:ext cx="3550024" cy="2371744"/>
          </a:xfrm>
          <a:prstGeom prst="rect">
            <a:avLst/>
          </a:prstGeom>
          <a:noFill/>
          <a:extLst>
            <a:ext uri="{909E8E84-426E-40DD-AFC4-6F175D3DCCD1}">
              <a14:hiddenFill xmlns:a14="http://schemas.microsoft.com/office/drawing/2010/main">
                <a:solidFill>
                  <a:srgbClr val="FFFFFF"/>
                </a:solidFill>
              </a14:hiddenFill>
            </a:ext>
          </a:extLst>
        </p:spPr>
      </p:pic>
      <p:pic>
        <p:nvPicPr>
          <p:cNvPr id="80" name="Picture 2" descr="Side-profile illustration of a gray spiny dogfish shark wtih white spots and white underside. Credit: NOAA Fisheries/Jack Hornady">
            <a:extLst>
              <a:ext uri="{FF2B5EF4-FFF2-40B4-BE49-F238E27FC236}">
                <a16:creationId xmlns:a16="http://schemas.microsoft.com/office/drawing/2014/main" id="{25BD00E1-EBF7-2008-D437-5571BDA331E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5551" b="27816"/>
          <a:stretch/>
        </p:blipFill>
        <p:spPr bwMode="auto">
          <a:xfrm>
            <a:off x="7653567" y="5498250"/>
            <a:ext cx="4034643" cy="1257001"/>
          </a:xfrm>
          <a:prstGeom prst="rect">
            <a:avLst/>
          </a:prstGeom>
          <a:noFill/>
          <a:extLst>
            <a:ext uri="{909E8E84-426E-40DD-AFC4-6F175D3DCCD1}">
              <a14:hiddenFill xmlns:a14="http://schemas.microsoft.com/office/drawing/2010/main">
                <a:solidFill>
                  <a:srgbClr val="FFFFFF"/>
                </a:solidFill>
              </a14:hiddenFill>
            </a:ext>
          </a:extLst>
        </p:spPr>
      </p:pic>
      <p:pic>
        <p:nvPicPr>
          <p:cNvPr id="81" name="Picture 2" descr="Left-eyed summer flounder flatfish illustration with dark brown body, dark spots, and lighter, tan-colored fins. Credit: NOAA Fisheries/Jack Hornady">
            <a:extLst>
              <a:ext uri="{FF2B5EF4-FFF2-40B4-BE49-F238E27FC236}">
                <a16:creationId xmlns:a16="http://schemas.microsoft.com/office/drawing/2014/main" id="{FE6E66E1-CD95-CFCD-F614-695E6106DBC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98308" y="5290989"/>
            <a:ext cx="2592170" cy="1731808"/>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a:extLst>
              <a:ext uri="{FF2B5EF4-FFF2-40B4-BE49-F238E27FC236}">
                <a16:creationId xmlns:a16="http://schemas.microsoft.com/office/drawing/2014/main" id="{46A916EC-B485-50BE-DA72-D0F808688DD0}"/>
              </a:ext>
            </a:extLst>
          </p:cNvPr>
          <p:cNvGrpSpPr/>
          <p:nvPr/>
        </p:nvGrpSpPr>
        <p:grpSpPr>
          <a:xfrm>
            <a:off x="0" y="0"/>
            <a:ext cx="12192000" cy="548640"/>
            <a:chOff x="0" y="0"/>
            <a:chExt cx="12192000" cy="548640"/>
          </a:xfrm>
        </p:grpSpPr>
        <p:sp>
          <p:nvSpPr>
            <p:cNvPr id="3" name="Rectangle 2">
              <a:extLst>
                <a:ext uri="{FF2B5EF4-FFF2-40B4-BE49-F238E27FC236}">
                  <a16:creationId xmlns:a16="http://schemas.microsoft.com/office/drawing/2014/main" id="{497A2B11-00BB-451C-DC86-D9932AC109F2}"/>
                </a:ext>
              </a:extLst>
            </p:cNvPr>
            <p:cNvSpPr/>
            <p:nvPr/>
          </p:nvSpPr>
          <p:spPr>
            <a:xfrm>
              <a:off x="0" y="0"/>
              <a:ext cx="12192000" cy="54864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grpSp>
          <p:nvGrpSpPr>
            <p:cNvPr id="5" name="Group 4">
              <a:extLst>
                <a:ext uri="{FF2B5EF4-FFF2-40B4-BE49-F238E27FC236}">
                  <a16:creationId xmlns:a16="http://schemas.microsoft.com/office/drawing/2014/main" id="{B1C8FFD5-F027-7CD7-54B8-E8149D013A49}"/>
                </a:ext>
              </a:extLst>
            </p:cNvPr>
            <p:cNvGrpSpPr/>
            <p:nvPr/>
          </p:nvGrpSpPr>
          <p:grpSpPr>
            <a:xfrm>
              <a:off x="508000" y="6743"/>
              <a:ext cx="11176000" cy="477279"/>
              <a:chOff x="508000" y="1046502"/>
              <a:chExt cx="11176000" cy="477279"/>
            </a:xfrm>
          </p:grpSpPr>
          <p:grpSp>
            <p:nvGrpSpPr>
              <p:cNvPr id="6" name="Group 5">
                <a:extLst>
                  <a:ext uri="{FF2B5EF4-FFF2-40B4-BE49-F238E27FC236}">
                    <a16:creationId xmlns:a16="http://schemas.microsoft.com/office/drawing/2014/main" id="{DDB9996B-4FEA-BC5F-B44E-F5C744A27CBE}"/>
                  </a:ext>
                </a:extLst>
              </p:cNvPr>
              <p:cNvGrpSpPr/>
              <p:nvPr/>
            </p:nvGrpSpPr>
            <p:grpSpPr>
              <a:xfrm>
                <a:off x="508000" y="1046502"/>
                <a:ext cx="1828800" cy="477279"/>
                <a:chOff x="465235" y="141883"/>
                <a:chExt cx="1828800" cy="477279"/>
              </a:xfrm>
            </p:grpSpPr>
            <p:sp>
              <p:nvSpPr>
                <p:cNvPr id="19" name="TextBox 18">
                  <a:extLst>
                    <a:ext uri="{FF2B5EF4-FFF2-40B4-BE49-F238E27FC236}">
                      <a16:creationId xmlns:a16="http://schemas.microsoft.com/office/drawing/2014/main" id="{7E789D47-68AA-E5F4-36A3-14FE58FBCED7}"/>
                    </a:ext>
                  </a:extLst>
                </p:cNvPr>
                <p:cNvSpPr txBox="1"/>
                <p:nvPr/>
              </p:nvSpPr>
              <p:spPr>
                <a:xfrm>
                  <a:off x="465235" y="496051"/>
                  <a:ext cx="1828800" cy="123111"/>
                </a:xfrm>
                <a:prstGeom prst="rect">
                  <a:avLst/>
                </a:prstGeom>
                <a:solidFill>
                  <a:schemeClr val="accent5">
                    <a:lumMod val="60000"/>
                    <a:lumOff val="40000"/>
                  </a:schemeClr>
                </a:solidFill>
                <a:ln>
                  <a:solidFill>
                    <a:schemeClr val="accent5">
                      <a:lumMod val="60000"/>
                      <a:lumOff val="40000"/>
                    </a:schemeClr>
                  </a:solidFill>
                </a:ln>
              </p:spPr>
              <p:txBody>
                <a:bodyPr wrap="square" rtlCol="0">
                  <a:spAutoFit/>
                </a:bodyPr>
                <a:lstStyle/>
                <a:p>
                  <a:endParaRPr lang="en-US" sz="200" dirty="0">
                    <a:solidFill>
                      <a:schemeClr val="accent1">
                        <a:lumMod val="40000"/>
                        <a:lumOff val="60000"/>
                      </a:schemeClr>
                    </a:solidFill>
                    <a:latin typeface="Arial" panose="020B0604020202020204" pitchFamily="34" charset="0"/>
                    <a:cs typeface="Arial" panose="020B0604020202020204" pitchFamily="34" charset="0"/>
                  </a:endParaRPr>
                </a:p>
              </p:txBody>
            </p:sp>
            <p:sp>
              <p:nvSpPr>
                <p:cNvPr id="20" name="TextBox 19">
                  <a:extLst>
                    <a:ext uri="{FF2B5EF4-FFF2-40B4-BE49-F238E27FC236}">
                      <a16:creationId xmlns:a16="http://schemas.microsoft.com/office/drawing/2014/main" id="{5A2D8C1B-AB81-3B44-1E79-FA06FF18509D}"/>
                    </a:ext>
                  </a:extLst>
                </p:cNvPr>
                <p:cNvSpPr txBox="1"/>
                <p:nvPr/>
              </p:nvSpPr>
              <p:spPr>
                <a:xfrm>
                  <a:off x="684573" y="141883"/>
                  <a:ext cx="1390124" cy="369332"/>
                </a:xfrm>
                <a:prstGeom prst="rect">
                  <a:avLst/>
                </a:prstGeom>
                <a:noFill/>
              </p:spPr>
              <p:txBody>
                <a:bodyPr wrap="none" rtlCol="0">
                  <a:spAutoFit/>
                </a:bodyPr>
                <a:lstStyle/>
                <a:p>
                  <a:pPr algn="ctr"/>
                  <a:r>
                    <a:rPr lang="en-US" dirty="0">
                      <a:solidFill>
                        <a:schemeClr val="bg2">
                          <a:lumMod val="75000"/>
                        </a:schemeClr>
                      </a:solidFill>
                      <a:latin typeface="Arial" panose="020B0604020202020204" pitchFamily="34" charset="0"/>
                      <a:cs typeface="Arial" panose="020B0604020202020204" pitchFamily="34" charset="0"/>
                    </a:rPr>
                    <a:t>Introduction</a:t>
                  </a:r>
                </a:p>
              </p:txBody>
            </p:sp>
          </p:grpSp>
          <p:grpSp>
            <p:nvGrpSpPr>
              <p:cNvPr id="7" name="Group 6">
                <a:extLst>
                  <a:ext uri="{FF2B5EF4-FFF2-40B4-BE49-F238E27FC236}">
                    <a16:creationId xmlns:a16="http://schemas.microsoft.com/office/drawing/2014/main" id="{12A26C42-B780-250B-296A-A0D585FCE468}"/>
                  </a:ext>
                </a:extLst>
              </p:cNvPr>
              <p:cNvGrpSpPr/>
              <p:nvPr/>
            </p:nvGrpSpPr>
            <p:grpSpPr>
              <a:xfrm>
                <a:off x="2844800" y="1046502"/>
                <a:ext cx="1828800" cy="477279"/>
                <a:chOff x="465235" y="141883"/>
                <a:chExt cx="1828800" cy="477279"/>
              </a:xfrm>
            </p:grpSpPr>
            <p:sp>
              <p:nvSpPr>
                <p:cNvPr id="17" name="TextBox 16">
                  <a:extLst>
                    <a:ext uri="{FF2B5EF4-FFF2-40B4-BE49-F238E27FC236}">
                      <a16:creationId xmlns:a16="http://schemas.microsoft.com/office/drawing/2014/main" id="{FD24474E-F918-3B27-F946-B547E60FB284}"/>
                    </a:ext>
                  </a:extLst>
                </p:cNvPr>
                <p:cNvSpPr txBox="1"/>
                <p:nvPr/>
              </p:nvSpPr>
              <p:spPr>
                <a:xfrm>
                  <a:off x="465235" y="496051"/>
                  <a:ext cx="1828800" cy="123111"/>
                </a:xfrm>
                <a:prstGeom prst="rect">
                  <a:avLst/>
                </a:prstGeom>
                <a:solidFill>
                  <a:schemeClr val="accent5">
                    <a:lumMod val="75000"/>
                  </a:schemeClr>
                </a:solidFill>
                <a:ln>
                  <a:solidFill>
                    <a:schemeClr val="accent5">
                      <a:lumMod val="75000"/>
                    </a:schemeClr>
                  </a:solidFill>
                </a:ln>
              </p:spPr>
              <p:txBody>
                <a:bodyPr wrap="square" rtlCol="0">
                  <a:spAutoFit/>
                </a:bodyPr>
                <a:lstStyle/>
                <a:p>
                  <a:endParaRPr lang="en-US" sz="200" dirty="0">
                    <a:solidFill>
                      <a:schemeClr val="accent1">
                        <a:lumMod val="40000"/>
                        <a:lumOff val="60000"/>
                      </a:schemeClr>
                    </a:solidFill>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E81F1FD3-D1BB-0320-A0FE-523F1468346F}"/>
                    </a:ext>
                  </a:extLst>
                </p:cNvPr>
                <p:cNvSpPr txBox="1"/>
                <p:nvPr/>
              </p:nvSpPr>
              <p:spPr>
                <a:xfrm>
                  <a:off x="755106" y="141883"/>
                  <a:ext cx="1249061" cy="369332"/>
                </a:xfrm>
                <a:prstGeom prst="rect">
                  <a:avLst/>
                </a:prstGeom>
                <a:noFill/>
              </p:spPr>
              <p:txBody>
                <a:bodyPr wrap="none" rtlCol="0">
                  <a:spAutoFit/>
                </a:bodyPr>
                <a:lstStyle/>
                <a:p>
                  <a:pPr algn="ctr"/>
                  <a:r>
                    <a:rPr lang="en-US" b="1" dirty="0">
                      <a:solidFill>
                        <a:schemeClr val="bg2">
                          <a:lumMod val="50000"/>
                        </a:schemeClr>
                      </a:solidFill>
                      <a:latin typeface="Arial" panose="020B0604020202020204" pitchFamily="34" charset="0"/>
                      <a:cs typeface="Arial" panose="020B0604020202020204" pitchFamily="34" charset="0"/>
                    </a:rPr>
                    <a:t>Chapter 1</a:t>
                  </a:r>
                </a:p>
              </p:txBody>
            </p:sp>
          </p:grpSp>
          <p:grpSp>
            <p:nvGrpSpPr>
              <p:cNvPr id="8" name="Group 7">
                <a:extLst>
                  <a:ext uri="{FF2B5EF4-FFF2-40B4-BE49-F238E27FC236}">
                    <a16:creationId xmlns:a16="http://schemas.microsoft.com/office/drawing/2014/main" id="{99201BDF-4531-43DD-6459-B30742EF84DC}"/>
                  </a:ext>
                </a:extLst>
              </p:cNvPr>
              <p:cNvGrpSpPr/>
              <p:nvPr/>
            </p:nvGrpSpPr>
            <p:grpSpPr>
              <a:xfrm>
                <a:off x="5181600" y="1046502"/>
                <a:ext cx="1828800" cy="477279"/>
                <a:chOff x="465235" y="141883"/>
                <a:chExt cx="1828800" cy="477279"/>
              </a:xfrm>
            </p:grpSpPr>
            <p:sp>
              <p:nvSpPr>
                <p:cNvPr id="15" name="TextBox 14">
                  <a:extLst>
                    <a:ext uri="{FF2B5EF4-FFF2-40B4-BE49-F238E27FC236}">
                      <a16:creationId xmlns:a16="http://schemas.microsoft.com/office/drawing/2014/main" id="{60CE8FBC-2BCD-8C39-D94F-88C1A99A6E14}"/>
                    </a:ext>
                  </a:extLst>
                </p:cNvPr>
                <p:cNvSpPr txBox="1"/>
                <p:nvPr/>
              </p:nvSpPr>
              <p:spPr>
                <a:xfrm>
                  <a:off x="465235" y="496051"/>
                  <a:ext cx="1828800" cy="123111"/>
                </a:xfrm>
                <a:prstGeom prst="rect">
                  <a:avLst/>
                </a:prstGeom>
                <a:solidFill>
                  <a:schemeClr val="accent5">
                    <a:lumMod val="60000"/>
                    <a:lumOff val="40000"/>
                  </a:schemeClr>
                </a:solidFill>
                <a:ln>
                  <a:solidFill>
                    <a:schemeClr val="accent5">
                      <a:lumMod val="60000"/>
                      <a:lumOff val="40000"/>
                    </a:schemeClr>
                  </a:solidFill>
                </a:ln>
              </p:spPr>
              <p:txBody>
                <a:bodyPr wrap="square" rtlCol="0">
                  <a:spAutoFit/>
                </a:bodyPr>
                <a:lstStyle/>
                <a:p>
                  <a:endParaRPr lang="en-US" sz="200" dirty="0">
                    <a:solidFill>
                      <a:schemeClr val="accent1">
                        <a:lumMod val="40000"/>
                        <a:lumOff val="60000"/>
                      </a:schemeClr>
                    </a:solidFill>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34A35EF7-A720-ABCC-8955-B8A7FC4C2DDD}"/>
                    </a:ext>
                  </a:extLst>
                </p:cNvPr>
                <p:cNvSpPr txBox="1"/>
                <p:nvPr/>
              </p:nvSpPr>
              <p:spPr>
                <a:xfrm>
                  <a:off x="775144" y="141883"/>
                  <a:ext cx="1208985" cy="369332"/>
                </a:xfrm>
                <a:prstGeom prst="rect">
                  <a:avLst/>
                </a:prstGeom>
                <a:noFill/>
              </p:spPr>
              <p:txBody>
                <a:bodyPr wrap="none" rtlCol="0">
                  <a:spAutoFit/>
                </a:bodyPr>
                <a:lstStyle/>
                <a:p>
                  <a:pPr algn="ctr"/>
                  <a:r>
                    <a:rPr lang="en-US" dirty="0">
                      <a:solidFill>
                        <a:schemeClr val="bg2">
                          <a:lumMod val="75000"/>
                        </a:schemeClr>
                      </a:solidFill>
                      <a:latin typeface="Arial" panose="020B0604020202020204" pitchFamily="34" charset="0"/>
                      <a:cs typeface="Arial" panose="020B0604020202020204" pitchFamily="34" charset="0"/>
                    </a:rPr>
                    <a:t>Chapter 2</a:t>
                  </a:r>
                </a:p>
              </p:txBody>
            </p:sp>
          </p:grpSp>
          <p:grpSp>
            <p:nvGrpSpPr>
              <p:cNvPr id="9" name="Group 8">
                <a:extLst>
                  <a:ext uri="{FF2B5EF4-FFF2-40B4-BE49-F238E27FC236}">
                    <a16:creationId xmlns:a16="http://schemas.microsoft.com/office/drawing/2014/main" id="{855DBAA9-36D9-8117-5A6B-E422E2BBB840}"/>
                  </a:ext>
                </a:extLst>
              </p:cNvPr>
              <p:cNvGrpSpPr/>
              <p:nvPr/>
            </p:nvGrpSpPr>
            <p:grpSpPr>
              <a:xfrm>
                <a:off x="7518400" y="1046502"/>
                <a:ext cx="1828800" cy="477279"/>
                <a:chOff x="465235" y="141883"/>
                <a:chExt cx="1828800" cy="477279"/>
              </a:xfrm>
            </p:grpSpPr>
            <p:sp>
              <p:nvSpPr>
                <p:cNvPr id="13" name="TextBox 12">
                  <a:extLst>
                    <a:ext uri="{FF2B5EF4-FFF2-40B4-BE49-F238E27FC236}">
                      <a16:creationId xmlns:a16="http://schemas.microsoft.com/office/drawing/2014/main" id="{499C0793-846C-E548-4F2F-EC67C5EF26D0}"/>
                    </a:ext>
                  </a:extLst>
                </p:cNvPr>
                <p:cNvSpPr txBox="1"/>
                <p:nvPr/>
              </p:nvSpPr>
              <p:spPr>
                <a:xfrm>
                  <a:off x="465235" y="496051"/>
                  <a:ext cx="1828800" cy="123111"/>
                </a:xfrm>
                <a:prstGeom prst="rect">
                  <a:avLst/>
                </a:prstGeom>
                <a:solidFill>
                  <a:schemeClr val="accent5">
                    <a:lumMod val="60000"/>
                    <a:lumOff val="40000"/>
                  </a:schemeClr>
                </a:solidFill>
                <a:ln>
                  <a:solidFill>
                    <a:schemeClr val="accent5">
                      <a:lumMod val="60000"/>
                      <a:lumOff val="40000"/>
                    </a:schemeClr>
                  </a:solidFill>
                </a:ln>
              </p:spPr>
              <p:txBody>
                <a:bodyPr wrap="square" rtlCol="0">
                  <a:spAutoFit/>
                </a:bodyPr>
                <a:lstStyle/>
                <a:p>
                  <a:endParaRPr lang="en-US" sz="200" dirty="0">
                    <a:solidFill>
                      <a:schemeClr val="accent1">
                        <a:lumMod val="40000"/>
                        <a:lumOff val="60000"/>
                      </a:schemeClr>
                    </a:solidFill>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D9F51A44-8ED6-D945-0B2B-622E7619EDEC}"/>
                    </a:ext>
                  </a:extLst>
                </p:cNvPr>
                <p:cNvSpPr txBox="1"/>
                <p:nvPr/>
              </p:nvSpPr>
              <p:spPr>
                <a:xfrm>
                  <a:off x="772740" y="141883"/>
                  <a:ext cx="1213794" cy="369332"/>
                </a:xfrm>
                <a:prstGeom prst="rect">
                  <a:avLst/>
                </a:prstGeom>
                <a:noFill/>
              </p:spPr>
              <p:txBody>
                <a:bodyPr wrap="none" rtlCol="0">
                  <a:spAutoFit/>
                </a:bodyPr>
                <a:lstStyle/>
                <a:p>
                  <a:pPr algn="ctr"/>
                  <a:r>
                    <a:rPr lang="en-US" dirty="0">
                      <a:solidFill>
                        <a:schemeClr val="bg2">
                          <a:lumMod val="75000"/>
                        </a:schemeClr>
                      </a:solidFill>
                      <a:latin typeface="Arial" panose="020B0604020202020204" pitchFamily="34" charset="0"/>
                      <a:cs typeface="Arial" panose="020B0604020202020204" pitchFamily="34" charset="0"/>
                    </a:rPr>
                    <a:t>Chapter 3</a:t>
                  </a:r>
                </a:p>
              </p:txBody>
            </p:sp>
          </p:grpSp>
          <p:grpSp>
            <p:nvGrpSpPr>
              <p:cNvPr id="10" name="Group 9">
                <a:extLst>
                  <a:ext uri="{FF2B5EF4-FFF2-40B4-BE49-F238E27FC236}">
                    <a16:creationId xmlns:a16="http://schemas.microsoft.com/office/drawing/2014/main" id="{BA3C49E0-000D-94CB-958D-0F8B457F4211}"/>
                  </a:ext>
                </a:extLst>
              </p:cNvPr>
              <p:cNvGrpSpPr/>
              <p:nvPr/>
            </p:nvGrpSpPr>
            <p:grpSpPr>
              <a:xfrm>
                <a:off x="9855200" y="1046502"/>
                <a:ext cx="1828800" cy="477279"/>
                <a:chOff x="465235" y="141883"/>
                <a:chExt cx="1828800" cy="477279"/>
              </a:xfrm>
            </p:grpSpPr>
            <p:sp>
              <p:nvSpPr>
                <p:cNvPr id="11" name="TextBox 10">
                  <a:extLst>
                    <a:ext uri="{FF2B5EF4-FFF2-40B4-BE49-F238E27FC236}">
                      <a16:creationId xmlns:a16="http://schemas.microsoft.com/office/drawing/2014/main" id="{EF0BF7AF-ACA0-C2B6-931D-C2313CB772F4}"/>
                    </a:ext>
                  </a:extLst>
                </p:cNvPr>
                <p:cNvSpPr txBox="1"/>
                <p:nvPr/>
              </p:nvSpPr>
              <p:spPr>
                <a:xfrm>
                  <a:off x="465235" y="496051"/>
                  <a:ext cx="1828800" cy="123111"/>
                </a:xfrm>
                <a:prstGeom prst="rect">
                  <a:avLst/>
                </a:prstGeom>
                <a:solidFill>
                  <a:schemeClr val="accent5">
                    <a:lumMod val="60000"/>
                    <a:lumOff val="40000"/>
                  </a:schemeClr>
                </a:solidFill>
                <a:ln>
                  <a:solidFill>
                    <a:schemeClr val="accent5">
                      <a:lumMod val="60000"/>
                      <a:lumOff val="40000"/>
                    </a:schemeClr>
                  </a:solidFill>
                </a:ln>
              </p:spPr>
              <p:txBody>
                <a:bodyPr wrap="square" rtlCol="0">
                  <a:spAutoFit/>
                </a:bodyPr>
                <a:lstStyle/>
                <a:p>
                  <a:endParaRPr lang="en-US" sz="200" dirty="0">
                    <a:solidFill>
                      <a:schemeClr val="accent1">
                        <a:lumMod val="40000"/>
                        <a:lumOff val="60000"/>
                      </a:schemeClr>
                    </a:solidFill>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E2F3B2CC-3F45-A5F8-D233-1273D85FE30A}"/>
                    </a:ext>
                  </a:extLst>
                </p:cNvPr>
                <p:cNvSpPr txBox="1"/>
                <p:nvPr/>
              </p:nvSpPr>
              <p:spPr>
                <a:xfrm>
                  <a:off x="791978" y="141883"/>
                  <a:ext cx="1175322" cy="369332"/>
                </a:xfrm>
                <a:prstGeom prst="rect">
                  <a:avLst/>
                </a:prstGeom>
                <a:noFill/>
              </p:spPr>
              <p:txBody>
                <a:bodyPr wrap="none" rtlCol="0">
                  <a:spAutoFit/>
                </a:bodyPr>
                <a:lstStyle/>
                <a:p>
                  <a:pPr algn="ctr"/>
                  <a:r>
                    <a:rPr lang="en-US" dirty="0">
                      <a:solidFill>
                        <a:schemeClr val="bg2">
                          <a:lumMod val="75000"/>
                        </a:schemeClr>
                      </a:solidFill>
                      <a:latin typeface="Arial" panose="020B0604020202020204" pitchFamily="34" charset="0"/>
                      <a:cs typeface="Arial" panose="020B0604020202020204" pitchFamily="34" charset="0"/>
                    </a:rPr>
                    <a:t>Summary</a:t>
                  </a:r>
                </a:p>
              </p:txBody>
            </p:sp>
          </p:grpSp>
        </p:grpSp>
      </p:grpSp>
    </p:spTree>
    <p:extLst>
      <p:ext uri="{BB962C8B-B14F-4D97-AF65-F5344CB8AC3E}">
        <p14:creationId xmlns:p14="http://schemas.microsoft.com/office/powerpoint/2010/main" val="267682535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1C3926-0398-B90A-A414-CE5C7212B448}"/>
              </a:ext>
            </a:extLst>
          </p:cNvPr>
          <p:cNvSpPr>
            <a:spLocks noGrp="1"/>
          </p:cNvSpPr>
          <p:nvPr>
            <p:ph type="title"/>
          </p:nvPr>
        </p:nvSpPr>
        <p:spPr>
          <a:xfrm>
            <a:off x="838200" y="585840"/>
            <a:ext cx="10515600" cy="1325563"/>
          </a:xfrm>
        </p:spPr>
        <p:txBody>
          <a:bodyPr/>
          <a:lstStyle/>
          <a:p>
            <a:pPr algn="ctr"/>
            <a:r>
              <a:rPr lang="en-US" b="1" dirty="0"/>
              <a:t>Chapter 2 Overview</a:t>
            </a:r>
          </a:p>
        </p:txBody>
      </p:sp>
      <p:sp>
        <p:nvSpPr>
          <p:cNvPr id="3" name="Content Placeholder 2">
            <a:extLst>
              <a:ext uri="{FF2B5EF4-FFF2-40B4-BE49-F238E27FC236}">
                <a16:creationId xmlns:a16="http://schemas.microsoft.com/office/drawing/2014/main" id="{3138FE13-FFBB-2071-F692-015780E1AC6C}"/>
              </a:ext>
            </a:extLst>
          </p:cNvPr>
          <p:cNvSpPr>
            <a:spLocks noGrp="1"/>
          </p:cNvSpPr>
          <p:nvPr>
            <p:ph idx="1"/>
          </p:nvPr>
        </p:nvSpPr>
        <p:spPr>
          <a:xfrm>
            <a:off x="838200" y="2001844"/>
            <a:ext cx="10515600" cy="4159526"/>
          </a:xfrm>
        </p:spPr>
        <p:txBody>
          <a:bodyPr>
            <a:normAutofit/>
          </a:bodyPr>
          <a:lstStyle/>
          <a:p>
            <a:pPr marL="0" indent="0" algn="ctr">
              <a:lnSpc>
                <a:spcPct val="100000"/>
              </a:lnSpc>
              <a:spcBef>
                <a:spcPts val="0"/>
              </a:spcBef>
              <a:buNone/>
            </a:pPr>
            <a:r>
              <a:rPr lang="en-US" sz="3200" dirty="0"/>
              <a:t>This chapter will focus on the timing of </a:t>
            </a:r>
          </a:p>
          <a:p>
            <a:pPr marL="0" indent="0" algn="ctr">
              <a:lnSpc>
                <a:spcPct val="100000"/>
              </a:lnSpc>
              <a:spcBef>
                <a:spcPts val="0"/>
              </a:spcBef>
              <a:buNone/>
            </a:pPr>
            <a:r>
              <a:rPr lang="en-US" sz="3200" b="1" u="sng" dirty="0"/>
              <a:t>Longfin Squid spring migration </a:t>
            </a:r>
            <a:r>
              <a:rPr lang="en-US" sz="3200" dirty="0"/>
              <a:t>in relation to the </a:t>
            </a:r>
          </a:p>
          <a:p>
            <a:pPr marL="0" indent="0" algn="ctr">
              <a:lnSpc>
                <a:spcPct val="100000"/>
              </a:lnSpc>
              <a:spcBef>
                <a:spcPts val="0"/>
              </a:spcBef>
              <a:buNone/>
            </a:pPr>
            <a:r>
              <a:rPr lang="en-US" sz="3200" dirty="0"/>
              <a:t>Mid-Atlantic Bight </a:t>
            </a:r>
            <a:r>
              <a:rPr lang="en-US" sz="3200" b="1" u="sng" dirty="0"/>
              <a:t>Cold Pool spring setup.</a:t>
            </a:r>
          </a:p>
          <a:p>
            <a:pPr marL="0" indent="0" algn="ctr">
              <a:buNone/>
            </a:pPr>
            <a:endParaRPr lang="en-US" sz="3200" dirty="0"/>
          </a:p>
        </p:txBody>
      </p:sp>
      <p:sp>
        <p:nvSpPr>
          <p:cNvPr id="4" name="Slide Number Placeholder 3">
            <a:extLst>
              <a:ext uri="{FF2B5EF4-FFF2-40B4-BE49-F238E27FC236}">
                <a16:creationId xmlns:a16="http://schemas.microsoft.com/office/drawing/2014/main" id="{DE806C02-EC49-2528-3FA2-29408960B237}"/>
              </a:ext>
            </a:extLst>
          </p:cNvPr>
          <p:cNvSpPr>
            <a:spLocks noGrp="1"/>
          </p:cNvSpPr>
          <p:nvPr>
            <p:ph type="sldNum" sz="quarter" idx="12"/>
          </p:nvPr>
        </p:nvSpPr>
        <p:spPr/>
        <p:txBody>
          <a:bodyPr/>
          <a:lstStyle/>
          <a:p>
            <a:fld id="{7FC46575-6D3F-4D40-B678-5D601DAEDA75}" type="slidenum">
              <a:rPr lang="en-US" smtClean="0"/>
              <a:t>22</a:t>
            </a:fld>
            <a:endParaRPr lang="en-US"/>
          </a:p>
        </p:txBody>
      </p:sp>
      <p:grpSp>
        <p:nvGrpSpPr>
          <p:cNvPr id="41" name="Group 40">
            <a:extLst>
              <a:ext uri="{FF2B5EF4-FFF2-40B4-BE49-F238E27FC236}">
                <a16:creationId xmlns:a16="http://schemas.microsoft.com/office/drawing/2014/main" id="{00DD26F2-7F12-2958-C3D3-F07FBA53BBD3}"/>
              </a:ext>
            </a:extLst>
          </p:cNvPr>
          <p:cNvGrpSpPr/>
          <p:nvPr/>
        </p:nvGrpSpPr>
        <p:grpSpPr>
          <a:xfrm>
            <a:off x="0" y="0"/>
            <a:ext cx="12192000" cy="548640"/>
            <a:chOff x="0" y="0"/>
            <a:chExt cx="12192000" cy="548640"/>
          </a:xfrm>
        </p:grpSpPr>
        <p:sp>
          <p:nvSpPr>
            <p:cNvPr id="42" name="Rectangle 41">
              <a:extLst>
                <a:ext uri="{FF2B5EF4-FFF2-40B4-BE49-F238E27FC236}">
                  <a16:creationId xmlns:a16="http://schemas.microsoft.com/office/drawing/2014/main" id="{3AC009B6-0CF4-A724-68A5-8C2AA5B009E3}"/>
                </a:ext>
              </a:extLst>
            </p:cNvPr>
            <p:cNvSpPr/>
            <p:nvPr/>
          </p:nvSpPr>
          <p:spPr>
            <a:xfrm>
              <a:off x="0" y="0"/>
              <a:ext cx="12192000" cy="54864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grpSp>
          <p:nvGrpSpPr>
            <p:cNvPr id="43" name="Group 42">
              <a:extLst>
                <a:ext uri="{FF2B5EF4-FFF2-40B4-BE49-F238E27FC236}">
                  <a16:creationId xmlns:a16="http://schemas.microsoft.com/office/drawing/2014/main" id="{E6A4AB36-6E14-1D29-323B-D3206B482771}"/>
                </a:ext>
              </a:extLst>
            </p:cNvPr>
            <p:cNvGrpSpPr/>
            <p:nvPr/>
          </p:nvGrpSpPr>
          <p:grpSpPr>
            <a:xfrm>
              <a:off x="508000" y="6743"/>
              <a:ext cx="11176000" cy="477279"/>
              <a:chOff x="508000" y="1046502"/>
              <a:chExt cx="11176000" cy="477279"/>
            </a:xfrm>
          </p:grpSpPr>
          <p:grpSp>
            <p:nvGrpSpPr>
              <p:cNvPr id="44" name="Group 43">
                <a:extLst>
                  <a:ext uri="{FF2B5EF4-FFF2-40B4-BE49-F238E27FC236}">
                    <a16:creationId xmlns:a16="http://schemas.microsoft.com/office/drawing/2014/main" id="{A3A13C51-8F8A-8D0D-6ADC-FE09F95ED52B}"/>
                  </a:ext>
                </a:extLst>
              </p:cNvPr>
              <p:cNvGrpSpPr/>
              <p:nvPr/>
            </p:nvGrpSpPr>
            <p:grpSpPr>
              <a:xfrm>
                <a:off x="508000" y="1046502"/>
                <a:ext cx="1828800" cy="477279"/>
                <a:chOff x="465235" y="141883"/>
                <a:chExt cx="1828800" cy="477279"/>
              </a:xfrm>
            </p:grpSpPr>
            <p:sp>
              <p:nvSpPr>
                <p:cNvPr id="57" name="TextBox 56">
                  <a:extLst>
                    <a:ext uri="{FF2B5EF4-FFF2-40B4-BE49-F238E27FC236}">
                      <a16:creationId xmlns:a16="http://schemas.microsoft.com/office/drawing/2014/main" id="{C6EF91F2-C215-7298-D1D5-794C0C05C2FF}"/>
                    </a:ext>
                  </a:extLst>
                </p:cNvPr>
                <p:cNvSpPr txBox="1"/>
                <p:nvPr/>
              </p:nvSpPr>
              <p:spPr>
                <a:xfrm>
                  <a:off x="465235" y="496051"/>
                  <a:ext cx="1828800" cy="123111"/>
                </a:xfrm>
                <a:prstGeom prst="rect">
                  <a:avLst/>
                </a:prstGeom>
                <a:solidFill>
                  <a:schemeClr val="accent5">
                    <a:lumMod val="60000"/>
                    <a:lumOff val="40000"/>
                  </a:schemeClr>
                </a:solidFill>
                <a:ln>
                  <a:solidFill>
                    <a:schemeClr val="accent5">
                      <a:lumMod val="60000"/>
                      <a:lumOff val="40000"/>
                    </a:schemeClr>
                  </a:solidFill>
                </a:ln>
              </p:spPr>
              <p:txBody>
                <a:bodyPr wrap="square" rtlCol="0">
                  <a:spAutoFit/>
                </a:bodyPr>
                <a:lstStyle/>
                <a:p>
                  <a:endParaRPr lang="en-US" sz="200" dirty="0">
                    <a:solidFill>
                      <a:schemeClr val="accent1">
                        <a:lumMod val="40000"/>
                        <a:lumOff val="60000"/>
                      </a:schemeClr>
                    </a:solidFill>
                    <a:latin typeface="Arial" panose="020B0604020202020204" pitchFamily="34" charset="0"/>
                    <a:cs typeface="Arial" panose="020B0604020202020204" pitchFamily="34" charset="0"/>
                  </a:endParaRPr>
                </a:p>
              </p:txBody>
            </p:sp>
            <p:sp>
              <p:nvSpPr>
                <p:cNvPr id="58" name="TextBox 57">
                  <a:extLst>
                    <a:ext uri="{FF2B5EF4-FFF2-40B4-BE49-F238E27FC236}">
                      <a16:creationId xmlns:a16="http://schemas.microsoft.com/office/drawing/2014/main" id="{DF1C3FE6-06D5-AD5F-84C2-4D8E548BE40B}"/>
                    </a:ext>
                  </a:extLst>
                </p:cNvPr>
                <p:cNvSpPr txBox="1"/>
                <p:nvPr/>
              </p:nvSpPr>
              <p:spPr>
                <a:xfrm>
                  <a:off x="684573" y="141883"/>
                  <a:ext cx="1390124" cy="369332"/>
                </a:xfrm>
                <a:prstGeom prst="rect">
                  <a:avLst/>
                </a:prstGeom>
                <a:noFill/>
              </p:spPr>
              <p:txBody>
                <a:bodyPr wrap="none" rtlCol="0">
                  <a:spAutoFit/>
                </a:bodyPr>
                <a:lstStyle/>
                <a:p>
                  <a:pPr algn="ctr"/>
                  <a:r>
                    <a:rPr lang="en-US" dirty="0">
                      <a:solidFill>
                        <a:schemeClr val="bg2">
                          <a:lumMod val="75000"/>
                        </a:schemeClr>
                      </a:solidFill>
                      <a:latin typeface="Arial" panose="020B0604020202020204" pitchFamily="34" charset="0"/>
                      <a:cs typeface="Arial" panose="020B0604020202020204" pitchFamily="34" charset="0"/>
                    </a:rPr>
                    <a:t>Introduction</a:t>
                  </a:r>
                </a:p>
              </p:txBody>
            </p:sp>
          </p:grpSp>
          <p:grpSp>
            <p:nvGrpSpPr>
              <p:cNvPr id="45" name="Group 44">
                <a:extLst>
                  <a:ext uri="{FF2B5EF4-FFF2-40B4-BE49-F238E27FC236}">
                    <a16:creationId xmlns:a16="http://schemas.microsoft.com/office/drawing/2014/main" id="{1DA30BBA-9DBA-0DD3-F8A9-99B3338AEBB5}"/>
                  </a:ext>
                </a:extLst>
              </p:cNvPr>
              <p:cNvGrpSpPr/>
              <p:nvPr/>
            </p:nvGrpSpPr>
            <p:grpSpPr>
              <a:xfrm>
                <a:off x="2844800" y="1046502"/>
                <a:ext cx="1828800" cy="477279"/>
                <a:chOff x="465235" y="141883"/>
                <a:chExt cx="1828800" cy="477279"/>
              </a:xfrm>
            </p:grpSpPr>
            <p:sp>
              <p:nvSpPr>
                <p:cNvPr id="55" name="TextBox 54">
                  <a:extLst>
                    <a:ext uri="{FF2B5EF4-FFF2-40B4-BE49-F238E27FC236}">
                      <a16:creationId xmlns:a16="http://schemas.microsoft.com/office/drawing/2014/main" id="{517561DA-1670-4B5C-EFEB-8E335660DB55}"/>
                    </a:ext>
                  </a:extLst>
                </p:cNvPr>
                <p:cNvSpPr txBox="1"/>
                <p:nvPr/>
              </p:nvSpPr>
              <p:spPr>
                <a:xfrm>
                  <a:off x="465235" y="496051"/>
                  <a:ext cx="1828800" cy="123111"/>
                </a:xfrm>
                <a:prstGeom prst="rect">
                  <a:avLst/>
                </a:prstGeom>
                <a:solidFill>
                  <a:schemeClr val="accent5">
                    <a:lumMod val="60000"/>
                    <a:lumOff val="40000"/>
                  </a:schemeClr>
                </a:solidFill>
                <a:ln>
                  <a:solidFill>
                    <a:schemeClr val="accent5">
                      <a:lumMod val="60000"/>
                      <a:lumOff val="40000"/>
                    </a:schemeClr>
                  </a:solidFill>
                </a:ln>
              </p:spPr>
              <p:txBody>
                <a:bodyPr wrap="square" rtlCol="0">
                  <a:spAutoFit/>
                </a:bodyPr>
                <a:lstStyle/>
                <a:p>
                  <a:endParaRPr lang="en-US" sz="200" dirty="0">
                    <a:solidFill>
                      <a:schemeClr val="accent1">
                        <a:lumMod val="40000"/>
                        <a:lumOff val="60000"/>
                      </a:schemeClr>
                    </a:solidFill>
                    <a:latin typeface="Arial" panose="020B0604020202020204" pitchFamily="34" charset="0"/>
                    <a:cs typeface="Arial" panose="020B0604020202020204" pitchFamily="34" charset="0"/>
                  </a:endParaRPr>
                </a:p>
              </p:txBody>
            </p:sp>
            <p:sp>
              <p:nvSpPr>
                <p:cNvPr id="56" name="TextBox 55">
                  <a:extLst>
                    <a:ext uri="{FF2B5EF4-FFF2-40B4-BE49-F238E27FC236}">
                      <a16:creationId xmlns:a16="http://schemas.microsoft.com/office/drawing/2014/main" id="{8AF443E8-039E-9F2B-6217-A513ACBB1B4A}"/>
                    </a:ext>
                  </a:extLst>
                </p:cNvPr>
                <p:cNvSpPr txBox="1"/>
                <p:nvPr/>
              </p:nvSpPr>
              <p:spPr>
                <a:xfrm>
                  <a:off x="778350" y="141883"/>
                  <a:ext cx="1202573" cy="369332"/>
                </a:xfrm>
                <a:prstGeom prst="rect">
                  <a:avLst/>
                </a:prstGeom>
                <a:noFill/>
              </p:spPr>
              <p:txBody>
                <a:bodyPr wrap="none" rtlCol="0">
                  <a:spAutoFit/>
                </a:bodyPr>
                <a:lstStyle/>
                <a:p>
                  <a:pPr algn="ctr"/>
                  <a:r>
                    <a:rPr lang="en-US" dirty="0">
                      <a:solidFill>
                        <a:schemeClr val="bg2">
                          <a:lumMod val="75000"/>
                        </a:schemeClr>
                      </a:solidFill>
                      <a:latin typeface="Arial" panose="020B0604020202020204" pitchFamily="34" charset="0"/>
                      <a:cs typeface="Arial" panose="020B0604020202020204" pitchFamily="34" charset="0"/>
                    </a:rPr>
                    <a:t>Chapter 1</a:t>
                  </a:r>
                </a:p>
              </p:txBody>
            </p:sp>
          </p:grpSp>
          <p:grpSp>
            <p:nvGrpSpPr>
              <p:cNvPr id="46" name="Group 45">
                <a:extLst>
                  <a:ext uri="{FF2B5EF4-FFF2-40B4-BE49-F238E27FC236}">
                    <a16:creationId xmlns:a16="http://schemas.microsoft.com/office/drawing/2014/main" id="{DC7FD143-18E5-5D6F-4B2D-E791C901D25C}"/>
                  </a:ext>
                </a:extLst>
              </p:cNvPr>
              <p:cNvGrpSpPr/>
              <p:nvPr/>
            </p:nvGrpSpPr>
            <p:grpSpPr>
              <a:xfrm>
                <a:off x="5181600" y="1046502"/>
                <a:ext cx="1828800" cy="477279"/>
                <a:chOff x="465235" y="141883"/>
                <a:chExt cx="1828800" cy="477279"/>
              </a:xfrm>
            </p:grpSpPr>
            <p:sp>
              <p:nvSpPr>
                <p:cNvPr id="53" name="TextBox 52">
                  <a:extLst>
                    <a:ext uri="{FF2B5EF4-FFF2-40B4-BE49-F238E27FC236}">
                      <a16:creationId xmlns:a16="http://schemas.microsoft.com/office/drawing/2014/main" id="{DBE168AF-E77C-D92A-77C9-75C5D29CD3EC}"/>
                    </a:ext>
                  </a:extLst>
                </p:cNvPr>
                <p:cNvSpPr txBox="1"/>
                <p:nvPr/>
              </p:nvSpPr>
              <p:spPr>
                <a:xfrm>
                  <a:off x="465235" y="496051"/>
                  <a:ext cx="1828800" cy="123111"/>
                </a:xfrm>
                <a:prstGeom prst="rect">
                  <a:avLst/>
                </a:prstGeom>
                <a:solidFill>
                  <a:schemeClr val="accent5">
                    <a:lumMod val="75000"/>
                  </a:schemeClr>
                </a:solidFill>
                <a:ln>
                  <a:solidFill>
                    <a:schemeClr val="accent5">
                      <a:lumMod val="75000"/>
                    </a:schemeClr>
                  </a:solidFill>
                </a:ln>
              </p:spPr>
              <p:txBody>
                <a:bodyPr wrap="square" rtlCol="0">
                  <a:spAutoFit/>
                </a:bodyPr>
                <a:lstStyle/>
                <a:p>
                  <a:endParaRPr lang="en-US" sz="200" dirty="0">
                    <a:solidFill>
                      <a:schemeClr val="accent1">
                        <a:lumMod val="40000"/>
                        <a:lumOff val="60000"/>
                      </a:schemeClr>
                    </a:solidFill>
                    <a:latin typeface="Arial" panose="020B0604020202020204" pitchFamily="34" charset="0"/>
                    <a:cs typeface="Arial" panose="020B0604020202020204" pitchFamily="34" charset="0"/>
                  </a:endParaRPr>
                </a:p>
              </p:txBody>
            </p:sp>
            <p:sp>
              <p:nvSpPr>
                <p:cNvPr id="54" name="TextBox 53">
                  <a:extLst>
                    <a:ext uri="{FF2B5EF4-FFF2-40B4-BE49-F238E27FC236}">
                      <a16:creationId xmlns:a16="http://schemas.microsoft.com/office/drawing/2014/main" id="{C25F13ED-C7BE-B1A9-BA63-DCC0B8AA3300}"/>
                    </a:ext>
                  </a:extLst>
                </p:cNvPr>
                <p:cNvSpPr txBox="1"/>
                <p:nvPr/>
              </p:nvSpPr>
              <p:spPr>
                <a:xfrm>
                  <a:off x="755107" y="141883"/>
                  <a:ext cx="1249060" cy="369332"/>
                </a:xfrm>
                <a:prstGeom prst="rect">
                  <a:avLst/>
                </a:prstGeom>
                <a:noFill/>
              </p:spPr>
              <p:txBody>
                <a:bodyPr wrap="none" rtlCol="0">
                  <a:spAutoFit/>
                </a:bodyPr>
                <a:lstStyle/>
                <a:p>
                  <a:pPr algn="ctr"/>
                  <a:r>
                    <a:rPr lang="en-US" b="1" dirty="0">
                      <a:solidFill>
                        <a:schemeClr val="bg2">
                          <a:lumMod val="50000"/>
                        </a:schemeClr>
                      </a:solidFill>
                      <a:latin typeface="Arial" panose="020B0604020202020204" pitchFamily="34" charset="0"/>
                      <a:cs typeface="Arial" panose="020B0604020202020204" pitchFamily="34" charset="0"/>
                    </a:rPr>
                    <a:t>Chapter 2</a:t>
                  </a:r>
                </a:p>
              </p:txBody>
            </p:sp>
          </p:grpSp>
          <p:grpSp>
            <p:nvGrpSpPr>
              <p:cNvPr id="47" name="Group 46">
                <a:extLst>
                  <a:ext uri="{FF2B5EF4-FFF2-40B4-BE49-F238E27FC236}">
                    <a16:creationId xmlns:a16="http://schemas.microsoft.com/office/drawing/2014/main" id="{F1230DDF-8B72-8CEE-5EFD-3A1F28008E0B}"/>
                  </a:ext>
                </a:extLst>
              </p:cNvPr>
              <p:cNvGrpSpPr/>
              <p:nvPr/>
            </p:nvGrpSpPr>
            <p:grpSpPr>
              <a:xfrm>
                <a:off x="7518400" y="1046502"/>
                <a:ext cx="1828800" cy="477279"/>
                <a:chOff x="465235" y="141883"/>
                <a:chExt cx="1828800" cy="477279"/>
              </a:xfrm>
            </p:grpSpPr>
            <p:sp>
              <p:nvSpPr>
                <p:cNvPr id="51" name="TextBox 50">
                  <a:extLst>
                    <a:ext uri="{FF2B5EF4-FFF2-40B4-BE49-F238E27FC236}">
                      <a16:creationId xmlns:a16="http://schemas.microsoft.com/office/drawing/2014/main" id="{59865C43-3835-AB10-266E-B1452F302E2A}"/>
                    </a:ext>
                  </a:extLst>
                </p:cNvPr>
                <p:cNvSpPr txBox="1"/>
                <p:nvPr/>
              </p:nvSpPr>
              <p:spPr>
                <a:xfrm>
                  <a:off x="465235" y="496051"/>
                  <a:ext cx="1828800" cy="123111"/>
                </a:xfrm>
                <a:prstGeom prst="rect">
                  <a:avLst/>
                </a:prstGeom>
                <a:solidFill>
                  <a:schemeClr val="accent5">
                    <a:lumMod val="60000"/>
                    <a:lumOff val="40000"/>
                  </a:schemeClr>
                </a:solidFill>
                <a:ln>
                  <a:solidFill>
                    <a:schemeClr val="accent5">
                      <a:lumMod val="60000"/>
                      <a:lumOff val="40000"/>
                    </a:schemeClr>
                  </a:solidFill>
                </a:ln>
              </p:spPr>
              <p:txBody>
                <a:bodyPr wrap="square" rtlCol="0">
                  <a:spAutoFit/>
                </a:bodyPr>
                <a:lstStyle/>
                <a:p>
                  <a:endParaRPr lang="en-US" sz="200" dirty="0">
                    <a:solidFill>
                      <a:schemeClr val="accent1">
                        <a:lumMod val="40000"/>
                        <a:lumOff val="60000"/>
                      </a:schemeClr>
                    </a:solidFill>
                    <a:latin typeface="Arial" panose="020B0604020202020204" pitchFamily="34" charset="0"/>
                    <a:cs typeface="Arial" panose="020B0604020202020204" pitchFamily="34" charset="0"/>
                  </a:endParaRPr>
                </a:p>
              </p:txBody>
            </p:sp>
            <p:sp>
              <p:nvSpPr>
                <p:cNvPr id="52" name="TextBox 51">
                  <a:extLst>
                    <a:ext uri="{FF2B5EF4-FFF2-40B4-BE49-F238E27FC236}">
                      <a16:creationId xmlns:a16="http://schemas.microsoft.com/office/drawing/2014/main" id="{180DB263-D932-6784-B51B-2C35720E0153}"/>
                    </a:ext>
                  </a:extLst>
                </p:cNvPr>
                <p:cNvSpPr txBox="1"/>
                <p:nvPr/>
              </p:nvSpPr>
              <p:spPr>
                <a:xfrm>
                  <a:off x="772740" y="141883"/>
                  <a:ext cx="1213794" cy="369332"/>
                </a:xfrm>
                <a:prstGeom prst="rect">
                  <a:avLst/>
                </a:prstGeom>
                <a:noFill/>
              </p:spPr>
              <p:txBody>
                <a:bodyPr wrap="none" rtlCol="0">
                  <a:spAutoFit/>
                </a:bodyPr>
                <a:lstStyle/>
                <a:p>
                  <a:pPr algn="ctr"/>
                  <a:r>
                    <a:rPr lang="en-US" dirty="0">
                      <a:solidFill>
                        <a:schemeClr val="bg2">
                          <a:lumMod val="75000"/>
                        </a:schemeClr>
                      </a:solidFill>
                      <a:latin typeface="Arial" panose="020B0604020202020204" pitchFamily="34" charset="0"/>
                      <a:cs typeface="Arial" panose="020B0604020202020204" pitchFamily="34" charset="0"/>
                    </a:rPr>
                    <a:t>Chapter 3</a:t>
                  </a:r>
                </a:p>
              </p:txBody>
            </p:sp>
          </p:grpSp>
          <p:grpSp>
            <p:nvGrpSpPr>
              <p:cNvPr id="48" name="Group 47">
                <a:extLst>
                  <a:ext uri="{FF2B5EF4-FFF2-40B4-BE49-F238E27FC236}">
                    <a16:creationId xmlns:a16="http://schemas.microsoft.com/office/drawing/2014/main" id="{6FB4AC91-809F-EFFD-4EF6-CD39B8AC959B}"/>
                  </a:ext>
                </a:extLst>
              </p:cNvPr>
              <p:cNvGrpSpPr/>
              <p:nvPr/>
            </p:nvGrpSpPr>
            <p:grpSpPr>
              <a:xfrm>
                <a:off x="9855200" y="1046502"/>
                <a:ext cx="1828800" cy="477279"/>
                <a:chOff x="465235" y="141883"/>
                <a:chExt cx="1828800" cy="477279"/>
              </a:xfrm>
            </p:grpSpPr>
            <p:sp>
              <p:nvSpPr>
                <p:cNvPr id="49" name="TextBox 48">
                  <a:extLst>
                    <a:ext uri="{FF2B5EF4-FFF2-40B4-BE49-F238E27FC236}">
                      <a16:creationId xmlns:a16="http://schemas.microsoft.com/office/drawing/2014/main" id="{7F2582DA-D7A9-6775-6BEB-DC21FA814158}"/>
                    </a:ext>
                  </a:extLst>
                </p:cNvPr>
                <p:cNvSpPr txBox="1"/>
                <p:nvPr/>
              </p:nvSpPr>
              <p:spPr>
                <a:xfrm>
                  <a:off x="465235" y="496051"/>
                  <a:ext cx="1828800" cy="123111"/>
                </a:xfrm>
                <a:prstGeom prst="rect">
                  <a:avLst/>
                </a:prstGeom>
                <a:solidFill>
                  <a:schemeClr val="accent5">
                    <a:lumMod val="60000"/>
                    <a:lumOff val="40000"/>
                  </a:schemeClr>
                </a:solidFill>
                <a:ln>
                  <a:solidFill>
                    <a:schemeClr val="accent5">
                      <a:lumMod val="60000"/>
                      <a:lumOff val="40000"/>
                    </a:schemeClr>
                  </a:solidFill>
                </a:ln>
              </p:spPr>
              <p:txBody>
                <a:bodyPr wrap="square" rtlCol="0">
                  <a:spAutoFit/>
                </a:bodyPr>
                <a:lstStyle/>
                <a:p>
                  <a:endParaRPr lang="en-US" sz="200" dirty="0">
                    <a:solidFill>
                      <a:schemeClr val="accent1">
                        <a:lumMod val="40000"/>
                        <a:lumOff val="60000"/>
                      </a:schemeClr>
                    </a:solidFill>
                    <a:latin typeface="Arial" panose="020B0604020202020204" pitchFamily="34" charset="0"/>
                    <a:cs typeface="Arial" panose="020B0604020202020204" pitchFamily="34" charset="0"/>
                  </a:endParaRPr>
                </a:p>
              </p:txBody>
            </p:sp>
            <p:sp>
              <p:nvSpPr>
                <p:cNvPr id="50" name="TextBox 49">
                  <a:extLst>
                    <a:ext uri="{FF2B5EF4-FFF2-40B4-BE49-F238E27FC236}">
                      <a16:creationId xmlns:a16="http://schemas.microsoft.com/office/drawing/2014/main" id="{7187302F-6FAB-240C-8BC6-12527BBAC013}"/>
                    </a:ext>
                  </a:extLst>
                </p:cNvPr>
                <p:cNvSpPr txBox="1"/>
                <p:nvPr/>
              </p:nvSpPr>
              <p:spPr>
                <a:xfrm>
                  <a:off x="791978" y="141883"/>
                  <a:ext cx="1175322" cy="369332"/>
                </a:xfrm>
                <a:prstGeom prst="rect">
                  <a:avLst/>
                </a:prstGeom>
                <a:noFill/>
              </p:spPr>
              <p:txBody>
                <a:bodyPr wrap="none" rtlCol="0">
                  <a:spAutoFit/>
                </a:bodyPr>
                <a:lstStyle/>
                <a:p>
                  <a:pPr algn="ctr"/>
                  <a:r>
                    <a:rPr lang="en-US" dirty="0">
                      <a:solidFill>
                        <a:schemeClr val="bg2">
                          <a:lumMod val="75000"/>
                        </a:schemeClr>
                      </a:solidFill>
                      <a:latin typeface="Arial" panose="020B0604020202020204" pitchFamily="34" charset="0"/>
                      <a:cs typeface="Arial" panose="020B0604020202020204" pitchFamily="34" charset="0"/>
                    </a:rPr>
                    <a:t>Summary</a:t>
                  </a:r>
                </a:p>
              </p:txBody>
            </p:sp>
          </p:grpSp>
        </p:grpSp>
      </p:grpSp>
      <p:pic>
        <p:nvPicPr>
          <p:cNvPr id="5" name="Picture 2" descr="Illustration of a longfin squid with reddish pink mantle and blueish purple fins and tentacles. Credit: NOAA Fisheries/Jack Hornady">
            <a:extLst>
              <a:ext uri="{FF2B5EF4-FFF2-40B4-BE49-F238E27FC236}">
                <a16:creationId xmlns:a16="http://schemas.microsoft.com/office/drawing/2014/main" id="{BCEE8CC2-6340-1F79-ECAE-9EE786C66C6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574826" flipH="1">
            <a:off x="1114768" y="370080"/>
            <a:ext cx="2632331" cy="1757081"/>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7" name="Picture 2" descr="Illustration of a longfin squid with reddish pink mantle and blueish purple fins and tentacles. Credit: NOAA Fisheries/Jack Hornady">
            <a:extLst>
              <a:ext uri="{FF2B5EF4-FFF2-40B4-BE49-F238E27FC236}">
                <a16:creationId xmlns:a16="http://schemas.microsoft.com/office/drawing/2014/main" id="{15E93846-8F2C-F594-86BB-9AAE7096A5C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025174">
            <a:off x="8380621" y="370079"/>
            <a:ext cx="2632331" cy="1757081"/>
          </a:xfrm>
          <a:prstGeom prst="rect">
            <a:avLst/>
          </a:prstGeom>
          <a:noFill/>
          <a:ln>
            <a:noFill/>
          </a:ln>
          <a:extLst>
            <a:ext uri="{909E8E84-426E-40DD-AFC4-6F175D3DCCD1}">
              <a14:hiddenFill xmlns:a14="http://schemas.microsoft.com/office/drawing/2010/main">
                <a:solidFill>
                  <a:srgbClr val="FFFFFF"/>
                </a:solidFill>
              </a14:hiddenFill>
            </a:ext>
          </a:extLst>
        </p:spPr>
      </p:pic>
      <p:grpSp>
        <p:nvGrpSpPr>
          <p:cNvPr id="40" name="Group 39">
            <a:extLst>
              <a:ext uri="{FF2B5EF4-FFF2-40B4-BE49-F238E27FC236}">
                <a16:creationId xmlns:a16="http://schemas.microsoft.com/office/drawing/2014/main" id="{E9824555-1D93-5F0D-E1A5-01E2BBF23F7A}"/>
              </a:ext>
            </a:extLst>
          </p:cNvPr>
          <p:cNvGrpSpPr/>
          <p:nvPr/>
        </p:nvGrpSpPr>
        <p:grpSpPr>
          <a:xfrm>
            <a:off x="1242447" y="3534736"/>
            <a:ext cx="9525696" cy="3384947"/>
            <a:chOff x="1242447" y="3534736"/>
            <a:chExt cx="9525696" cy="3384947"/>
          </a:xfrm>
        </p:grpSpPr>
        <p:pic>
          <p:nvPicPr>
            <p:cNvPr id="6" name="Picture 5">
              <a:extLst>
                <a:ext uri="{FF2B5EF4-FFF2-40B4-BE49-F238E27FC236}">
                  <a16:creationId xmlns:a16="http://schemas.microsoft.com/office/drawing/2014/main" id="{699ACC40-50C6-895A-411B-F2C5ACA2BB33}"/>
                </a:ext>
              </a:extLst>
            </p:cNvPr>
            <p:cNvPicPr>
              <a:picLocks noChangeAspect="1"/>
            </p:cNvPicPr>
            <p:nvPr/>
          </p:nvPicPr>
          <p:blipFill>
            <a:blip r:embed="rId4"/>
            <a:stretch>
              <a:fillRect/>
            </a:stretch>
          </p:blipFill>
          <p:spPr>
            <a:xfrm>
              <a:off x="3407850" y="3534736"/>
              <a:ext cx="7360293" cy="3384947"/>
            </a:xfrm>
            <a:prstGeom prst="rect">
              <a:avLst/>
            </a:prstGeom>
          </p:spPr>
        </p:pic>
        <p:sp>
          <p:nvSpPr>
            <p:cNvPr id="19" name="Rounded Rectangle 18">
              <a:extLst>
                <a:ext uri="{FF2B5EF4-FFF2-40B4-BE49-F238E27FC236}">
                  <a16:creationId xmlns:a16="http://schemas.microsoft.com/office/drawing/2014/main" id="{A04DC878-441D-D7AE-DC60-37C96B0F8C41}"/>
                </a:ext>
              </a:extLst>
            </p:cNvPr>
            <p:cNvSpPr/>
            <p:nvPr/>
          </p:nvSpPr>
          <p:spPr>
            <a:xfrm>
              <a:off x="3383150" y="3846118"/>
              <a:ext cx="2696265" cy="2685274"/>
            </a:xfrm>
            <a:prstGeom prst="roundRect">
              <a:avLst/>
            </a:prstGeom>
            <a:noFill/>
            <a:ln w="3810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20" name="Rectangle 19">
              <a:extLst>
                <a:ext uri="{FF2B5EF4-FFF2-40B4-BE49-F238E27FC236}">
                  <a16:creationId xmlns:a16="http://schemas.microsoft.com/office/drawing/2014/main" id="{C7B1CEBB-301D-7D71-89D9-838DCC4D4853}"/>
                </a:ext>
              </a:extLst>
            </p:cNvPr>
            <p:cNvSpPr/>
            <p:nvPr/>
          </p:nvSpPr>
          <p:spPr>
            <a:xfrm>
              <a:off x="4341983" y="6237220"/>
              <a:ext cx="778598" cy="261306"/>
            </a:xfrm>
            <a:prstGeom prst="rect">
              <a:avLst/>
            </a:prstGeom>
            <a:noFill/>
            <a:ln w="28575">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grpSp>
          <p:nvGrpSpPr>
            <p:cNvPr id="39" name="Group 38">
              <a:extLst>
                <a:ext uri="{FF2B5EF4-FFF2-40B4-BE49-F238E27FC236}">
                  <a16:creationId xmlns:a16="http://schemas.microsoft.com/office/drawing/2014/main" id="{E25843CE-F4AD-BF4A-DF66-A0293CF90728}"/>
                </a:ext>
              </a:extLst>
            </p:cNvPr>
            <p:cNvGrpSpPr/>
            <p:nvPr/>
          </p:nvGrpSpPr>
          <p:grpSpPr>
            <a:xfrm>
              <a:off x="1242447" y="4498932"/>
              <a:ext cx="2182103" cy="1456554"/>
              <a:chOff x="1242447" y="4444821"/>
              <a:chExt cx="2182103" cy="1456554"/>
            </a:xfrm>
          </p:grpSpPr>
          <p:pic>
            <p:nvPicPr>
              <p:cNvPr id="18" name="Picture 2" descr="Illustration of a longfin squid with reddish pink mantle and blueish purple fins and tentacles. Credit: NOAA Fisheries/Jack Hornady">
                <a:extLst>
                  <a:ext uri="{FF2B5EF4-FFF2-40B4-BE49-F238E27FC236}">
                    <a16:creationId xmlns:a16="http://schemas.microsoft.com/office/drawing/2014/main" id="{44F9A480-A9F3-32F6-67BD-47BC4041939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1242447" y="4444821"/>
                <a:ext cx="2182103" cy="1456554"/>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DA4F3A0D-AB49-2DF3-82D1-CEC70E738FBB}"/>
                  </a:ext>
                </a:extLst>
              </p:cNvPr>
              <p:cNvSpPr txBox="1"/>
              <p:nvPr/>
            </p:nvSpPr>
            <p:spPr>
              <a:xfrm>
                <a:off x="1720991" y="4444821"/>
                <a:ext cx="1249060" cy="369332"/>
              </a:xfrm>
              <a:prstGeom prst="rect">
                <a:avLst/>
              </a:prstGeom>
              <a:noFill/>
            </p:spPr>
            <p:txBody>
              <a:bodyPr wrap="none" rtlCol="0">
                <a:spAutoFit/>
              </a:bodyPr>
              <a:lstStyle/>
              <a:p>
                <a:r>
                  <a:rPr lang="en-US" b="1" dirty="0">
                    <a:latin typeface="Arial" panose="020B0604020202020204" pitchFamily="34" charset="0"/>
                    <a:cs typeface="Arial" panose="020B0604020202020204" pitchFamily="34" charset="0"/>
                  </a:rPr>
                  <a:t>Chapter 2</a:t>
                </a:r>
              </a:p>
            </p:txBody>
          </p:sp>
          <p:sp>
            <p:nvSpPr>
              <p:cNvPr id="12" name="TextBox 11">
                <a:extLst>
                  <a:ext uri="{FF2B5EF4-FFF2-40B4-BE49-F238E27FC236}">
                    <a16:creationId xmlns:a16="http://schemas.microsoft.com/office/drawing/2014/main" id="{E530D9D0-5AAD-3E4F-6409-C025EE892272}"/>
                  </a:ext>
                </a:extLst>
              </p:cNvPr>
              <p:cNvSpPr txBox="1"/>
              <p:nvPr/>
            </p:nvSpPr>
            <p:spPr>
              <a:xfrm>
                <a:off x="1715380" y="5454210"/>
                <a:ext cx="1236236" cy="369332"/>
              </a:xfrm>
              <a:prstGeom prst="rect">
                <a:avLst/>
              </a:prstGeom>
              <a:noFill/>
            </p:spPr>
            <p:txBody>
              <a:bodyPr wrap="none" rtlCol="0">
                <a:spAutoFit/>
              </a:bodyPr>
              <a:lstStyle/>
              <a:p>
                <a:r>
                  <a:rPr lang="en-US" b="1" dirty="0">
                    <a:latin typeface="Arial" panose="020B0604020202020204" pitchFamily="34" charset="0"/>
                    <a:cs typeface="Arial" panose="020B0604020202020204" pitchFamily="34" charset="0"/>
                  </a:rPr>
                  <a:t>Migration</a:t>
                </a:r>
              </a:p>
            </p:txBody>
          </p:sp>
        </p:grpSp>
        <p:sp>
          <p:nvSpPr>
            <p:cNvPr id="8" name="Rectangle 7">
              <a:extLst>
                <a:ext uri="{FF2B5EF4-FFF2-40B4-BE49-F238E27FC236}">
                  <a16:creationId xmlns:a16="http://schemas.microsoft.com/office/drawing/2014/main" id="{F25799B9-4E83-2471-C1DE-94DFE57E13E8}"/>
                </a:ext>
              </a:extLst>
            </p:cNvPr>
            <p:cNvSpPr/>
            <p:nvPr/>
          </p:nvSpPr>
          <p:spPr>
            <a:xfrm>
              <a:off x="6113333" y="3705101"/>
              <a:ext cx="4654810" cy="2862804"/>
            </a:xfrm>
            <a:prstGeom prst="rect">
              <a:avLst/>
            </a:prstGeom>
            <a:solidFill>
              <a:srgbClr val="BFBFBF">
                <a:alpha val="65098"/>
              </a:srgb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188584388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1C3926-0398-B90A-A414-CE5C7212B448}"/>
              </a:ext>
            </a:extLst>
          </p:cNvPr>
          <p:cNvSpPr>
            <a:spLocks noGrp="1"/>
          </p:cNvSpPr>
          <p:nvPr>
            <p:ph type="title"/>
          </p:nvPr>
        </p:nvSpPr>
        <p:spPr/>
        <p:txBody>
          <a:bodyPr/>
          <a:lstStyle/>
          <a:p>
            <a:pPr algn="ctr"/>
            <a:r>
              <a:rPr lang="en-US"/>
              <a:t>Hypothesis:</a:t>
            </a:r>
          </a:p>
        </p:txBody>
      </p:sp>
      <p:sp>
        <p:nvSpPr>
          <p:cNvPr id="3" name="Content Placeholder 2">
            <a:extLst>
              <a:ext uri="{FF2B5EF4-FFF2-40B4-BE49-F238E27FC236}">
                <a16:creationId xmlns:a16="http://schemas.microsoft.com/office/drawing/2014/main" id="{3138FE13-FFBB-2071-F692-015780E1AC6C}"/>
              </a:ext>
            </a:extLst>
          </p:cNvPr>
          <p:cNvSpPr>
            <a:spLocks noGrp="1"/>
          </p:cNvSpPr>
          <p:nvPr>
            <p:ph idx="1"/>
          </p:nvPr>
        </p:nvSpPr>
        <p:spPr/>
        <p:txBody>
          <a:bodyPr>
            <a:normAutofit/>
          </a:bodyPr>
          <a:lstStyle/>
          <a:p>
            <a:pPr marL="0" indent="0">
              <a:lnSpc>
                <a:spcPct val="100000"/>
              </a:lnSpc>
              <a:spcBef>
                <a:spcPts val="0"/>
              </a:spcBef>
              <a:buNone/>
            </a:pPr>
            <a:r>
              <a:rPr lang="en-US" sz="3600"/>
              <a:t>H1:	The timing of </a:t>
            </a:r>
            <a:r>
              <a:rPr lang="en-US" sz="3600" b="1"/>
              <a:t>spring migration</a:t>
            </a:r>
            <a:r>
              <a:rPr lang="en-US" sz="3600"/>
              <a:t> of longfin 	squid is set by </a:t>
            </a:r>
            <a:r>
              <a:rPr lang="en-US" sz="3600" b="1"/>
              <a:t>temperature</a:t>
            </a:r>
            <a:r>
              <a:rPr lang="en-US" sz="3600"/>
              <a:t> and </a:t>
            </a:r>
          </a:p>
          <a:p>
            <a:pPr marL="0" indent="0">
              <a:lnSpc>
                <a:spcPct val="100000"/>
              </a:lnSpc>
              <a:spcBef>
                <a:spcPts val="0"/>
              </a:spcBef>
              <a:buNone/>
            </a:pPr>
            <a:r>
              <a:rPr lang="en-US" sz="3600" b="1"/>
              <a:t>	stratification thresholds </a:t>
            </a:r>
            <a:r>
              <a:rPr lang="en-US" sz="3600"/>
              <a:t>associated with 		the timing of the </a:t>
            </a:r>
            <a:r>
              <a:rPr lang="en-US" sz="3600" b="1"/>
              <a:t>cold pool setup </a:t>
            </a:r>
            <a:r>
              <a:rPr lang="en-US" sz="3600"/>
              <a:t>across 		the mid-shelf.</a:t>
            </a:r>
          </a:p>
        </p:txBody>
      </p:sp>
      <p:sp>
        <p:nvSpPr>
          <p:cNvPr id="4" name="Slide Number Placeholder 3">
            <a:extLst>
              <a:ext uri="{FF2B5EF4-FFF2-40B4-BE49-F238E27FC236}">
                <a16:creationId xmlns:a16="http://schemas.microsoft.com/office/drawing/2014/main" id="{DE806C02-EC49-2528-3FA2-29408960B237}"/>
              </a:ext>
            </a:extLst>
          </p:cNvPr>
          <p:cNvSpPr>
            <a:spLocks noGrp="1"/>
          </p:cNvSpPr>
          <p:nvPr>
            <p:ph type="sldNum" sz="quarter" idx="12"/>
          </p:nvPr>
        </p:nvSpPr>
        <p:spPr/>
        <p:txBody>
          <a:bodyPr/>
          <a:lstStyle/>
          <a:p>
            <a:fld id="{7FC46575-6D3F-4D40-B678-5D601DAEDA75}" type="slidenum">
              <a:rPr lang="en-US" smtClean="0"/>
              <a:t>23</a:t>
            </a:fld>
            <a:endParaRPr lang="en-US"/>
          </a:p>
        </p:txBody>
      </p:sp>
      <p:grpSp>
        <p:nvGrpSpPr>
          <p:cNvPr id="5" name="Group 4">
            <a:extLst>
              <a:ext uri="{FF2B5EF4-FFF2-40B4-BE49-F238E27FC236}">
                <a16:creationId xmlns:a16="http://schemas.microsoft.com/office/drawing/2014/main" id="{C085C001-FEEF-FC1C-9008-DD797351EAB4}"/>
              </a:ext>
            </a:extLst>
          </p:cNvPr>
          <p:cNvGrpSpPr/>
          <p:nvPr/>
        </p:nvGrpSpPr>
        <p:grpSpPr>
          <a:xfrm>
            <a:off x="0" y="0"/>
            <a:ext cx="12192000" cy="548640"/>
            <a:chOff x="0" y="0"/>
            <a:chExt cx="12192000" cy="548640"/>
          </a:xfrm>
        </p:grpSpPr>
        <p:sp>
          <p:nvSpPr>
            <p:cNvPr id="6" name="Rectangle 5">
              <a:extLst>
                <a:ext uri="{FF2B5EF4-FFF2-40B4-BE49-F238E27FC236}">
                  <a16:creationId xmlns:a16="http://schemas.microsoft.com/office/drawing/2014/main" id="{B620F6A4-9910-D920-D083-EA3CBC32CE6A}"/>
                </a:ext>
              </a:extLst>
            </p:cNvPr>
            <p:cNvSpPr/>
            <p:nvPr/>
          </p:nvSpPr>
          <p:spPr>
            <a:xfrm>
              <a:off x="0" y="0"/>
              <a:ext cx="12192000" cy="54864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grpSp>
          <p:nvGrpSpPr>
            <p:cNvPr id="7" name="Group 6">
              <a:extLst>
                <a:ext uri="{FF2B5EF4-FFF2-40B4-BE49-F238E27FC236}">
                  <a16:creationId xmlns:a16="http://schemas.microsoft.com/office/drawing/2014/main" id="{B8138AAD-59F0-AC38-024B-41729540EB12}"/>
                </a:ext>
              </a:extLst>
            </p:cNvPr>
            <p:cNvGrpSpPr/>
            <p:nvPr/>
          </p:nvGrpSpPr>
          <p:grpSpPr>
            <a:xfrm>
              <a:off x="508000" y="6743"/>
              <a:ext cx="11176000" cy="477279"/>
              <a:chOff x="508000" y="1046502"/>
              <a:chExt cx="11176000" cy="477279"/>
            </a:xfrm>
          </p:grpSpPr>
          <p:grpSp>
            <p:nvGrpSpPr>
              <p:cNvPr id="8" name="Group 7">
                <a:extLst>
                  <a:ext uri="{FF2B5EF4-FFF2-40B4-BE49-F238E27FC236}">
                    <a16:creationId xmlns:a16="http://schemas.microsoft.com/office/drawing/2014/main" id="{6D041DB4-71B9-7CBE-5DB1-5B3906D24D83}"/>
                  </a:ext>
                </a:extLst>
              </p:cNvPr>
              <p:cNvGrpSpPr/>
              <p:nvPr/>
            </p:nvGrpSpPr>
            <p:grpSpPr>
              <a:xfrm>
                <a:off x="508000" y="1046502"/>
                <a:ext cx="1828800" cy="477279"/>
                <a:chOff x="465235" y="141883"/>
                <a:chExt cx="1828800" cy="477279"/>
              </a:xfrm>
            </p:grpSpPr>
            <p:sp>
              <p:nvSpPr>
                <p:cNvPr id="21" name="TextBox 20">
                  <a:extLst>
                    <a:ext uri="{FF2B5EF4-FFF2-40B4-BE49-F238E27FC236}">
                      <a16:creationId xmlns:a16="http://schemas.microsoft.com/office/drawing/2014/main" id="{1F32EAF3-F285-35AB-5386-C2555CAA96DE}"/>
                    </a:ext>
                  </a:extLst>
                </p:cNvPr>
                <p:cNvSpPr txBox="1"/>
                <p:nvPr/>
              </p:nvSpPr>
              <p:spPr>
                <a:xfrm>
                  <a:off x="465235" y="496051"/>
                  <a:ext cx="1828800" cy="123111"/>
                </a:xfrm>
                <a:prstGeom prst="rect">
                  <a:avLst/>
                </a:prstGeom>
                <a:solidFill>
                  <a:schemeClr val="accent5">
                    <a:lumMod val="60000"/>
                    <a:lumOff val="40000"/>
                  </a:schemeClr>
                </a:solidFill>
                <a:ln>
                  <a:solidFill>
                    <a:schemeClr val="accent5">
                      <a:lumMod val="60000"/>
                      <a:lumOff val="40000"/>
                    </a:schemeClr>
                  </a:solidFill>
                </a:ln>
              </p:spPr>
              <p:txBody>
                <a:bodyPr wrap="square" rtlCol="0">
                  <a:spAutoFit/>
                </a:bodyPr>
                <a:lstStyle/>
                <a:p>
                  <a:endParaRPr lang="en-US" sz="200">
                    <a:solidFill>
                      <a:schemeClr val="accent1">
                        <a:lumMod val="40000"/>
                        <a:lumOff val="60000"/>
                      </a:schemeClr>
                    </a:solidFill>
                    <a:latin typeface="Arial" panose="020B0604020202020204" pitchFamily="34" charset="0"/>
                    <a:cs typeface="Arial" panose="020B0604020202020204" pitchFamily="34" charset="0"/>
                  </a:endParaRPr>
                </a:p>
              </p:txBody>
            </p:sp>
            <p:sp>
              <p:nvSpPr>
                <p:cNvPr id="22" name="TextBox 21">
                  <a:extLst>
                    <a:ext uri="{FF2B5EF4-FFF2-40B4-BE49-F238E27FC236}">
                      <a16:creationId xmlns:a16="http://schemas.microsoft.com/office/drawing/2014/main" id="{E309B32E-9DFE-292D-6A3D-9E9CFD7D5D94}"/>
                    </a:ext>
                  </a:extLst>
                </p:cNvPr>
                <p:cNvSpPr txBox="1"/>
                <p:nvPr/>
              </p:nvSpPr>
              <p:spPr>
                <a:xfrm>
                  <a:off x="684573" y="141883"/>
                  <a:ext cx="1390124" cy="369332"/>
                </a:xfrm>
                <a:prstGeom prst="rect">
                  <a:avLst/>
                </a:prstGeom>
                <a:noFill/>
              </p:spPr>
              <p:txBody>
                <a:bodyPr wrap="none" rtlCol="0">
                  <a:spAutoFit/>
                </a:bodyPr>
                <a:lstStyle/>
                <a:p>
                  <a:pPr algn="ctr"/>
                  <a:r>
                    <a:rPr lang="en-US">
                      <a:solidFill>
                        <a:schemeClr val="bg2">
                          <a:lumMod val="75000"/>
                        </a:schemeClr>
                      </a:solidFill>
                      <a:latin typeface="Arial" panose="020B0604020202020204" pitchFamily="34" charset="0"/>
                      <a:cs typeface="Arial" panose="020B0604020202020204" pitchFamily="34" charset="0"/>
                    </a:rPr>
                    <a:t>Introduction</a:t>
                  </a:r>
                </a:p>
              </p:txBody>
            </p:sp>
          </p:grpSp>
          <p:grpSp>
            <p:nvGrpSpPr>
              <p:cNvPr id="9" name="Group 8">
                <a:extLst>
                  <a:ext uri="{FF2B5EF4-FFF2-40B4-BE49-F238E27FC236}">
                    <a16:creationId xmlns:a16="http://schemas.microsoft.com/office/drawing/2014/main" id="{42DFA80E-414D-C9AE-F9E5-BBB7BA7E13D9}"/>
                  </a:ext>
                </a:extLst>
              </p:cNvPr>
              <p:cNvGrpSpPr/>
              <p:nvPr/>
            </p:nvGrpSpPr>
            <p:grpSpPr>
              <a:xfrm>
                <a:off x="2844800" y="1046502"/>
                <a:ext cx="1828800" cy="477279"/>
                <a:chOff x="465235" y="141883"/>
                <a:chExt cx="1828800" cy="477279"/>
              </a:xfrm>
            </p:grpSpPr>
            <p:sp>
              <p:nvSpPr>
                <p:cNvPr id="19" name="TextBox 18">
                  <a:extLst>
                    <a:ext uri="{FF2B5EF4-FFF2-40B4-BE49-F238E27FC236}">
                      <a16:creationId xmlns:a16="http://schemas.microsoft.com/office/drawing/2014/main" id="{CC2D8EF1-2ABB-30CD-0FAA-BC192A3CA73F}"/>
                    </a:ext>
                  </a:extLst>
                </p:cNvPr>
                <p:cNvSpPr txBox="1"/>
                <p:nvPr/>
              </p:nvSpPr>
              <p:spPr>
                <a:xfrm>
                  <a:off x="465235" y="496051"/>
                  <a:ext cx="1828800" cy="123111"/>
                </a:xfrm>
                <a:prstGeom prst="rect">
                  <a:avLst/>
                </a:prstGeom>
                <a:solidFill>
                  <a:schemeClr val="accent5">
                    <a:lumMod val="60000"/>
                    <a:lumOff val="40000"/>
                  </a:schemeClr>
                </a:solidFill>
                <a:ln>
                  <a:solidFill>
                    <a:schemeClr val="accent5">
                      <a:lumMod val="60000"/>
                      <a:lumOff val="40000"/>
                    </a:schemeClr>
                  </a:solidFill>
                </a:ln>
              </p:spPr>
              <p:txBody>
                <a:bodyPr wrap="square" rtlCol="0">
                  <a:spAutoFit/>
                </a:bodyPr>
                <a:lstStyle/>
                <a:p>
                  <a:endParaRPr lang="en-US" sz="200">
                    <a:solidFill>
                      <a:schemeClr val="accent1">
                        <a:lumMod val="40000"/>
                        <a:lumOff val="60000"/>
                      </a:schemeClr>
                    </a:solidFill>
                    <a:latin typeface="Arial" panose="020B0604020202020204" pitchFamily="34" charset="0"/>
                    <a:cs typeface="Arial" panose="020B0604020202020204" pitchFamily="34" charset="0"/>
                  </a:endParaRPr>
                </a:p>
              </p:txBody>
            </p:sp>
            <p:sp>
              <p:nvSpPr>
                <p:cNvPr id="20" name="TextBox 19">
                  <a:extLst>
                    <a:ext uri="{FF2B5EF4-FFF2-40B4-BE49-F238E27FC236}">
                      <a16:creationId xmlns:a16="http://schemas.microsoft.com/office/drawing/2014/main" id="{CA6B655B-2B01-7D33-346F-1DEA715D3421}"/>
                    </a:ext>
                  </a:extLst>
                </p:cNvPr>
                <p:cNvSpPr txBox="1"/>
                <p:nvPr/>
              </p:nvSpPr>
              <p:spPr>
                <a:xfrm>
                  <a:off x="778350" y="141883"/>
                  <a:ext cx="1202573" cy="369332"/>
                </a:xfrm>
                <a:prstGeom prst="rect">
                  <a:avLst/>
                </a:prstGeom>
                <a:noFill/>
              </p:spPr>
              <p:txBody>
                <a:bodyPr wrap="none" rtlCol="0">
                  <a:spAutoFit/>
                </a:bodyPr>
                <a:lstStyle/>
                <a:p>
                  <a:pPr algn="ctr"/>
                  <a:r>
                    <a:rPr lang="en-US">
                      <a:solidFill>
                        <a:schemeClr val="bg2">
                          <a:lumMod val="75000"/>
                        </a:schemeClr>
                      </a:solidFill>
                      <a:latin typeface="Arial" panose="020B0604020202020204" pitchFamily="34" charset="0"/>
                      <a:cs typeface="Arial" panose="020B0604020202020204" pitchFamily="34" charset="0"/>
                    </a:rPr>
                    <a:t>Chapter 1</a:t>
                  </a:r>
                </a:p>
              </p:txBody>
            </p:sp>
          </p:grpSp>
          <p:grpSp>
            <p:nvGrpSpPr>
              <p:cNvPr id="10" name="Group 9">
                <a:extLst>
                  <a:ext uri="{FF2B5EF4-FFF2-40B4-BE49-F238E27FC236}">
                    <a16:creationId xmlns:a16="http://schemas.microsoft.com/office/drawing/2014/main" id="{CDCBAA4A-1A51-CF47-5CC9-1E6233F9352F}"/>
                  </a:ext>
                </a:extLst>
              </p:cNvPr>
              <p:cNvGrpSpPr/>
              <p:nvPr/>
            </p:nvGrpSpPr>
            <p:grpSpPr>
              <a:xfrm>
                <a:off x="5181600" y="1046502"/>
                <a:ext cx="1828800" cy="477279"/>
                <a:chOff x="465235" y="141883"/>
                <a:chExt cx="1828800" cy="477279"/>
              </a:xfrm>
            </p:grpSpPr>
            <p:sp>
              <p:nvSpPr>
                <p:cNvPr id="17" name="TextBox 16">
                  <a:extLst>
                    <a:ext uri="{FF2B5EF4-FFF2-40B4-BE49-F238E27FC236}">
                      <a16:creationId xmlns:a16="http://schemas.microsoft.com/office/drawing/2014/main" id="{0B7D45A6-67F6-7F53-47EA-4E8C9B301F3B}"/>
                    </a:ext>
                  </a:extLst>
                </p:cNvPr>
                <p:cNvSpPr txBox="1"/>
                <p:nvPr/>
              </p:nvSpPr>
              <p:spPr>
                <a:xfrm>
                  <a:off x="465235" y="496051"/>
                  <a:ext cx="1828800" cy="123111"/>
                </a:xfrm>
                <a:prstGeom prst="rect">
                  <a:avLst/>
                </a:prstGeom>
                <a:solidFill>
                  <a:schemeClr val="accent5">
                    <a:lumMod val="75000"/>
                  </a:schemeClr>
                </a:solidFill>
                <a:ln>
                  <a:solidFill>
                    <a:schemeClr val="accent5">
                      <a:lumMod val="75000"/>
                    </a:schemeClr>
                  </a:solidFill>
                </a:ln>
              </p:spPr>
              <p:txBody>
                <a:bodyPr wrap="square" rtlCol="0">
                  <a:spAutoFit/>
                </a:bodyPr>
                <a:lstStyle/>
                <a:p>
                  <a:endParaRPr lang="en-US" sz="200">
                    <a:solidFill>
                      <a:schemeClr val="accent1">
                        <a:lumMod val="40000"/>
                        <a:lumOff val="60000"/>
                      </a:schemeClr>
                    </a:solidFill>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4281FD42-E690-795E-6962-A3DF7612AE52}"/>
                    </a:ext>
                  </a:extLst>
                </p:cNvPr>
                <p:cNvSpPr txBox="1"/>
                <p:nvPr/>
              </p:nvSpPr>
              <p:spPr>
                <a:xfrm>
                  <a:off x="755107" y="141883"/>
                  <a:ext cx="1249060" cy="369332"/>
                </a:xfrm>
                <a:prstGeom prst="rect">
                  <a:avLst/>
                </a:prstGeom>
                <a:noFill/>
              </p:spPr>
              <p:txBody>
                <a:bodyPr wrap="none" rtlCol="0">
                  <a:spAutoFit/>
                </a:bodyPr>
                <a:lstStyle/>
                <a:p>
                  <a:pPr algn="ctr"/>
                  <a:r>
                    <a:rPr lang="en-US" b="1">
                      <a:solidFill>
                        <a:schemeClr val="bg2">
                          <a:lumMod val="50000"/>
                        </a:schemeClr>
                      </a:solidFill>
                      <a:latin typeface="Arial" panose="020B0604020202020204" pitchFamily="34" charset="0"/>
                      <a:cs typeface="Arial" panose="020B0604020202020204" pitchFamily="34" charset="0"/>
                    </a:rPr>
                    <a:t>Chapter 2</a:t>
                  </a:r>
                </a:p>
              </p:txBody>
            </p:sp>
          </p:grpSp>
          <p:grpSp>
            <p:nvGrpSpPr>
              <p:cNvPr id="11" name="Group 10">
                <a:extLst>
                  <a:ext uri="{FF2B5EF4-FFF2-40B4-BE49-F238E27FC236}">
                    <a16:creationId xmlns:a16="http://schemas.microsoft.com/office/drawing/2014/main" id="{F3AEF8DF-4F91-2DE3-650D-5C0F035A7264}"/>
                  </a:ext>
                </a:extLst>
              </p:cNvPr>
              <p:cNvGrpSpPr/>
              <p:nvPr/>
            </p:nvGrpSpPr>
            <p:grpSpPr>
              <a:xfrm>
                <a:off x="7518400" y="1046502"/>
                <a:ext cx="1828800" cy="477279"/>
                <a:chOff x="465235" y="141883"/>
                <a:chExt cx="1828800" cy="477279"/>
              </a:xfrm>
            </p:grpSpPr>
            <p:sp>
              <p:nvSpPr>
                <p:cNvPr id="15" name="TextBox 14">
                  <a:extLst>
                    <a:ext uri="{FF2B5EF4-FFF2-40B4-BE49-F238E27FC236}">
                      <a16:creationId xmlns:a16="http://schemas.microsoft.com/office/drawing/2014/main" id="{5FBCC11A-09F5-C2FA-058E-BC1D087234C1}"/>
                    </a:ext>
                  </a:extLst>
                </p:cNvPr>
                <p:cNvSpPr txBox="1"/>
                <p:nvPr/>
              </p:nvSpPr>
              <p:spPr>
                <a:xfrm>
                  <a:off x="465235" y="496051"/>
                  <a:ext cx="1828800" cy="123111"/>
                </a:xfrm>
                <a:prstGeom prst="rect">
                  <a:avLst/>
                </a:prstGeom>
                <a:solidFill>
                  <a:schemeClr val="accent5">
                    <a:lumMod val="60000"/>
                    <a:lumOff val="40000"/>
                  </a:schemeClr>
                </a:solidFill>
                <a:ln>
                  <a:solidFill>
                    <a:schemeClr val="accent5">
                      <a:lumMod val="60000"/>
                      <a:lumOff val="40000"/>
                    </a:schemeClr>
                  </a:solidFill>
                </a:ln>
              </p:spPr>
              <p:txBody>
                <a:bodyPr wrap="square" rtlCol="0">
                  <a:spAutoFit/>
                </a:bodyPr>
                <a:lstStyle/>
                <a:p>
                  <a:endParaRPr lang="en-US" sz="200">
                    <a:solidFill>
                      <a:schemeClr val="accent1">
                        <a:lumMod val="40000"/>
                        <a:lumOff val="60000"/>
                      </a:schemeClr>
                    </a:solidFill>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9ABE8E9A-31D1-3C96-BF83-8625F8A0BF9C}"/>
                    </a:ext>
                  </a:extLst>
                </p:cNvPr>
                <p:cNvSpPr txBox="1"/>
                <p:nvPr/>
              </p:nvSpPr>
              <p:spPr>
                <a:xfrm>
                  <a:off x="772740" y="141883"/>
                  <a:ext cx="1213794" cy="369332"/>
                </a:xfrm>
                <a:prstGeom prst="rect">
                  <a:avLst/>
                </a:prstGeom>
                <a:noFill/>
              </p:spPr>
              <p:txBody>
                <a:bodyPr wrap="none" rtlCol="0">
                  <a:spAutoFit/>
                </a:bodyPr>
                <a:lstStyle/>
                <a:p>
                  <a:pPr algn="ctr"/>
                  <a:r>
                    <a:rPr lang="en-US">
                      <a:solidFill>
                        <a:schemeClr val="bg2">
                          <a:lumMod val="75000"/>
                        </a:schemeClr>
                      </a:solidFill>
                      <a:latin typeface="Arial" panose="020B0604020202020204" pitchFamily="34" charset="0"/>
                      <a:cs typeface="Arial" panose="020B0604020202020204" pitchFamily="34" charset="0"/>
                    </a:rPr>
                    <a:t>Chapter 3</a:t>
                  </a:r>
                </a:p>
              </p:txBody>
            </p:sp>
          </p:grpSp>
          <p:grpSp>
            <p:nvGrpSpPr>
              <p:cNvPr id="12" name="Group 11">
                <a:extLst>
                  <a:ext uri="{FF2B5EF4-FFF2-40B4-BE49-F238E27FC236}">
                    <a16:creationId xmlns:a16="http://schemas.microsoft.com/office/drawing/2014/main" id="{6FA14EB9-2AD9-8FCE-B476-241BD9F1FC5F}"/>
                  </a:ext>
                </a:extLst>
              </p:cNvPr>
              <p:cNvGrpSpPr/>
              <p:nvPr/>
            </p:nvGrpSpPr>
            <p:grpSpPr>
              <a:xfrm>
                <a:off x="9855200" y="1046502"/>
                <a:ext cx="1828800" cy="477279"/>
                <a:chOff x="465235" y="141883"/>
                <a:chExt cx="1828800" cy="477279"/>
              </a:xfrm>
            </p:grpSpPr>
            <p:sp>
              <p:nvSpPr>
                <p:cNvPr id="13" name="TextBox 12">
                  <a:extLst>
                    <a:ext uri="{FF2B5EF4-FFF2-40B4-BE49-F238E27FC236}">
                      <a16:creationId xmlns:a16="http://schemas.microsoft.com/office/drawing/2014/main" id="{A3CC625F-FD14-AAFD-9AEF-4767144E6132}"/>
                    </a:ext>
                  </a:extLst>
                </p:cNvPr>
                <p:cNvSpPr txBox="1"/>
                <p:nvPr/>
              </p:nvSpPr>
              <p:spPr>
                <a:xfrm>
                  <a:off x="465235" y="496051"/>
                  <a:ext cx="1828800" cy="123111"/>
                </a:xfrm>
                <a:prstGeom prst="rect">
                  <a:avLst/>
                </a:prstGeom>
                <a:solidFill>
                  <a:schemeClr val="accent5">
                    <a:lumMod val="60000"/>
                    <a:lumOff val="40000"/>
                  </a:schemeClr>
                </a:solidFill>
                <a:ln>
                  <a:solidFill>
                    <a:schemeClr val="accent5">
                      <a:lumMod val="60000"/>
                      <a:lumOff val="40000"/>
                    </a:schemeClr>
                  </a:solidFill>
                </a:ln>
              </p:spPr>
              <p:txBody>
                <a:bodyPr wrap="square" rtlCol="0">
                  <a:spAutoFit/>
                </a:bodyPr>
                <a:lstStyle/>
                <a:p>
                  <a:endParaRPr lang="en-US" sz="200">
                    <a:solidFill>
                      <a:schemeClr val="accent1">
                        <a:lumMod val="40000"/>
                        <a:lumOff val="60000"/>
                      </a:schemeClr>
                    </a:solidFill>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34F838A0-66F8-3933-A6F8-4BC4F2113AAC}"/>
                    </a:ext>
                  </a:extLst>
                </p:cNvPr>
                <p:cNvSpPr txBox="1"/>
                <p:nvPr/>
              </p:nvSpPr>
              <p:spPr>
                <a:xfrm>
                  <a:off x="791978" y="141883"/>
                  <a:ext cx="1175322" cy="369332"/>
                </a:xfrm>
                <a:prstGeom prst="rect">
                  <a:avLst/>
                </a:prstGeom>
                <a:noFill/>
              </p:spPr>
              <p:txBody>
                <a:bodyPr wrap="none" rtlCol="0">
                  <a:spAutoFit/>
                </a:bodyPr>
                <a:lstStyle/>
                <a:p>
                  <a:pPr algn="ctr"/>
                  <a:r>
                    <a:rPr lang="en-US">
                      <a:solidFill>
                        <a:schemeClr val="bg2">
                          <a:lumMod val="75000"/>
                        </a:schemeClr>
                      </a:solidFill>
                      <a:latin typeface="Arial" panose="020B0604020202020204" pitchFamily="34" charset="0"/>
                      <a:cs typeface="Arial" panose="020B0604020202020204" pitchFamily="34" charset="0"/>
                    </a:rPr>
                    <a:t>Summary</a:t>
                  </a:r>
                </a:p>
              </p:txBody>
            </p:sp>
          </p:grpSp>
        </p:grpSp>
      </p:grpSp>
    </p:spTree>
    <p:extLst>
      <p:ext uri="{BB962C8B-B14F-4D97-AF65-F5344CB8AC3E}">
        <p14:creationId xmlns:p14="http://schemas.microsoft.com/office/powerpoint/2010/main" val="258201139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E806C02-EC49-2528-3FA2-29408960B237}"/>
              </a:ext>
            </a:extLst>
          </p:cNvPr>
          <p:cNvSpPr>
            <a:spLocks noGrp="1"/>
          </p:cNvSpPr>
          <p:nvPr>
            <p:ph type="sldNum" sz="quarter" idx="12"/>
          </p:nvPr>
        </p:nvSpPr>
        <p:spPr/>
        <p:txBody>
          <a:bodyPr/>
          <a:lstStyle/>
          <a:p>
            <a:fld id="{7FC46575-6D3F-4D40-B678-5D601DAEDA75}" type="slidenum">
              <a:rPr lang="en-US" smtClean="0"/>
              <a:t>24</a:t>
            </a:fld>
            <a:endParaRPr lang="en-US"/>
          </a:p>
        </p:txBody>
      </p:sp>
      <p:grpSp>
        <p:nvGrpSpPr>
          <p:cNvPr id="2" name="Group 1">
            <a:extLst>
              <a:ext uri="{FF2B5EF4-FFF2-40B4-BE49-F238E27FC236}">
                <a16:creationId xmlns:a16="http://schemas.microsoft.com/office/drawing/2014/main" id="{44F01A68-0E65-F4D7-1420-72BF8B98D248}"/>
              </a:ext>
            </a:extLst>
          </p:cNvPr>
          <p:cNvGrpSpPr/>
          <p:nvPr/>
        </p:nvGrpSpPr>
        <p:grpSpPr>
          <a:xfrm>
            <a:off x="0" y="0"/>
            <a:ext cx="12192000" cy="548640"/>
            <a:chOff x="0" y="0"/>
            <a:chExt cx="12192000" cy="548640"/>
          </a:xfrm>
        </p:grpSpPr>
        <p:sp>
          <p:nvSpPr>
            <p:cNvPr id="3" name="Rectangle 2">
              <a:extLst>
                <a:ext uri="{FF2B5EF4-FFF2-40B4-BE49-F238E27FC236}">
                  <a16:creationId xmlns:a16="http://schemas.microsoft.com/office/drawing/2014/main" id="{00C6572C-26D8-6B88-CF2B-BC0A16FF4C65}"/>
                </a:ext>
              </a:extLst>
            </p:cNvPr>
            <p:cNvSpPr/>
            <p:nvPr/>
          </p:nvSpPr>
          <p:spPr>
            <a:xfrm>
              <a:off x="0" y="0"/>
              <a:ext cx="12192000" cy="54864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grpSp>
          <p:nvGrpSpPr>
            <p:cNvPr id="5" name="Group 4">
              <a:extLst>
                <a:ext uri="{FF2B5EF4-FFF2-40B4-BE49-F238E27FC236}">
                  <a16:creationId xmlns:a16="http://schemas.microsoft.com/office/drawing/2014/main" id="{5A1372BF-197E-2024-7856-8524551F373B}"/>
                </a:ext>
              </a:extLst>
            </p:cNvPr>
            <p:cNvGrpSpPr/>
            <p:nvPr/>
          </p:nvGrpSpPr>
          <p:grpSpPr>
            <a:xfrm>
              <a:off x="508000" y="6743"/>
              <a:ext cx="11176000" cy="477279"/>
              <a:chOff x="508000" y="1046502"/>
              <a:chExt cx="11176000" cy="477279"/>
            </a:xfrm>
          </p:grpSpPr>
          <p:grpSp>
            <p:nvGrpSpPr>
              <p:cNvPr id="23" name="Group 22">
                <a:extLst>
                  <a:ext uri="{FF2B5EF4-FFF2-40B4-BE49-F238E27FC236}">
                    <a16:creationId xmlns:a16="http://schemas.microsoft.com/office/drawing/2014/main" id="{5ACAC2A8-D6DC-7531-F9E2-6FF4141F51FC}"/>
                  </a:ext>
                </a:extLst>
              </p:cNvPr>
              <p:cNvGrpSpPr/>
              <p:nvPr/>
            </p:nvGrpSpPr>
            <p:grpSpPr>
              <a:xfrm>
                <a:off x="508000" y="1046502"/>
                <a:ext cx="1828800" cy="477279"/>
                <a:chOff x="465235" y="141883"/>
                <a:chExt cx="1828800" cy="477279"/>
              </a:xfrm>
            </p:grpSpPr>
            <p:sp>
              <p:nvSpPr>
                <p:cNvPr id="37" name="TextBox 36">
                  <a:extLst>
                    <a:ext uri="{FF2B5EF4-FFF2-40B4-BE49-F238E27FC236}">
                      <a16:creationId xmlns:a16="http://schemas.microsoft.com/office/drawing/2014/main" id="{3CF0B326-BCE8-F1D6-9A4F-C7FF33888089}"/>
                    </a:ext>
                  </a:extLst>
                </p:cNvPr>
                <p:cNvSpPr txBox="1"/>
                <p:nvPr/>
              </p:nvSpPr>
              <p:spPr>
                <a:xfrm>
                  <a:off x="465235" y="496051"/>
                  <a:ext cx="1828800" cy="123111"/>
                </a:xfrm>
                <a:prstGeom prst="rect">
                  <a:avLst/>
                </a:prstGeom>
                <a:solidFill>
                  <a:schemeClr val="accent5">
                    <a:lumMod val="60000"/>
                    <a:lumOff val="40000"/>
                  </a:schemeClr>
                </a:solidFill>
                <a:ln>
                  <a:solidFill>
                    <a:schemeClr val="accent5">
                      <a:lumMod val="60000"/>
                      <a:lumOff val="40000"/>
                    </a:schemeClr>
                  </a:solidFill>
                </a:ln>
              </p:spPr>
              <p:txBody>
                <a:bodyPr wrap="square" rtlCol="0">
                  <a:spAutoFit/>
                </a:bodyPr>
                <a:lstStyle/>
                <a:p>
                  <a:endParaRPr lang="en-US" sz="200" dirty="0">
                    <a:solidFill>
                      <a:schemeClr val="accent1">
                        <a:lumMod val="40000"/>
                        <a:lumOff val="60000"/>
                      </a:schemeClr>
                    </a:solidFill>
                    <a:latin typeface="Arial" panose="020B0604020202020204" pitchFamily="34" charset="0"/>
                    <a:cs typeface="Arial" panose="020B0604020202020204" pitchFamily="34" charset="0"/>
                  </a:endParaRPr>
                </a:p>
              </p:txBody>
            </p:sp>
            <p:sp>
              <p:nvSpPr>
                <p:cNvPr id="38" name="TextBox 37">
                  <a:extLst>
                    <a:ext uri="{FF2B5EF4-FFF2-40B4-BE49-F238E27FC236}">
                      <a16:creationId xmlns:a16="http://schemas.microsoft.com/office/drawing/2014/main" id="{91AFC703-05A4-6690-6601-92E56A9DAEC6}"/>
                    </a:ext>
                  </a:extLst>
                </p:cNvPr>
                <p:cNvSpPr txBox="1"/>
                <p:nvPr/>
              </p:nvSpPr>
              <p:spPr>
                <a:xfrm>
                  <a:off x="684573" y="141883"/>
                  <a:ext cx="1390124" cy="369332"/>
                </a:xfrm>
                <a:prstGeom prst="rect">
                  <a:avLst/>
                </a:prstGeom>
                <a:noFill/>
              </p:spPr>
              <p:txBody>
                <a:bodyPr wrap="none" rtlCol="0">
                  <a:spAutoFit/>
                </a:bodyPr>
                <a:lstStyle/>
                <a:p>
                  <a:pPr algn="ctr"/>
                  <a:r>
                    <a:rPr lang="en-US" dirty="0">
                      <a:solidFill>
                        <a:schemeClr val="bg2">
                          <a:lumMod val="75000"/>
                        </a:schemeClr>
                      </a:solidFill>
                      <a:latin typeface="Arial" panose="020B0604020202020204" pitchFamily="34" charset="0"/>
                      <a:cs typeface="Arial" panose="020B0604020202020204" pitchFamily="34" charset="0"/>
                    </a:rPr>
                    <a:t>Introduction</a:t>
                  </a:r>
                </a:p>
              </p:txBody>
            </p:sp>
          </p:grpSp>
          <p:grpSp>
            <p:nvGrpSpPr>
              <p:cNvPr id="24" name="Group 23">
                <a:extLst>
                  <a:ext uri="{FF2B5EF4-FFF2-40B4-BE49-F238E27FC236}">
                    <a16:creationId xmlns:a16="http://schemas.microsoft.com/office/drawing/2014/main" id="{2258182A-6EF4-44E0-F60B-BBB624581A9C}"/>
                  </a:ext>
                </a:extLst>
              </p:cNvPr>
              <p:cNvGrpSpPr/>
              <p:nvPr/>
            </p:nvGrpSpPr>
            <p:grpSpPr>
              <a:xfrm>
                <a:off x="2844800" y="1046502"/>
                <a:ext cx="1828800" cy="477279"/>
                <a:chOff x="465235" y="141883"/>
                <a:chExt cx="1828800" cy="477279"/>
              </a:xfrm>
            </p:grpSpPr>
            <p:sp>
              <p:nvSpPr>
                <p:cNvPr id="35" name="TextBox 34">
                  <a:extLst>
                    <a:ext uri="{FF2B5EF4-FFF2-40B4-BE49-F238E27FC236}">
                      <a16:creationId xmlns:a16="http://schemas.microsoft.com/office/drawing/2014/main" id="{D632F7F7-9A2F-D350-57B2-FDE5F1801354}"/>
                    </a:ext>
                  </a:extLst>
                </p:cNvPr>
                <p:cNvSpPr txBox="1"/>
                <p:nvPr/>
              </p:nvSpPr>
              <p:spPr>
                <a:xfrm>
                  <a:off x="465235" y="496051"/>
                  <a:ext cx="1828800" cy="123111"/>
                </a:xfrm>
                <a:prstGeom prst="rect">
                  <a:avLst/>
                </a:prstGeom>
                <a:solidFill>
                  <a:schemeClr val="accent5">
                    <a:lumMod val="60000"/>
                    <a:lumOff val="40000"/>
                  </a:schemeClr>
                </a:solidFill>
                <a:ln>
                  <a:solidFill>
                    <a:schemeClr val="accent5">
                      <a:lumMod val="60000"/>
                      <a:lumOff val="40000"/>
                    </a:schemeClr>
                  </a:solidFill>
                </a:ln>
              </p:spPr>
              <p:txBody>
                <a:bodyPr wrap="square" rtlCol="0">
                  <a:spAutoFit/>
                </a:bodyPr>
                <a:lstStyle/>
                <a:p>
                  <a:endParaRPr lang="en-US" sz="200" dirty="0">
                    <a:solidFill>
                      <a:schemeClr val="accent1">
                        <a:lumMod val="40000"/>
                        <a:lumOff val="60000"/>
                      </a:schemeClr>
                    </a:solidFill>
                    <a:latin typeface="Arial" panose="020B0604020202020204" pitchFamily="34" charset="0"/>
                    <a:cs typeface="Arial" panose="020B0604020202020204" pitchFamily="34" charset="0"/>
                  </a:endParaRPr>
                </a:p>
              </p:txBody>
            </p:sp>
            <p:sp>
              <p:nvSpPr>
                <p:cNvPr id="36" name="TextBox 35">
                  <a:extLst>
                    <a:ext uri="{FF2B5EF4-FFF2-40B4-BE49-F238E27FC236}">
                      <a16:creationId xmlns:a16="http://schemas.microsoft.com/office/drawing/2014/main" id="{73F64965-5CA0-EC4B-D9DF-A5B27747D3D7}"/>
                    </a:ext>
                  </a:extLst>
                </p:cNvPr>
                <p:cNvSpPr txBox="1"/>
                <p:nvPr/>
              </p:nvSpPr>
              <p:spPr>
                <a:xfrm>
                  <a:off x="778350" y="141883"/>
                  <a:ext cx="1202573" cy="369332"/>
                </a:xfrm>
                <a:prstGeom prst="rect">
                  <a:avLst/>
                </a:prstGeom>
                <a:noFill/>
              </p:spPr>
              <p:txBody>
                <a:bodyPr wrap="none" rtlCol="0">
                  <a:spAutoFit/>
                </a:bodyPr>
                <a:lstStyle/>
                <a:p>
                  <a:pPr algn="ctr"/>
                  <a:r>
                    <a:rPr lang="en-US" dirty="0">
                      <a:solidFill>
                        <a:schemeClr val="bg2">
                          <a:lumMod val="75000"/>
                        </a:schemeClr>
                      </a:solidFill>
                      <a:latin typeface="Arial" panose="020B0604020202020204" pitchFamily="34" charset="0"/>
                      <a:cs typeface="Arial" panose="020B0604020202020204" pitchFamily="34" charset="0"/>
                    </a:rPr>
                    <a:t>Chapter 1</a:t>
                  </a:r>
                </a:p>
              </p:txBody>
            </p:sp>
          </p:grpSp>
          <p:grpSp>
            <p:nvGrpSpPr>
              <p:cNvPr id="25" name="Group 24">
                <a:extLst>
                  <a:ext uri="{FF2B5EF4-FFF2-40B4-BE49-F238E27FC236}">
                    <a16:creationId xmlns:a16="http://schemas.microsoft.com/office/drawing/2014/main" id="{051554D8-CF7D-83F2-5E1E-C3606A6DBF68}"/>
                  </a:ext>
                </a:extLst>
              </p:cNvPr>
              <p:cNvGrpSpPr/>
              <p:nvPr/>
            </p:nvGrpSpPr>
            <p:grpSpPr>
              <a:xfrm>
                <a:off x="5181600" y="1046502"/>
                <a:ext cx="1828800" cy="477279"/>
                <a:chOff x="465235" y="141883"/>
                <a:chExt cx="1828800" cy="477279"/>
              </a:xfrm>
            </p:grpSpPr>
            <p:sp>
              <p:nvSpPr>
                <p:cNvPr id="33" name="TextBox 32">
                  <a:extLst>
                    <a:ext uri="{FF2B5EF4-FFF2-40B4-BE49-F238E27FC236}">
                      <a16:creationId xmlns:a16="http://schemas.microsoft.com/office/drawing/2014/main" id="{E261F75A-2FA7-C811-E397-DA957A4FB2B6}"/>
                    </a:ext>
                  </a:extLst>
                </p:cNvPr>
                <p:cNvSpPr txBox="1"/>
                <p:nvPr/>
              </p:nvSpPr>
              <p:spPr>
                <a:xfrm>
                  <a:off x="465235" y="496051"/>
                  <a:ext cx="1828800" cy="123111"/>
                </a:xfrm>
                <a:prstGeom prst="rect">
                  <a:avLst/>
                </a:prstGeom>
                <a:solidFill>
                  <a:schemeClr val="accent5">
                    <a:lumMod val="75000"/>
                  </a:schemeClr>
                </a:solidFill>
                <a:ln>
                  <a:solidFill>
                    <a:schemeClr val="accent5">
                      <a:lumMod val="75000"/>
                    </a:schemeClr>
                  </a:solidFill>
                </a:ln>
              </p:spPr>
              <p:txBody>
                <a:bodyPr wrap="square" rtlCol="0">
                  <a:spAutoFit/>
                </a:bodyPr>
                <a:lstStyle/>
                <a:p>
                  <a:endParaRPr lang="en-US" sz="200" dirty="0">
                    <a:solidFill>
                      <a:schemeClr val="accent1">
                        <a:lumMod val="40000"/>
                        <a:lumOff val="60000"/>
                      </a:schemeClr>
                    </a:solidFill>
                    <a:latin typeface="Arial" panose="020B0604020202020204" pitchFamily="34" charset="0"/>
                    <a:cs typeface="Arial" panose="020B0604020202020204" pitchFamily="34" charset="0"/>
                  </a:endParaRPr>
                </a:p>
              </p:txBody>
            </p:sp>
            <p:sp>
              <p:nvSpPr>
                <p:cNvPr id="34" name="TextBox 33">
                  <a:extLst>
                    <a:ext uri="{FF2B5EF4-FFF2-40B4-BE49-F238E27FC236}">
                      <a16:creationId xmlns:a16="http://schemas.microsoft.com/office/drawing/2014/main" id="{CF301460-D9A6-D23D-CBF9-09B0904A6A2D}"/>
                    </a:ext>
                  </a:extLst>
                </p:cNvPr>
                <p:cNvSpPr txBox="1"/>
                <p:nvPr/>
              </p:nvSpPr>
              <p:spPr>
                <a:xfrm>
                  <a:off x="755107" y="141883"/>
                  <a:ext cx="1249060" cy="369332"/>
                </a:xfrm>
                <a:prstGeom prst="rect">
                  <a:avLst/>
                </a:prstGeom>
                <a:noFill/>
              </p:spPr>
              <p:txBody>
                <a:bodyPr wrap="none" rtlCol="0">
                  <a:spAutoFit/>
                </a:bodyPr>
                <a:lstStyle/>
                <a:p>
                  <a:pPr algn="ctr"/>
                  <a:r>
                    <a:rPr lang="en-US" b="1" dirty="0">
                      <a:solidFill>
                        <a:schemeClr val="bg2">
                          <a:lumMod val="50000"/>
                        </a:schemeClr>
                      </a:solidFill>
                      <a:latin typeface="Arial" panose="020B0604020202020204" pitchFamily="34" charset="0"/>
                      <a:cs typeface="Arial" panose="020B0604020202020204" pitchFamily="34" charset="0"/>
                    </a:rPr>
                    <a:t>Chapter 2</a:t>
                  </a:r>
                </a:p>
              </p:txBody>
            </p:sp>
          </p:grpSp>
          <p:grpSp>
            <p:nvGrpSpPr>
              <p:cNvPr id="26" name="Group 25">
                <a:extLst>
                  <a:ext uri="{FF2B5EF4-FFF2-40B4-BE49-F238E27FC236}">
                    <a16:creationId xmlns:a16="http://schemas.microsoft.com/office/drawing/2014/main" id="{337AD0BD-9ED5-667E-AB8B-C7761A5E36EB}"/>
                  </a:ext>
                </a:extLst>
              </p:cNvPr>
              <p:cNvGrpSpPr/>
              <p:nvPr/>
            </p:nvGrpSpPr>
            <p:grpSpPr>
              <a:xfrm>
                <a:off x="7518400" y="1046502"/>
                <a:ext cx="1828800" cy="477279"/>
                <a:chOff x="465235" y="141883"/>
                <a:chExt cx="1828800" cy="477279"/>
              </a:xfrm>
            </p:grpSpPr>
            <p:sp>
              <p:nvSpPr>
                <p:cNvPr id="31" name="TextBox 30">
                  <a:extLst>
                    <a:ext uri="{FF2B5EF4-FFF2-40B4-BE49-F238E27FC236}">
                      <a16:creationId xmlns:a16="http://schemas.microsoft.com/office/drawing/2014/main" id="{A256A7C9-C415-5EA6-6280-8FA2BE134D52}"/>
                    </a:ext>
                  </a:extLst>
                </p:cNvPr>
                <p:cNvSpPr txBox="1"/>
                <p:nvPr/>
              </p:nvSpPr>
              <p:spPr>
                <a:xfrm>
                  <a:off x="465235" y="496051"/>
                  <a:ext cx="1828800" cy="123111"/>
                </a:xfrm>
                <a:prstGeom prst="rect">
                  <a:avLst/>
                </a:prstGeom>
                <a:solidFill>
                  <a:schemeClr val="accent5">
                    <a:lumMod val="60000"/>
                    <a:lumOff val="40000"/>
                  </a:schemeClr>
                </a:solidFill>
                <a:ln>
                  <a:solidFill>
                    <a:schemeClr val="accent5">
                      <a:lumMod val="60000"/>
                      <a:lumOff val="40000"/>
                    </a:schemeClr>
                  </a:solidFill>
                </a:ln>
              </p:spPr>
              <p:txBody>
                <a:bodyPr wrap="square" rtlCol="0">
                  <a:spAutoFit/>
                </a:bodyPr>
                <a:lstStyle/>
                <a:p>
                  <a:endParaRPr lang="en-US" sz="200" dirty="0">
                    <a:solidFill>
                      <a:schemeClr val="accent1">
                        <a:lumMod val="40000"/>
                        <a:lumOff val="60000"/>
                      </a:schemeClr>
                    </a:solidFill>
                    <a:latin typeface="Arial" panose="020B0604020202020204" pitchFamily="34" charset="0"/>
                    <a:cs typeface="Arial" panose="020B0604020202020204" pitchFamily="34" charset="0"/>
                  </a:endParaRPr>
                </a:p>
              </p:txBody>
            </p:sp>
            <p:sp>
              <p:nvSpPr>
                <p:cNvPr id="32" name="TextBox 31">
                  <a:extLst>
                    <a:ext uri="{FF2B5EF4-FFF2-40B4-BE49-F238E27FC236}">
                      <a16:creationId xmlns:a16="http://schemas.microsoft.com/office/drawing/2014/main" id="{7858A132-F48A-5C1C-FDFA-7288CC3DB803}"/>
                    </a:ext>
                  </a:extLst>
                </p:cNvPr>
                <p:cNvSpPr txBox="1"/>
                <p:nvPr/>
              </p:nvSpPr>
              <p:spPr>
                <a:xfrm>
                  <a:off x="772740" y="141883"/>
                  <a:ext cx="1213794" cy="369332"/>
                </a:xfrm>
                <a:prstGeom prst="rect">
                  <a:avLst/>
                </a:prstGeom>
                <a:noFill/>
              </p:spPr>
              <p:txBody>
                <a:bodyPr wrap="none" rtlCol="0">
                  <a:spAutoFit/>
                </a:bodyPr>
                <a:lstStyle/>
                <a:p>
                  <a:pPr algn="ctr"/>
                  <a:r>
                    <a:rPr lang="en-US" dirty="0">
                      <a:solidFill>
                        <a:schemeClr val="bg2">
                          <a:lumMod val="75000"/>
                        </a:schemeClr>
                      </a:solidFill>
                      <a:latin typeface="Arial" panose="020B0604020202020204" pitchFamily="34" charset="0"/>
                      <a:cs typeface="Arial" panose="020B0604020202020204" pitchFamily="34" charset="0"/>
                    </a:rPr>
                    <a:t>Chapter 3</a:t>
                  </a:r>
                </a:p>
              </p:txBody>
            </p:sp>
          </p:grpSp>
          <p:grpSp>
            <p:nvGrpSpPr>
              <p:cNvPr id="27" name="Group 26">
                <a:extLst>
                  <a:ext uri="{FF2B5EF4-FFF2-40B4-BE49-F238E27FC236}">
                    <a16:creationId xmlns:a16="http://schemas.microsoft.com/office/drawing/2014/main" id="{3083AB0D-E03A-C5E1-D612-6455E3CCEEB9}"/>
                  </a:ext>
                </a:extLst>
              </p:cNvPr>
              <p:cNvGrpSpPr/>
              <p:nvPr/>
            </p:nvGrpSpPr>
            <p:grpSpPr>
              <a:xfrm>
                <a:off x="9855200" y="1046502"/>
                <a:ext cx="1828800" cy="477279"/>
                <a:chOff x="465235" y="141883"/>
                <a:chExt cx="1828800" cy="477279"/>
              </a:xfrm>
            </p:grpSpPr>
            <p:sp>
              <p:nvSpPr>
                <p:cNvPr id="29" name="TextBox 28">
                  <a:extLst>
                    <a:ext uri="{FF2B5EF4-FFF2-40B4-BE49-F238E27FC236}">
                      <a16:creationId xmlns:a16="http://schemas.microsoft.com/office/drawing/2014/main" id="{37C321DB-E427-FC35-69FF-C6B486AE96BB}"/>
                    </a:ext>
                  </a:extLst>
                </p:cNvPr>
                <p:cNvSpPr txBox="1"/>
                <p:nvPr/>
              </p:nvSpPr>
              <p:spPr>
                <a:xfrm>
                  <a:off x="465235" y="496051"/>
                  <a:ext cx="1828800" cy="123111"/>
                </a:xfrm>
                <a:prstGeom prst="rect">
                  <a:avLst/>
                </a:prstGeom>
                <a:solidFill>
                  <a:schemeClr val="accent5">
                    <a:lumMod val="60000"/>
                    <a:lumOff val="40000"/>
                  </a:schemeClr>
                </a:solidFill>
                <a:ln>
                  <a:solidFill>
                    <a:schemeClr val="accent5">
                      <a:lumMod val="60000"/>
                      <a:lumOff val="40000"/>
                    </a:schemeClr>
                  </a:solidFill>
                </a:ln>
              </p:spPr>
              <p:txBody>
                <a:bodyPr wrap="square" rtlCol="0">
                  <a:spAutoFit/>
                </a:bodyPr>
                <a:lstStyle/>
                <a:p>
                  <a:endParaRPr lang="en-US" sz="200" dirty="0">
                    <a:solidFill>
                      <a:schemeClr val="accent1">
                        <a:lumMod val="40000"/>
                        <a:lumOff val="60000"/>
                      </a:schemeClr>
                    </a:solidFill>
                    <a:latin typeface="Arial" panose="020B0604020202020204" pitchFamily="34" charset="0"/>
                    <a:cs typeface="Arial" panose="020B0604020202020204" pitchFamily="34" charset="0"/>
                  </a:endParaRPr>
                </a:p>
              </p:txBody>
            </p:sp>
            <p:sp>
              <p:nvSpPr>
                <p:cNvPr id="30" name="TextBox 29">
                  <a:extLst>
                    <a:ext uri="{FF2B5EF4-FFF2-40B4-BE49-F238E27FC236}">
                      <a16:creationId xmlns:a16="http://schemas.microsoft.com/office/drawing/2014/main" id="{C244304D-7F32-2416-C61B-D5862D8059D2}"/>
                    </a:ext>
                  </a:extLst>
                </p:cNvPr>
                <p:cNvSpPr txBox="1"/>
                <p:nvPr/>
              </p:nvSpPr>
              <p:spPr>
                <a:xfrm>
                  <a:off x="791978" y="141883"/>
                  <a:ext cx="1175322" cy="369332"/>
                </a:xfrm>
                <a:prstGeom prst="rect">
                  <a:avLst/>
                </a:prstGeom>
                <a:noFill/>
              </p:spPr>
              <p:txBody>
                <a:bodyPr wrap="none" rtlCol="0">
                  <a:spAutoFit/>
                </a:bodyPr>
                <a:lstStyle/>
                <a:p>
                  <a:pPr algn="ctr"/>
                  <a:r>
                    <a:rPr lang="en-US" dirty="0">
                      <a:solidFill>
                        <a:schemeClr val="bg2">
                          <a:lumMod val="75000"/>
                        </a:schemeClr>
                      </a:solidFill>
                      <a:latin typeface="Arial" panose="020B0604020202020204" pitchFamily="34" charset="0"/>
                      <a:cs typeface="Arial" panose="020B0604020202020204" pitchFamily="34" charset="0"/>
                    </a:rPr>
                    <a:t>Summary</a:t>
                  </a:r>
                </a:p>
              </p:txBody>
            </p:sp>
          </p:grpSp>
        </p:grpSp>
      </p:grpSp>
      <p:pic>
        <p:nvPicPr>
          <p:cNvPr id="28" name="Picture 27">
            <a:extLst>
              <a:ext uri="{FF2B5EF4-FFF2-40B4-BE49-F238E27FC236}">
                <a16:creationId xmlns:a16="http://schemas.microsoft.com/office/drawing/2014/main" id="{103BC323-E0EC-B30B-35E1-E344CD0220A9}"/>
              </a:ext>
            </a:extLst>
          </p:cNvPr>
          <p:cNvPicPr>
            <a:picLocks noChangeAspect="1"/>
          </p:cNvPicPr>
          <p:nvPr/>
        </p:nvPicPr>
        <p:blipFill>
          <a:blip r:embed="rId3"/>
          <a:stretch>
            <a:fillRect/>
          </a:stretch>
        </p:blipFill>
        <p:spPr>
          <a:xfrm>
            <a:off x="3684231" y="422466"/>
            <a:ext cx="4823539" cy="6388366"/>
          </a:xfrm>
          <a:prstGeom prst="rect">
            <a:avLst/>
          </a:prstGeom>
        </p:spPr>
      </p:pic>
      <p:sp>
        <p:nvSpPr>
          <p:cNvPr id="39" name="Frame 38">
            <a:extLst>
              <a:ext uri="{FF2B5EF4-FFF2-40B4-BE49-F238E27FC236}">
                <a16:creationId xmlns:a16="http://schemas.microsoft.com/office/drawing/2014/main" id="{B2F77924-DD9A-3815-3C31-0584DF2FAC47}"/>
              </a:ext>
            </a:extLst>
          </p:cNvPr>
          <p:cNvSpPr/>
          <p:nvPr/>
        </p:nvSpPr>
        <p:spPr>
          <a:xfrm>
            <a:off x="3456972" y="3307339"/>
            <a:ext cx="5278056" cy="744794"/>
          </a:xfrm>
          <a:prstGeom prst="frame">
            <a:avLst/>
          </a:prstGeom>
          <a:solidFill>
            <a:srgbClr val="FF0000"/>
          </a:solidFill>
          <a:ln>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a:solidFill>
                <a:schemeClr val="tx1"/>
              </a:solidFill>
              <a:latin typeface="Arial" panose="020B0604020202020204" pitchFamily="34" charset="0"/>
              <a:cs typeface="Arial" panose="020B0604020202020204" pitchFamily="34" charset="0"/>
            </a:endParaRPr>
          </a:p>
        </p:txBody>
      </p:sp>
      <p:sp>
        <p:nvSpPr>
          <p:cNvPr id="40" name="Frame 39">
            <a:extLst>
              <a:ext uri="{FF2B5EF4-FFF2-40B4-BE49-F238E27FC236}">
                <a16:creationId xmlns:a16="http://schemas.microsoft.com/office/drawing/2014/main" id="{A35FC0A6-DB82-63A3-FAD1-16791ADDC8D4}"/>
              </a:ext>
            </a:extLst>
          </p:cNvPr>
          <p:cNvSpPr/>
          <p:nvPr/>
        </p:nvSpPr>
        <p:spPr>
          <a:xfrm>
            <a:off x="3456972" y="4686688"/>
            <a:ext cx="5278056" cy="744794"/>
          </a:xfrm>
          <a:prstGeom prst="frame">
            <a:avLst/>
          </a:prstGeom>
          <a:solidFill>
            <a:srgbClr val="FF0000"/>
          </a:solidFill>
          <a:ln>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47100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40"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1C3926-0398-B90A-A414-CE5C7212B448}"/>
              </a:ext>
            </a:extLst>
          </p:cNvPr>
          <p:cNvSpPr>
            <a:spLocks noGrp="1"/>
          </p:cNvSpPr>
          <p:nvPr>
            <p:ph type="title"/>
          </p:nvPr>
        </p:nvSpPr>
        <p:spPr>
          <a:xfrm>
            <a:off x="838200" y="471218"/>
            <a:ext cx="10515600" cy="1325563"/>
          </a:xfrm>
        </p:spPr>
        <p:txBody>
          <a:bodyPr/>
          <a:lstStyle/>
          <a:p>
            <a:pPr algn="ctr"/>
            <a:r>
              <a:rPr lang="en-US" dirty="0"/>
              <a:t>Lease Area Overlap?</a:t>
            </a:r>
          </a:p>
        </p:txBody>
      </p:sp>
      <p:sp>
        <p:nvSpPr>
          <p:cNvPr id="4" name="Slide Number Placeholder 3">
            <a:extLst>
              <a:ext uri="{FF2B5EF4-FFF2-40B4-BE49-F238E27FC236}">
                <a16:creationId xmlns:a16="http://schemas.microsoft.com/office/drawing/2014/main" id="{DE806C02-EC49-2528-3FA2-29408960B237}"/>
              </a:ext>
            </a:extLst>
          </p:cNvPr>
          <p:cNvSpPr>
            <a:spLocks noGrp="1"/>
          </p:cNvSpPr>
          <p:nvPr>
            <p:ph type="sldNum" sz="quarter" idx="12"/>
          </p:nvPr>
        </p:nvSpPr>
        <p:spPr/>
        <p:txBody>
          <a:bodyPr/>
          <a:lstStyle/>
          <a:p>
            <a:fld id="{7FC46575-6D3F-4D40-B678-5D601DAEDA75}" type="slidenum">
              <a:rPr lang="en-US" smtClean="0"/>
              <a:t>25</a:t>
            </a:fld>
            <a:endParaRPr lang="en-US"/>
          </a:p>
        </p:txBody>
      </p:sp>
      <p:sp>
        <p:nvSpPr>
          <p:cNvPr id="37" name="TextBox 36">
            <a:extLst>
              <a:ext uri="{FF2B5EF4-FFF2-40B4-BE49-F238E27FC236}">
                <a16:creationId xmlns:a16="http://schemas.microsoft.com/office/drawing/2014/main" id="{2F8AD96A-804A-B8C6-C73D-234B928FE8D4}"/>
              </a:ext>
            </a:extLst>
          </p:cNvPr>
          <p:cNvSpPr txBox="1"/>
          <p:nvPr/>
        </p:nvSpPr>
        <p:spPr>
          <a:xfrm>
            <a:off x="2258750" y="6426554"/>
            <a:ext cx="2377574" cy="369332"/>
          </a:xfrm>
          <a:prstGeom prst="rect">
            <a:avLst/>
          </a:prstGeom>
          <a:noFill/>
        </p:spPr>
        <p:txBody>
          <a:bodyPr wrap="none" rtlCol="0">
            <a:spAutoFit/>
          </a:bodyPr>
          <a:lstStyle/>
          <a:p>
            <a:r>
              <a:rPr lang="en-US" dirty="0">
                <a:latin typeface="Arial" panose="020B0604020202020204" pitchFamily="34" charset="0"/>
                <a:cs typeface="Arial" panose="020B0604020202020204" pitchFamily="34" charset="0"/>
              </a:rPr>
              <a:t>(from NYDOS Model)</a:t>
            </a:r>
          </a:p>
        </p:txBody>
      </p:sp>
      <p:grpSp>
        <p:nvGrpSpPr>
          <p:cNvPr id="39" name="Group 38">
            <a:extLst>
              <a:ext uri="{FF2B5EF4-FFF2-40B4-BE49-F238E27FC236}">
                <a16:creationId xmlns:a16="http://schemas.microsoft.com/office/drawing/2014/main" id="{36A63AE1-EAA8-FCF7-6F8D-903D7938B3FA}"/>
              </a:ext>
            </a:extLst>
          </p:cNvPr>
          <p:cNvGrpSpPr/>
          <p:nvPr/>
        </p:nvGrpSpPr>
        <p:grpSpPr>
          <a:xfrm>
            <a:off x="1062867" y="1478391"/>
            <a:ext cx="4458510" cy="4876731"/>
            <a:chOff x="2934096" y="1676469"/>
            <a:chExt cx="4458510" cy="4876731"/>
          </a:xfrm>
        </p:grpSpPr>
        <p:grpSp>
          <p:nvGrpSpPr>
            <p:cNvPr id="34" name="Group 33">
              <a:extLst>
                <a:ext uri="{FF2B5EF4-FFF2-40B4-BE49-F238E27FC236}">
                  <a16:creationId xmlns:a16="http://schemas.microsoft.com/office/drawing/2014/main" id="{4442F2D5-8558-27B5-5337-D59F1C70EA48}"/>
                </a:ext>
              </a:extLst>
            </p:cNvPr>
            <p:cNvGrpSpPr/>
            <p:nvPr/>
          </p:nvGrpSpPr>
          <p:grpSpPr>
            <a:xfrm>
              <a:off x="3023199" y="1682715"/>
              <a:ext cx="4369407" cy="4870485"/>
              <a:chOff x="7104134" y="1443669"/>
              <a:chExt cx="4369407" cy="4870485"/>
            </a:xfrm>
          </p:grpSpPr>
          <p:pic>
            <p:nvPicPr>
              <p:cNvPr id="27" name="Picture 26" descr="A screenshot of a computer screen&#10;&#10;Description automatically generated">
                <a:extLst>
                  <a:ext uri="{FF2B5EF4-FFF2-40B4-BE49-F238E27FC236}">
                    <a16:creationId xmlns:a16="http://schemas.microsoft.com/office/drawing/2014/main" id="{01DDB09A-F8F7-6483-01CC-FC8EADE51C02}"/>
                  </a:ext>
                </a:extLst>
              </p:cNvPr>
              <p:cNvPicPr>
                <a:picLocks noChangeAspect="1"/>
              </p:cNvPicPr>
              <p:nvPr/>
            </p:nvPicPr>
            <p:blipFill rotWithShape="1">
              <a:blip r:embed="rId3"/>
              <a:srcRect l="25987" t="24403" r="36426" b="10781"/>
              <a:stretch/>
            </p:blipFill>
            <p:spPr>
              <a:xfrm>
                <a:off x="7104134" y="1443669"/>
                <a:ext cx="4369407" cy="4870485"/>
              </a:xfrm>
              <a:prstGeom prst="rect">
                <a:avLst/>
              </a:prstGeom>
              <a:ln>
                <a:solidFill>
                  <a:schemeClr val="tx1"/>
                </a:solidFill>
              </a:ln>
            </p:spPr>
          </p:pic>
          <p:pic>
            <p:nvPicPr>
              <p:cNvPr id="32" name="Picture 31" descr="A black text on a white background&#10;&#10;Description automatically generated">
                <a:extLst>
                  <a:ext uri="{FF2B5EF4-FFF2-40B4-BE49-F238E27FC236}">
                    <a16:creationId xmlns:a16="http://schemas.microsoft.com/office/drawing/2014/main" id="{5D8CAD14-07B2-1513-DD42-39D4D7DAE195}"/>
                  </a:ext>
                </a:extLst>
              </p:cNvPr>
              <p:cNvPicPr>
                <a:picLocks noChangeAspect="1"/>
              </p:cNvPicPr>
              <p:nvPr/>
            </p:nvPicPr>
            <p:blipFill rotWithShape="1">
              <a:blip r:embed="rId4"/>
              <a:srcRect t="20120"/>
              <a:stretch/>
            </p:blipFill>
            <p:spPr>
              <a:xfrm>
                <a:off x="10259755" y="5752400"/>
                <a:ext cx="1081078" cy="490929"/>
              </a:xfrm>
              <a:prstGeom prst="rect">
                <a:avLst/>
              </a:prstGeom>
            </p:spPr>
          </p:pic>
        </p:grpSp>
        <p:sp>
          <p:nvSpPr>
            <p:cNvPr id="38" name="TextBox 37">
              <a:extLst>
                <a:ext uri="{FF2B5EF4-FFF2-40B4-BE49-F238E27FC236}">
                  <a16:creationId xmlns:a16="http://schemas.microsoft.com/office/drawing/2014/main" id="{9801B667-15BC-248E-6F46-9B6BB2378B68}"/>
                </a:ext>
              </a:extLst>
            </p:cNvPr>
            <p:cNvSpPr txBox="1"/>
            <p:nvPr/>
          </p:nvSpPr>
          <p:spPr>
            <a:xfrm>
              <a:off x="2934096" y="1676469"/>
              <a:ext cx="2547866" cy="1015663"/>
            </a:xfrm>
            <a:prstGeom prst="rect">
              <a:avLst/>
            </a:prstGeom>
            <a:solidFill>
              <a:schemeClr val="bg1">
                <a:lumMod val="95000"/>
                <a:alpha val="50000"/>
              </a:schemeClr>
            </a:solidFill>
          </p:spPr>
          <p:txBody>
            <a:bodyPr wrap="square" rtlCol="0">
              <a:spAutoFit/>
            </a:bodyPr>
            <a:lstStyle/>
            <a:p>
              <a:pPr algn="ctr"/>
              <a:r>
                <a:rPr lang="en-US" sz="2000" b="1" dirty="0">
                  <a:latin typeface="Arial" panose="020B0604020202020204" pitchFamily="34" charset="0"/>
                  <a:cs typeface="Arial" panose="020B0604020202020204" pitchFamily="34" charset="0"/>
                </a:rPr>
                <a:t>Longfin Squid</a:t>
              </a:r>
            </a:p>
            <a:p>
              <a:pPr algn="ctr"/>
              <a:r>
                <a:rPr lang="en-US" sz="2000" b="1" dirty="0">
                  <a:latin typeface="Arial" panose="020B0604020202020204" pitchFamily="34" charset="0"/>
                  <a:cs typeface="Arial" panose="020B0604020202020204" pitchFamily="34" charset="0"/>
                </a:rPr>
                <a:t>Predictive Relative Fall Abundance</a:t>
              </a:r>
            </a:p>
          </p:txBody>
        </p:sp>
      </p:grpSp>
      <p:grpSp>
        <p:nvGrpSpPr>
          <p:cNvPr id="44" name="Group 43">
            <a:extLst>
              <a:ext uri="{FF2B5EF4-FFF2-40B4-BE49-F238E27FC236}">
                <a16:creationId xmlns:a16="http://schemas.microsoft.com/office/drawing/2014/main" id="{A4C83DD6-22B5-C790-EFC5-5740EAA85F6E}"/>
              </a:ext>
            </a:extLst>
          </p:cNvPr>
          <p:cNvGrpSpPr/>
          <p:nvPr/>
        </p:nvGrpSpPr>
        <p:grpSpPr>
          <a:xfrm>
            <a:off x="6629432" y="1478391"/>
            <a:ext cx="4410598" cy="4873752"/>
            <a:chOff x="429404" y="-164014"/>
            <a:chExt cx="4410598" cy="4873752"/>
          </a:xfrm>
        </p:grpSpPr>
        <p:pic>
          <p:nvPicPr>
            <p:cNvPr id="23" name="Picture 22" descr="A screenshot of a computer screen&#10;&#10;Description automatically generated">
              <a:extLst>
                <a:ext uri="{FF2B5EF4-FFF2-40B4-BE49-F238E27FC236}">
                  <a16:creationId xmlns:a16="http://schemas.microsoft.com/office/drawing/2014/main" id="{8101C1FE-ACFD-3899-A28E-E26FAC898463}"/>
                </a:ext>
              </a:extLst>
            </p:cNvPr>
            <p:cNvPicPr>
              <a:picLocks noChangeAspect="1"/>
            </p:cNvPicPr>
            <p:nvPr/>
          </p:nvPicPr>
          <p:blipFill rotWithShape="1">
            <a:blip r:embed="rId5"/>
            <a:srcRect l="25987" t="24401" r="36425" b="10698"/>
            <a:stretch/>
          </p:blipFill>
          <p:spPr>
            <a:xfrm>
              <a:off x="473319" y="-164014"/>
              <a:ext cx="4366683" cy="4873752"/>
            </a:xfrm>
            <a:prstGeom prst="rect">
              <a:avLst/>
            </a:prstGeom>
            <a:ln>
              <a:solidFill>
                <a:schemeClr val="tx1"/>
              </a:solidFill>
            </a:ln>
          </p:spPr>
        </p:pic>
        <p:pic>
          <p:nvPicPr>
            <p:cNvPr id="42" name="Picture 41" descr="A black text on a white background&#10;&#10;Description automatically generated">
              <a:extLst>
                <a:ext uri="{FF2B5EF4-FFF2-40B4-BE49-F238E27FC236}">
                  <a16:creationId xmlns:a16="http://schemas.microsoft.com/office/drawing/2014/main" id="{076A018C-032E-606B-923A-7FC54FD7B4E5}"/>
                </a:ext>
              </a:extLst>
            </p:cNvPr>
            <p:cNvPicPr>
              <a:picLocks/>
            </p:cNvPicPr>
            <p:nvPr/>
          </p:nvPicPr>
          <p:blipFill>
            <a:blip r:embed="rId6"/>
            <a:stretch>
              <a:fillRect/>
            </a:stretch>
          </p:blipFill>
          <p:spPr>
            <a:xfrm>
              <a:off x="3594608" y="4139157"/>
              <a:ext cx="1078992" cy="493776"/>
            </a:xfrm>
            <a:prstGeom prst="rect">
              <a:avLst/>
            </a:prstGeom>
          </p:spPr>
        </p:pic>
        <p:sp>
          <p:nvSpPr>
            <p:cNvPr id="43" name="TextBox 42">
              <a:extLst>
                <a:ext uri="{FF2B5EF4-FFF2-40B4-BE49-F238E27FC236}">
                  <a16:creationId xmlns:a16="http://schemas.microsoft.com/office/drawing/2014/main" id="{20C936B2-8CB3-BF8F-7EC2-3A82E3F6457A}"/>
                </a:ext>
              </a:extLst>
            </p:cNvPr>
            <p:cNvSpPr txBox="1"/>
            <p:nvPr/>
          </p:nvSpPr>
          <p:spPr>
            <a:xfrm>
              <a:off x="429404" y="-164014"/>
              <a:ext cx="2547866" cy="1015663"/>
            </a:xfrm>
            <a:prstGeom prst="rect">
              <a:avLst/>
            </a:prstGeom>
            <a:solidFill>
              <a:schemeClr val="bg1">
                <a:lumMod val="95000"/>
                <a:alpha val="50000"/>
              </a:schemeClr>
            </a:solidFill>
          </p:spPr>
          <p:txBody>
            <a:bodyPr wrap="square" rtlCol="0">
              <a:spAutoFit/>
            </a:bodyPr>
            <a:lstStyle/>
            <a:p>
              <a:pPr algn="ctr"/>
              <a:r>
                <a:rPr lang="en-US" sz="2000" b="1" dirty="0">
                  <a:latin typeface="Arial" panose="020B0604020202020204" pitchFamily="34" charset="0"/>
                  <a:cs typeface="Arial" panose="020B0604020202020204" pitchFamily="34" charset="0"/>
                </a:rPr>
                <a:t>Longfin Squid</a:t>
              </a:r>
            </a:p>
            <a:p>
              <a:pPr algn="ctr"/>
              <a:r>
                <a:rPr lang="en-US" sz="2000" b="1" dirty="0">
                  <a:latin typeface="Arial" panose="020B0604020202020204" pitchFamily="34" charset="0"/>
                  <a:cs typeface="Arial" panose="020B0604020202020204" pitchFamily="34" charset="0"/>
                </a:rPr>
                <a:t>Predictive Relative Spring Abundance</a:t>
              </a:r>
            </a:p>
          </p:txBody>
        </p:sp>
      </p:grpSp>
      <p:sp>
        <p:nvSpPr>
          <p:cNvPr id="3" name="TextBox 2">
            <a:extLst>
              <a:ext uri="{FF2B5EF4-FFF2-40B4-BE49-F238E27FC236}">
                <a16:creationId xmlns:a16="http://schemas.microsoft.com/office/drawing/2014/main" id="{A79C1F5C-E428-5752-22DB-520B8EE1D579}"/>
              </a:ext>
            </a:extLst>
          </p:cNvPr>
          <p:cNvSpPr txBox="1"/>
          <p:nvPr/>
        </p:nvSpPr>
        <p:spPr>
          <a:xfrm>
            <a:off x="7778765" y="6426554"/>
            <a:ext cx="2377574" cy="369332"/>
          </a:xfrm>
          <a:prstGeom prst="rect">
            <a:avLst/>
          </a:prstGeom>
          <a:noFill/>
        </p:spPr>
        <p:txBody>
          <a:bodyPr wrap="none" rtlCol="0">
            <a:spAutoFit/>
          </a:bodyPr>
          <a:lstStyle/>
          <a:p>
            <a:r>
              <a:rPr lang="en-US" dirty="0">
                <a:latin typeface="Arial" panose="020B0604020202020204" pitchFamily="34" charset="0"/>
                <a:cs typeface="Arial" panose="020B0604020202020204" pitchFamily="34" charset="0"/>
              </a:rPr>
              <a:t>(from NYDOS Model)</a:t>
            </a:r>
          </a:p>
        </p:txBody>
      </p:sp>
      <p:sp>
        <p:nvSpPr>
          <p:cNvPr id="28" name="Right Arrow 27">
            <a:extLst>
              <a:ext uri="{FF2B5EF4-FFF2-40B4-BE49-F238E27FC236}">
                <a16:creationId xmlns:a16="http://schemas.microsoft.com/office/drawing/2014/main" id="{8B2A35F7-0BDC-0AB1-9CDD-3542E1E0228E}"/>
              </a:ext>
            </a:extLst>
          </p:cNvPr>
          <p:cNvSpPr/>
          <p:nvPr/>
        </p:nvSpPr>
        <p:spPr>
          <a:xfrm>
            <a:off x="5181599" y="2491154"/>
            <a:ext cx="2296745" cy="2570066"/>
          </a:xfrm>
          <a:prstGeom prst="rightArrow">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b="1" dirty="0">
                <a:latin typeface="Arial" panose="020B0604020202020204" pitchFamily="34" charset="0"/>
                <a:cs typeface="Arial" panose="020B0604020202020204" pitchFamily="34" charset="0"/>
              </a:rPr>
              <a:t>Does this happen when the cold pool sets up? </a:t>
            </a:r>
          </a:p>
        </p:txBody>
      </p:sp>
      <p:grpSp>
        <p:nvGrpSpPr>
          <p:cNvPr id="33" name="Group 32">
            <a:extLst>
              <a:ext uri="{FF2B5EF4-FFF2-40B4-BE49-F238E27FC236}">
                <a16:creationId xmlns:a16="http://schemas.microsoft.com/office/drawing/2014/main" id="{AD4D2CD0-E638-D400-536E-D66ADFF05C16}"/>
              </a:ext>
            </a:extLst>
          </p:cNvPr>
          <p:cNvGrpSpPr/>
          <p:nvPr/>
        </p:nvGrpSpPr>
        <p:grpSpPr>
          <a:xfrm>
            <a:off x="0" y="0"/>
            <a:ext cx="12192000" cy="548640"/>
            <a:chOff x="0" y="0"/>
            <a:chExt cx="12192000" cy="548640"/>
          </a:xfrm>
        </p:grpSpPr>
        <p:sp>
          <p:nvSpPr>
            <p:cNvPr id="35" name="Rectangle 34">
              <a:extLst>
                <a:ext uri="{FF2B5EF4-FFF2-40B4-BE49-F238E27FC236}">
                  <a16:creationId xmlns:a16="http://schemas.microsoft.com/office/drawing/2014/main" id="{828F549A-D148-D5E7-FD8F-C4FB8373D6A6}"/>
                </a:ext>
              </a:extLst>
            </p:cNvPr>
            <p:cNvSpPr/>
            <p:nvPr/>
          </p:nvSpPr>
          <p:spPr>
            <a:xfrm>
              <a:off x="0" y="0"/>
              <a:ext cx="12192000" cy="54864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grpSp>
          <p:nvGrpSpPr>
            <p:cNvPr id="36" name="Group 35">
              <a:extLst>
                <a:ext uri="{FF2B5EF4-FFF2-40B4-BE49-F238E27FC236}">
                  <a16:creationId xmlns:a16="http://schemas.microsoft.com/office/drawing/2014/main" id="{527FD4B9-FF88-FFBB-2B5E-1A1962368B8C}"/>
                </a:ext>
              </a:extLst>
            </p:cNvPr>
            <p:cNvGrpSpPr/>
            <p:nvPr/>
          </p:nvGrpSpPr>
          <p:grpSpPr>
            <a:xfrm>
              <a:off x="508000" y="6743"/>
              <a:ext cx="11176000" cy="477279"/>
              <a:chOff x="508000" y="1046502"/>
              <a:chExt cx="11176000" cy="477279"/>
            </a:xfrm>
          </p:grpSpPr>
          <p:grpSp>
            <p:nvGrpSpPr>
              <p:cNvPr id="40" name="Group 39">
                <a:extLst>
                  <a:ext uri="{FF2B5EF4-FFF2-40B4-BE49-F238E27FC236}">
                    <a16:creationId xmlns:a16="http://schemas.microsoft.com/office/drawing/2014/main" id="{D61FBF5B-D0B9-5B86-5738-3F4132395C87}"/>
                  </a:ext>
                </a:extLst>
              </p:cNvPr>
              <p:cNvGrpSpPr/>
              <p:nvPr/>
            </p:nvGrpSpPr>
            <p:grpSpPr>
              <a:xfrm>
                <a:off x="508000" y="1046502"/>
                <a:ext cx="1828800" cy="477279"/>
                <a:chOff x="465235" y="141883"/>
                <a:chExt cx="1828800" cy="477279"/>
              </a:xfrm>
            </p:grpSpPr>
            <p:sp>
              <p:nvSpPr>
                <p:cNvPr id="56" name="TextBox 55">
                  <a:extLst>
                    <a:ext uri="{FF2B5EF4-FFF2-40B4-BE49-F238E27FC236}">
                      <a16:creationId xmlns:a16="http://schemas.microsoft.com/office/drawing/2014/main" id="{0F00AC7A-A3EE-8D22-CEA4-D06587B8DD97}"/>
                    </a:ext>
                  </a:extLst>
                </p:cNvPr>
                <p:cNvSpPr txBox="1"/>
                <p:nvPr/>
              </p:nvSpPr>
              <p:spPr>
                <a:xfrm>
                  <a:off x="465235" y="496051"/>
                  <a:ext cx="1828800" cy="123111"/>
                </a:xfrm>
                <a:prstGeom prst="rect">
                  <a:avLst/>
                </a:prstGeom>
                <a:solidFill>
                  <a:schemeClr val="accent5">
                    <a:lumMod val="60000"/>
                    <a:lumOff val="40000"/>
                  </a:schemeClr>
                </a:solidFill>
                <a:ln>
                  <a:solidFill>
                    <a:schemeClr val="accent5">
                      <a:lumMod val="60000"/>
                      <a:lumOff val="40000"/>
                    </a:schemeClr>
                  </a:solidFill>
                </a:ln>
              </p:spPr>
              <p:txBody>
                <a:bodyPr wrap="square" rtlCol="0">
                  <a:spAutoFit/>
                </a:bodyPr>
                <a:lstStyle/>
                <a:p>
                  <a:endParaRPr lang="en-US" sz="200" dirty="0">
                    <a:solidFill>
                      <a:schemeClr val="accent1">
                        <a:lumMod val="40000"/>
                        <a:lumOff val="60000"/>
                      </a:schemeClr>
                    </a:solidFill>
                    <a:latin typeface="Arial" panose="020B0604020202020204" pitchFamily="34" charset="0"/>
                    <a:cs typeface="Arial" panose="020B0604020202020204" pitchFamily="34" charset="0"/>
                  </a:endParaRPr>
                </a:p>
              </p:txBody>
            </p:sp>
            <p:sp>
              <p:nvSpPr>
                <p:cNvPr id="57" name="TextBox 56">
                  <a:extLst>
                    <a:ext uri="{FF2B5EF4-FFF2-40B4-BE49-F238E27FC236}">
                      <a16:creationId xmlns:a16="http://schemas.microsoft.com/office/drawing/2014/main" id="{1FE86CEB-80DC-89EE-A33C-4A51175F8653}"/>
                    </a:ext>
                  </a:extLst>
                </p:cNvPr>
                <p:cNvSpPr txBox="1"/>
                <p:nvPr/>
              </p:nvSpPr>
              <p:spPr>
                <a:xfrm>
                  <a:off x="684573" y="141883"/>
                  <a:ext cx="1390124" cy="369332"/>
                </a:xfrm>
                <a:prstGeom prst="rect">
                  <a:avLst/>
                </a:prstGeom>
                <a:noFill/>
              </p:spPr>
              <p:txBody>
                <a:bodyPr wrap="none" rtlCol="0">
                  <a:spAutoFit/>
                </a:bodyPr>
                <a:lstStyle/>
                <a:p>
                  <a:pPr algn="ctr"/>
                  <a:r>
                    <a:rPr lang="en-US" dirty="0">
                      <a:solidFill>
                        <a:schemeClr val="bg2">
                          <a:lumMod val="75000"/>
                        </a:schemeClr>
                      </a:solidFill>
                      <a:latin typeface="Arial" panose="020B0604020202020204" pitchFamily="34" charset="0"/>
                      <a:cs typeface="Arial" panose="020B0604020202020204" pitchFamily="34" charset="0"/>
                    </a:rPr>
                    <a:t>Introduction</a:t>
                  </a:r>
                </a:p>
              </p:txBody>
            </p:sp>
          </p:grpSp>
          <p:grpSp>
            <p:nvGrpSpPr>
              <p:cNvPr id="41" name="Group 40">
                <a:extLst>
                  <a:ext uri="{FF2B5EF4-FFF2-40B4-BE49-F238E27FC236}">
                    <a16:creationId xmlns:a16="http://schemas.microsoft.com/office/drawing/2014/main" id="{D6A4B7A1-6A89-1C2F-815B-BBFECBDAC376}"/>
                  </a:ext>
                </a:extLst>
              </p:cNvPr>
              <p:cNvGrpSpPr/>
              <p:nvPr/>
            </p:nvGrpSpPr>
            <p:grpSpPr>
              <a:xfrm>
                <a:off x="2844800" y="1046502"/>
                <a:ext cx="1828800" cy="477279"/>
                <a:chOff x="465235" y="141883"/>
                <a:chExt cx="1828800" cy="477279"/>
              </a:xfrm>
            </p:grpSpPr>
            <p:sp>
              <p:nvSpPr>
                <p:cNvPr id="54" name="TextBox 53">
                  <a:extLst>
                    <a:ext uri="{FF2B5EF4-FFF2-40B4-BE49-F238E27FC236}">
                      <a16:creationId xmlns:a16="http://schemas.microsoft.com/office/drawing/2014/main" id="{63EE62CC-D724-A64A-D881-1E5D7BBBC75B}"/>
                    </a:ext>
                  </a:extLst>
                </p:cNvPr>
                <p:cNvSpPr txBox="1"/>
                <p:nvPr/>
              </p:nvSpPr>
              <p:spPr>
                <a:xfrm>
                  <a:off x="465235" y="496051"/>
                  <a:ext cx="1828800" cy="123111"/>
                </a:xfrm>
                <a:prstGeom prst="rect">
                  <a:avLst/>
                </a:prstGeom>
                <a:solidFill>
                  <a:schemeClr val="accent5">
                    <a:lumMod val="60000"/>
                    <a:lumOff val="40000"/>
                  </a:schemeClr>
                </a:solidFill>
                <a:ln>
                  <a:solidFill>
                    <a:schemeClr val="accent5">
                      <a:lumMod val="60000"/>
                      <a:lumOff val="40000"/>
                    </a:schemeClr>
                  </a:solidFill>
                </a:ln>
              </p:spPr>
              <p:txBody>
                <a:bodyPr wrap="square" rtlCol="0">
                  <a:spAutoFit/>
                </a:bodyPr>
                <a:lstStyle/>
                <a:p>
                  <a:endParaRPr lang="en-US" sz="200" dirty="0">
                    <a:solidFill>
                      <a:schemeClr val="accent1">
                        <a:lumMod val="40000"/>
                        <a:lumOff val="60000"/>
                      </a:schemeClr>
                    </a:solidFill>
                    <a:latin typeface="Arial" panose="020B0604020202020204" pitchFamily="34" charset="0"/>
                    <a:cs typeface="Arial" panose="020B0604020202020204" pitchFamily="34" charset="0"/>
                  </a:endParaRPr>
                </a:p>
              </p:txBody>
            </p:sp>
            <p:sp>
              <p:nvSpPr>
                <p:cNvPr id="55" name="TextBox 54">
                  <a:extLst>
                    <a:ext uri="{FF2B5EF4-FFF2-40B4-BE49-F238E27FC236}">
                      <a16:creationId xmlns:a16="http://schemas.microsoft.com/office/drawing/2014/main" id="{B89C55BA-F6D7-FB19-B70F-3459656D5D03}"/>
                    </a:ext>
                  </a:extLst>
                </p:cNvPr>
                <p:cNvSpPr txBox="1"/>
                <p:nvPr/>
              </p:nvSpPr>
              <p:spPr>
                <a:xfrm>
                  <a:off x="778350" y="141883"/>
                  <a:ext cx="1202573" cy="369332"/>
                </a:xfrm>
                <a:prstGeom prst="rect">
                  <a:avLst/>
                </a:prstGeom>
                <a:noFill/>
              </p:spPr>
              <p:txBody>
                <a:bodyPr wrap="none" rtlCol="0">
                  <a:spAutoFit/>
                </a:bodyPr>
                <a:lstStyle/>
                <a:p>
                  <a:pPr algn="ctr"/>
                  <a:r>
                    <a:rPr lang="en-US" dirty="0">
                      <a:solidFill>
                        <a:schemeClr val="bg2">
                          <a:lumMod val="75000"/>
                        </a:schemeClr>
                      </a:solidFill>
                      <a:latin typeface="Arial" panose="020B0604020202020204" pitchFamily="34" charset="0"/>
                      <a:cs typeface="Arial" panose="020B0604020202020204" pitchFamily="34" charset="0"/>
                    </a:rPr>
                    <a:t>Chapter 1</a:t>
                  </a:r>
                </a:p>
              </p:txBody>
            </p:sp>
          </p:grpSp>
          <p:grpSp>
            <p:nvGrpSpPr>
              <p:cNvPr id="45" name="Group 44">
                <a:extLst>
                  <a:ext uri="{FF2B5EF4-FFF2-40B4-BE49-F238E27FC236}">
                    <a16:creationId xmlns:a16="http://schemas.microsoft.com/office/drawing/2014/main" id="{1026CD5C-452F-F861-0147-593CF661C96C}"/>
                  </a:ext>
                </a:extLst>
              </p:cNvPr>
              <p:cNvGrpSpPr/>
              <p:nvPr/>
            </p:nvGrpSpPr>
            <p:grpSpPr>
              <a:xfrm>
                <a:off x="5181600" y="1046502"/>
                <a:ext cx="1828800" cy="477279"/>
                <a:chOff x="465235" y="141883"/>
                <a:chExt cx="1828800" cy="477279"/>
              </a:xfrm>
            </p:grpSpPr>
            <p:sp>
              <p:nvSpPr>
                <p:cNvPr id="52" name="TextBox 51">
                  <a:extLst>
                    <a:ext uri="{FF2B5EF4-FFF2-40B4-BE49-F238E27FC236}">
                      <a16:creationId xmlns:a16="http://schemas.microsoft.com/office/drawing/2014/main" id="{8C7E7B73-29A7-EF3F-D701-EFEE170B5F7B}"/>
                    </a:ext>
                  </a:extLst>
                </p:cNvPr>
                <p:cNvSpPr txBox="1"/>
                <p:nvPr/>
              </p:nvSpPr>
              <p:spPr>
                <a:xfrm>
                  <a:off x="465235" y="496051"/>
                  <a:ext cx="1828800" cy="123111"/>
                </a:xfrm>
                <a:prstGeom prst="rect">
                  <a:avLst/>
                </a:prstGeom>
                <a:solidFill>
                  <a:schemeClr val="accent5">
                    <a:lumMod val="75000"/>
                  </a:schemeClr>
                </a:solidFill>
                <a:ln>
                  <a:solidFill>
                    <a:schemeClr val="accent5">
                      <a:lumMod val="75000"/>
                    </a:schemeClr>
                  </a:solidFill>
                </a:ln>
              </p:spPr>
              <p:txBody>
                <a:bodyPr wrap="square" rtlCol="0">
                  <a:spAutoFit/>
                </a:bodyPr>
                <a:lstStyle/>
                <a:p>
                  <a:endParaRPr lang="en-US" sz="200" dirty="0">
                    <a:solidFill>
                      <a:schemeClr val="accent1">
                        <a:lumMod val="40000"/>
                        <a:lumOff val="60000"/>
                      </a:schemeClr>
                    </a:solidFill>
                    <a:latin typeface="Arial" panose="020B0604020202020204" pitchFamily="34" charset="0"/>
                    <a:cs typeface="Arial" panose="020B0604020202020204" pitchFamily="34" charset="0"/>
                  </a:endParaRPr>
                </a:p>
              </p:txBody>
            </p:sp>
            <p:sp>
              <p:nvSpPr>
                <p:cNvPr id="53" name="TextBox 52">
                  <a:extLst>
                    <a:ext uri="{FF2B5EF4-FFF2-40B4-BE49-F238E27FC236}">
                      <a16:creationId xmlns:a16="http://schemas.microsoft.com/office/drawing/2014/main" id="{58AF558A-4428-F8A2-F465-E37237F88B99}"/>
                    </a:ext>
                  </a:extLst>
                </p:cNvPr>
                <p:cNvSpPr txBox="1"/>
                <p:nvPr/>
              </p:nvSpPr>
              <p:spPr>
                <a:xfrm>
                  <a:off x="755107" y="141883"/>
                  <a:ext cx="1249060" cy="369332"/>
                </a:xfrm>
                <a:prstGeom prst="rect">
                  <a:avLst/>
                </a:prstGeom>
                <a:noFill/>
              </p:spPr>
              <p:txBody>
                <a:bodyPr wrap="none" rtlCol="0">
                  <a:spAutoFit/>
                </a:bodyPr>
                <a:lstStyle/>
                <a:p>
                  <a:pPr algn="ctr"/>
                  <a:r>
                    <a:rPr lang="en-US" b="1" dirty="0">
                      <a:solidFill>
                        <a:schemeClr val="bg2">
                          <a:lumMod val="50000"/>
                        </a:schemeClr>
                      </a:solidFill>
                      <a:latin typeface="Arial" panose="020B0604020202020204" pitchFamily="34" charset="0"/>
                      <a:cs typeface="Arial" panose="020B0604020202020204" pitchFamily="34" charset="0"/>
                    </a:rPr>
                    <a:t>Chapter 2</a:t>
                  </a:r>
                </a:p>
              </p:txBody>
            </p:sp>
          </p:grpSp>
          <p:grpSp>
            <p:nvGrpSpPr>
              <p:cNvPr id="46" name="Group 45">
                <a:extLst>
                  <a:ext uri="{FF2B5EF4-FFF2-40B4-BE49-F238E27FC236}">
                    <a16:creationId xmlns:a16="http://schemas.microsoft.com/office/drawing/2014/main" id="{AF3053C5-7403-0B20-D159-966E6A360DC6}"/>
                  </a:ext>
                </a:extLst>
              </p:cNvPr>
              <p:cNvGrpSpPr/>
              <p:nvPr/>
            </p:nvGrpSpPr>
            <p:grpSpPr>
              <a:xfrm>
                <a:off x="7518400" y="1046502"/>
                <a:ext cx="1828800" cy="477279"/>
                <a:chOff x="465235" y="141883"/>
                <a:chExt cx="1828800" cy="477279"/>
              </a:xfrm>
            </p:grpSpPr>
            <p:sp>
              <p:nvSpPr>
                <p:cNvPr id="50" name="TextBox 49">
                  <a:extLst>
                    <a:ext uri="{FF2B5EF4-FFF2-40B4-BE49-F238E27FC236}">
                      <a16:creationId xmlns:a16="http://schemas.microsoft.com/office/drawing/2014/main" id="{E6FA0E82-2051-6A6C-F75C-63BCBB5B92BB}"/>
                    </a:ext>
                  </a:extLst>
                </p:cNvPr>
                <p:cNvSpPr txBox="1"/>
                <p:nvPr/>
              </p:nvSpPr>
              <p:spPr>
                <a:xfrm>
                  <a:off x="465235" y="496051"/>
                  <a:ext cx="1828800" cy="123111"/>
                </a:xfrm>
                <a:prstGeom prst="rect">
                  <a:avLst/>
                </a:prstGeom>
                <a:solidFill>
                  <a:schemeClr val="accent5">
                    <a:lumMod val="60000"/>
                    <a:lumOff val="40000"/>
                  </a:schemeClr>
                </a:solidFill>
                <a:ln>
                  <a:solidFill>
                    <a:schemeClr val="accent5">
                      <a:lumMod val="60000"/>
                      <a:lumOff val="40000"/>
                    </a:schemeClr>
                  </a:solidFill>
                </a:ln>
              </p:spPr>
              <p:txBody>
                <a:bodyPr wrap="square" rtlCol="0">
                  <a:spAutoFit/>
                </a:bodyPr>
                <a:lstStyle/>
                <a:p>
                  <a:endParaRPr lang="en-US" sz="200" dirty="0">
                    <a:solidFill>
                      <a:schemeClr val="accent1">
                        <a:lumMod val="40000"/>
                        <a:lumOff val="60000"/>
                      </a:schemeClr>
                    </a:solidFill>
                    <a:latin typeface="Arial" panose="020B0604020202020204" pitchFamily="34" charset="0"/>
                    <a:cs typeface="Arial" panose="020B0604020202020204" pitchFamily="34" charset="0"/>
                  </a:endParaRPr>
                </a:p>
              </p:txBody>
            </p:sp>
            <p:sp>
              <p:nvSpPr>
                <p:cNvPr id="51" name="TextBox 50">
                  <a:extLst>
                    <a:ext uri="{FF2B5EF4-FFF2-40B4-BE49-F238E27FC236}">
                      <a16:creationId xmlns:a16="http://schemas.microsoft.com/office/drawing/2014/main" id="{7AD0AC71-5E33-56DC-EA5A-0C41978B88D2}"/>
                    </a:ext>
                  </a:extLst>
                </p:cNvPr>
                <p:cNvSpPr txBox="1"/>
                <p:nvPr/>
              </p:nvSpPr>
              <p:spPr>
                <a:xfrm>
                  <a:off x="772740" y="141883"/>
                  <a:ext cx="1213794" cy="369332"/>
                </a:xfrm>
                <a:prstGeom prst="rect">
                  <a:avLst/>
                </a:prstGeom>
                <a:noFill/>
              </p:spPr>
              <p:txBody>
                <a:bodyPr wrap="none" rtlCol="0">
                  <a:spAutoFit/>
                </a:bodyPr>
                <a:lstStyle/>
                <a:p>
                  <a:pPr algn="ctr"/>
                  <a:r>
                    <a:rPr lang="en-US" dirty="0">
                      <a:solidFill>
                        <a:schemeClr val="bg2">
                          <a:lumMod val="75000"/>
                        </a:schemeClr>
                      </a:solidFill>
                      <a:latin typeface="Arial" panose="020B0604020202020204" pitchFamily="34" charset="0"/>
                      <a:cs typeface="Arial" panose="020B0604020202020204" pitchFamily="34" charset="0"/>
                    </a:rPr>
                    <a:t>Chapter 3</a:t>
                  </a:r>
                </a:p>
              </p:txBody>
            </p:sp>
          </p:grpSp>
          <p:grpSp>
            <p:nvGrpSpPr>
              <p:cNvPr id="47" name="Group 46">
                <a:extLst>
                  <a:ext uri="{FF2B5EF4-FFF2-40B4-BE49-F238E27FC236}">
                    <a16:creationId xmlns:a16="http://schemas.microsoft.com/office/drawing/2014/main" id="{6D19EEFB-D52C-8BD3-B4EE-487D02DCC18D}"/>
                  </a:ext>
                </a:extLst>
              </p:cNvPr>
              <p:cNvGrpSpPr/>
              <p:nvPr/>
            </p:nvGrpSpPr>
            <p:grpSpPr>
              <a:xfrm>
                <a:off x="9855200" y="1046502"/>
                <a:ext cx="1828800" cy="477279"/>
                <a:chOff x="465235" y="141883"/>
                <a:chExt cx="1828800" cy="477279"/>
              </a:xfrm>
            </p:grpSpPr>
            <p:sp>
              <p:nvSpPr>
                <p:cNvPr id="48" name="TextBox 47">
                  <a:extLst>
                    <a:ext uri="{FF2B5EF4-FFF2-40B4-BE49-F238E27FC236}">
                      <a16:creationId xmlns:a16="http://schemas.microsoft.com/office/drawing/2014/main" id="{2042B8A8-4D19-C0BD-0B54-0ACA6DB38DC7}"/>
                    </a:ext>
                  </a:extLst>
                </p:cNvPr>
                <p:cNvSpPr txBox="1"/>
                <p:nvPr/>
              </p:nvSpPr>
              <p:spPr>
                <a:xfrm>
                  <a:off x="465235" y="496051"/>
                  <a:ext cx="1828800" cy="123111"/>
                </a:xfrm>
                <a:prstGeom prst="rect">
                  <a:avLst/>
                </a:prstGeom>
                <a:solidFill>
                  <a:schemeClr val="accent5">
                    <a:lumMod val="60000"/>
                    <a:lumOff val="40000"/>
                  </a:schemeClr>
                </a:solidFill>
                <a:ln>
                  <a:solidFill>
                    <a:schemeClr val="accent5">
                      <a:lumMod val="60000"/>
                      <a:lumOff val="40000"/>
                    </a:schemeClr>
                  </a:solidFill>
                </a:ln>
              </p:spPr>
              <p:txBody>
                <a:bodyPr wrap="square" rtlCol="0">
                  <a:spAutoFit/>
                </a:bodyPr>
                <a:lstStyle/>
                <a:p>
                  <a:endParaRPr lang="en-US" sz="200" dirty="0">
                    <a:solidFill>
                      <a:schemeClr val="accent1">
                        <a:lumMod val="40000"/>
                        <a:lumOff val="60000"/>
                      </a:schemeClr>
                    </a:solidFill>
                    <a:latin typeface="Arial" panose="020B0604020202020204" pitchFamily="34" charset="0"/>
                    <a:cs typeface="Arial" panose="020B0604020202020204" pitchFamily="34" charset="0"/>
                  </a:endParaRPr>
                </a:p>
              </p:txBody>
            </p:sp>
            <p:sp>
              <p:nvSpPr>
                <p:cNvPr id="49" name="TextBox 48">
                  <a:extLst>
                    <a:ext uri="{FF2B5EF4-FFF2-40B4-BE49-F238E27FC236}">
                      <a16:creationId xmlns:a16="http://schemas.microsoft.com/office/drawing/2014/main" id="{EBF0E561-77F0-C3E0-66E8-0EFA2C2BF54D}"/>
                    </a:ext>
                  </a:extLst>
                </p:cNvPr>
                <p:cNvSpPr txBox="1"/>
                <p:nvPr/>
              </p:nvSpPr>
              <p:spPr>
                <a:xfrm>
                  <a:off x="791978" y="141883"/>
                  <a:ext cx="1175322" cy="369332"/>
                </a:xfrm>
                <a:prstGeom prst="rect">
                  <a:avLst/>
                </a:prstGeom>
                <a:noFill/>
              </p:spPr>
              <p:txBody>
                <a:bodyPr wrap="none" rtlCol="0">
                  <a:spAutoFit/>
                </a:bodyPr>
                <a:lstStyle/>
                <a:p>
                  <a:pPr algn="ctr"/>
                  <a:r>
                    <a:rPr lang="en-US" dirty="0">
                      <a:solidFill>
                        <a:schemeClr val="bg2">
                          <a:lumMod val="75000"/>
                        </a:schemeClr>
                      </a:solidFill>
                      <a:latin typeface="Arial" panose="020B0604020202020204" pitchFamily="34" charset="0"/>
                      <a:cs typeface="Arial" panose="020B0604020202020204" pitchFamily="34" charset="0"/>
                    </a:rPr>
                    <a:t>Summary</a:t>
                  </a:r>
                </a:p>
              </p:txBody>
            </p:sp>
          </p:grpSp>
        </p:grpSp>
      </p:grpSp>
    </p:spTree>
    <p:extLst>
      <p:ext uri="{BB962C8B-B14F-4D97-AF65-F5344CB8AC3E}">
        <p14:creationId xmlns:p14="http://schemas.microsoft.com/office/powerpoint/2010/main" val="22947120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9C25C71D-1634-ADC0-CC17-A8E2B7696EA8}"/>
              </a:ext>
            </a:extLst>
          </p:cNvPr>
          <p:cNvPicPr>
            <a:picLocks noChangeAspect="1"/>
          </p:cNvPicPr>
          <p:nvPr/>
        </p:nvPicPr>
        <p:blipFill rotWithShape="1">
          <a:blip r:embed="rId3"/>
          <a:srcRect t="8682" r="64044" b="12336"/>
          <a:stretch/>
        </p:blipFill>
        <p:spPr>
          <a:xfrm>
            <a:off x="7028405" y="2700896"/>
            <a:ext cx="3567093" cy="3603456"/>
          </a:xfrm>
          <a:prstGeom prst="rect">
            <a:avLst/>
          </a:prstGeom>
        </p:spPr>
      </p:pic>
      <p:sp>
        <p:nvSpPr>
          <p:cNvPr id="2" name="Title 1">
            <a:extLst>
              <a:ext uri="{FF2B5EF4-FFF2-40B4-BE49-F238E27FC236}">
                <a16:creationId xmlns:a16="http://schemas.microsoft.com/office/drawing/2014/main" id="{C01C3926-0398-B90A-A414-CE5C7212B448}"/>
              </a:ext>
            </a:extLst>
          </p:cNvPr>
          <p:cNvSpPr>
            <a:spLocks noGrp="1"/>
          </p:cNvSpPr>
          <p:nvPr>
            <p:ph type="title"/>
          </p:nvPr>
        </p:nvSpPr>
        <p:spPr>
          <a:xfrm>
            <a:off x="838200" y="520759"/>
            <a:ext cx="10515600" cy="1325563"/>
          </a:xfrm>
        </p:spPr>
        <p:txBody>
          <a:bodyPr/>
          <a:lstStyle/>
          <a:p>
            <a:pPr algn="ctr"/>
            <a:r>
              <a:rPr lang="en-US" dirty="0"/>
              <a:t>Hypothesis:</a:t>
            </a:r>
          </a:p>
        </p:txBody>
      </p:sp>
      <p:sp>
        <p:nvSpPr>
          <p:cNvPr id="3" name="Content Placeholder 2">
            <a:extLst>
              <a:ext uri="{FF2B5EF4-FFF2-40B4-BE49-F238E27FC236}">
                <a16:creationId xmlns:a16="http://schemas.microsoft.com/office/drawing/2014/main" id="{3138FE13-FFBB-2071-F692-015780E1AC6C}"/>
              </a:ext>
            </a:extLst>
          </p:cNvPr>
          <p:cNvSpPr>
            <a:spLocks noGrp="1"/>
          </p:cNvSpPr>
          <p:nvPr>
            <p:ph idx="1"/>
          </p:nvPr>
        </p:nvSpPr>
        <p:spPr>
          <a:xfrm>
            <a:off x="838200" y="1375333"/>
            <a:ext cx="10515600" cy="1325563"/>
          </a:xfrm>
        </p:spPr>
        <p:txBody>
          <a:bodyPr>
            <a:normAutofit/>
          </a:bodyPr>
          <a:lstStyle/>
          <a:p>
            <a:pPr marL="0" indent="0">
              <a:lnSpc>
                <a:spcPct val="100000"/>
              </a:lnSpc>
              <a:spcBef>
                <a:spcPts val="0"/>
              </a:spcBef>
              <a:buNone/>
            </a:pPr>
            <a:r>
              <a:rPr lang="en-US" sz="3600" dirty="0"/>
              <a:t>H1:	Timing of </a:t>
            </a:r>
            <a:r>
              <a:rPr lang="en-US" sz="3600" b="1" dirty="0"/>
              <a:t>Cold Pool Setup </a:t>
            </a:r>
            <a:r>
              <a:rPr lang="en-US" sz="3600" dirty="0"/>
              <a:t>and </a:t>
            </a:r>
            <a:r>
              <a:rPr lang="en-US" sz="3600" b="1" dirty="0"/>
              <a:t>Squid Spring 		Migration</a:t>
            </a:r>
            <a:r>
              <a:rPr lang="en-US" sz="3600" dirty="0"/>
              <a:t> are </a:t>
            </a:r>
            <a:r>
              <a:rPr lang="en-US" sz="3600" b="1" dirty="0"/>
              <a:t>connected</a:t>
            </a:r>
          </a:p>
        </p:txBody>
      </p:sp>
      <p:sp>
        <p:nvSpPr>
          <p:cNvPr id="4" name="Slide Number Placeholder 3">
            <a:extLst>
              <a:ext uri="{FF2B5EF4-FFF2-40B4-BE49-F238E27FC236}">
                <a16:creationId xmlns:a16="http://schemas.microsoft.com/office/drawing/2014/main" id="{DE806C02-EC49-2528-3FA2-29408960B237}"/>
              </a:ext>
            </a:extLst>
          </p:cNvPr>
          <p:cNvSpPr>
            <a:spLocks noGrp="1"/>
          </p:cNvSpPr>
          <p:nvPr>
            <p:ph type="sldNum" sz="quarter" idx="12"/>
          </p:nvPr>
        </p:nvSpPr>
        <p:spPr/>
        <p:txBody>
          <a:bodyPr/>
          <a:lstStyle/>
          <a:p>
            <a:fld id="{7FC46575-6D3F-4D40-B678-5D601DAEDA75}" type="slidenum">
              <a:rPr lang="en-US" smtClean="0"/>
              <a:t>26</a:t>
            </a:fld>
            <a:endParaRPr lang="en-US"/>
          </a:p>
        </p:txBody>
      </p:sp>
      <p:pic>
        <p:nvPicPr>
          <p:cNvPr id="13" name="Picture 12">
            <a:extLst>
              <a:ext uri="{FF2B5EF4-FFF2-40B4-BE49-F238E27FC236}">
                <a16:creationId xmlns:a16="http://schemas.microsoft.com/office/drawing/2014/main" id="{ADBE1691-3159-113B-ED3F-05B2391CB9A1}"/>
              </a:ext>
            </a:extLst>
          </p:cNvPr>
          <p:cNvPicPr>
            <a:picLocks noChangeAspect="1"/>
          </p:cNvPicPr>
          <p:nvPr/>
        </p:nvPicPr>
        <p:blipFill>
          <a:blip r:embed="rId4"/>
          <a:stretch>
            <a:fillRect/>
          </a:stretch>
        </p:blipFill>
        <p:spPr>
          <a:xfrm>
            <a:off x="1422400" y="2655866"/>
            <a:ext cx="3567093" cy="3968005"/>
          </a:xfrm>
          <a:prstGeom prst="rect">
            <a:avLst/>
          </a:prstGeom>
        </p:spPr>
      </p:pic>
      <p:pic>
        <p:nvPicPr>
          <p:cNvPr id="23" name="Graphic 22" descr="Plugged Unplugged with solid fill">
            <a:extLst>
              <a:ext uri="{FF2B5EF4-FFF2-40B4-BE49-F238E27FC236}">
                <a16:creationId xmlns:a16="http://schemas.microsoft.com/office/drawing/2014/main" id="{ECCA3225-FFBC-5570-A5FF-4B1945C16EB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8776442">
            <a:off x="5186836" y="3163854"/>
            <a:ext cx="2187105" cy="2187105"/>
          </a:xfrm>
          <a:prstGeom prst="rect">
            <a:avLst/>
          </a:prstGeom>
        </p:spPr>
      </p:pic>
      <p:pic>
        <p:nvPicPr>
          <p:cNvPr id="28" name="Graphic 27" descr="Question Mark with solid fill">
            <a:extLst>
              <a:ext uri="{FF2B5EF4-FFF2-40B4-BE49-F238E27FC236}">
                <a16:creationId xmlns:a16="http://schemas.microsoft.com/office/drawing/2014/main" id="{562680B0-047C-7A50-67B9-D00D3845664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758200" y="2918672"/>
            <a:ext cx="914400" cy="914400"/>
          </a:xfrm>
          <a:prstGeom prst="rect">
            <a:avLst/>
          </a:prstGeom>
        </p:spPr>
      </p:pic>
      <p:grpSp>
        <p:nvGrpSpPr>
          <p:cNvPr id="29" name="Group 28">
            <a:extLst>
              <a:ext uri="{FF2B5EF4-FFF2-40B4-BE49-F238E27FC236}">
                <a16:creationId xmlns:a16="http://schemas.microsoft.com/office/drawing/2014/main" id="{81970C13-1585-D577-92FA-B4E82E5598C3}"/>
              </a:ext>
            </a:extLst>
          </p:cNvPr>
          <p:cNvGrpSpPr/>
          <p:nvPr/>
        </p:nvGrpSpPr>
        <p:grpSpPr>
          <a:xfrm>
            <a:off x="0" y="0"/>
            <a:ext cx="12192000" cy="548640"/>
            <a:chOff x="0" y="0"/>
            <a:chExt cx="12192000" cy="548640"/>
          </a:xfrm>
        </p:grpSpPr>
        <p:sp>
          <p:nvSpPr>
            <p:cNvPr id="30" name="Rectangle 29">
              <a:extLst>
                <a:ext uri="{FF2B5EF4-FFF2-40B4-BE49-F238E27FC236}">
                  <a16:creationId xmlns:a16="http://schemas.microsoft.com/office/drawing/2014/main" id="{7C1749EA-1B73-888B-452E-9210F8E04798}"/>
                </a:ext>
              </a:extLst>
            </p:cNvPr>
            <p:cNvSpPr/>
            <p:nvPr/>
          </p:nvSpPr>
          <p:spPr>
            <a:xfrm>
              <a:off x="0" y="0"/>
              <a:ext cx="12192000" cy="54864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grpSp>
          <p:nvGrpSpPr>
            <p:cNvPr id="31" name="Group 30">
              <a:extLst>
                <a:ext uri="{FF2B5EF4-FFF2-40B4-BE49-F238E27FC236}">
                  <a16:creationId xmlns:a16="http://schemas.microsoft.com/office/drawing/2014/main" id="{A45FE846-3B2D-6C7B-1FFC-D6B3D8D98E47}"/>
                </a:ext>
              </a:extLst>
            </p:cNvPr>
            <p:cNvGrpSpPr/>
            <p:nvPr/>
          </p:nvGrpSpPr>
          <p:grpSpPr>
            <a:xfrm>
              <a:off x="508000" y="6743"/>
              <a:ext cx="11176000" cy="477279"/>
              <a:chOff x="508000" y="1046502"/>
              <a:chExt cx="11176000" cy="477279"/>
            </a:xfrm>
          </p:grpSpPr>
          <p:grpSp>
            <p:nvGrpSpPr>
              <p:cNvPr id="32" name="Group 31">
                <a:extLst>
                  <a:ext uri="{FF2B5EF4-FFF2-40B4-BE49-F238E27FC236}">
                    <a16:creationId xmlns:a16="http://schemas.microsoft.com/office/drawing/2014/main" id="{BB819335-D65C-3440-94D5-6ADA12247F5F}"/>
                  </a:ext>
                </a:extLst>
              </p:cNvPr>
              <p:cNvGrpSpPr/>
              <p:nvPr/>
            </p:nvGrpSpPr>
            <p:grpSpPr>
              <a:xfrm>
                <a:off x="508000" y="1046502"/>
                <a:ext cx="1828800" cy="477279"/>
                <a:chOff x="465235" y="141883"/>
                <a:chExt cx="1828800" cy="477279"/>
              </a:xfrm>
            </p:grpSpPr>
            <p:sp>
              <p:nvSpPr>
                <p:cNvPr id="63" name="TextBox 62">
                  <a:extLst>
                    <a:ext uri="{FF2B5EF4-FFF2-40B4-BE49-F238E27FC236}">
                      <a16:creationId xmlns:a16="http://schemas.microsoft.com/office/drawing/2014/main" id="{DD1DF544-3210-16CB-D006-F138A2ECDFDB}"/>
                    </a:ext>
                  </a:extLst>
                </p:cNvPr>
                <p:cNvSpPr txBox="1"/>
                <p:nvPr/>
              </p:nvSpPr>
              <p:spPr>
                <a:xfrm>
                  <a:off x="465235" y="496051"/>
                  <a:ext cx="1828800" cy="123111"/>
                </a:xfrm>
                <a:prstGeom prst="rect">
                  <a:avLst/>
                </a:prstGeom>
                <a:solidFill>
                  <a:schemeClr val="accent5">
                    <a:lumMod val="60000"/>
                    <a:lumOff val="40000"/>
                  </a:schemeClr>
                </a:solidFill>
                <a:ln>
                  <a:solidFill>
                    <a:schemeClr val="accent5">
                      <a:lumMod val="60000"/>
                      <a:lumOff val="40000"/>
                    </a:schemeClr>
                  </a:solidFill>
                </a:ln>
              </p:spPr>
              <p:txBody>
                <a:bodyPr wrap="square" rtlCol="0">
                  <a:spAutoFit/>
                </a:bodyPr>
                <a:lstStyle/>
                <a:p>
                  <a:endParaRPr lang="en-US" sz="200" dirty="0">
                    <a:solidFill>
                      <a:schemeClr val="accent1">
                        <a:lumMod val="40000"/>
                        <a:lumOff val="60000"/>
                      </a:schemeClr>
                    </a:solidFill>
                    <a:latin typeface="Arial" panose="020B0604020202020204" pitchFamily="34" charset="0"/>
                    <a:cs typeface="Arial" panose="020B0604020202020204" pitchFamily="34" charset="0"/>
                  </a:endParaRPr>
                </a:p>
              </p:txBody>
            </p:sp>
            <p:sp>
              <p:nvSpPr>
                <p:cNvPr id="5120" name="TextBox 5119">
                  <a:extLst>
                    <a:ext uri="{FF2B5EF4-FFF2-40B4-BE49-F238E27FC236}">
                      <a16:creationId xmlns:a16="http://schemas.microsoft.com/office/drawing/2014/main" id="{BDC04B1A-DE3B-2B6B-9C82-7A04A469DD3E}"/>
                    </a:ext>
                  </a:extLst>
                </p:cNvPr>
                <p:cNvSpPr txBox="1"/>
                <p:nvPr/>
              </p:nvSpPr>
              <p:spPr>
                <a:xfrm>
                  <a:off x="684573" y="141883"/>
                  <a:ext cx="1390124" cy="369332"/>
                </a:xfrm>
                <a:prstGeom prst="rect">
                  <a:avLst/>
                </a:prstGeom>
                <a:noFill/>
              </p:spPr>
              <p:txBody>
                <a:bodyPr wrap="none" rtlCol="0">
                  <a:spAutoFit/>
                </a:bodyPr>
                <a:lstStyle/>
                <a:p>
                  <a:pPr algn="ctr"/>
                  <a:r>
                    <a:rPr lang="en-US" dirty="0">
                      <a:solidFill>
                        <a:schemeClr val="bg2">
                          <a:lumMod val="75000"/>
                        </a:schemeClr>
                      </a:solidFill>
                      <a:latin typeface="Arial" panose="020B0604020202020204" pitchFamily="34" charset="0"/>
                      <a:cs typeface="Arial" panose="020B0604020202020204" pitchFamily="34" charset="0"/>
                    </a:rPr>
                    <a:t>Introduction</a:t>
                  </a:r>
                </a:p>
              </p:txBody>
            </p:sp>
          </p:grpSp>
          <p:grpSp>
            <p:nvGrpSpPr>
              <p:cNvPr id="33" name="Group 32">
                <a:extLst>
                  <a:ext uri="{FF2B5EF4-FFF2-40B4-BE49-F238E27FC236}">
                    <a16:creationId xmlns:a16="http://schemas.microsoft.com/office/drawing/2014/main" id="{E4DD52C8-56E6-D080-E040-4A33928B7F84}"/>
                  </a:ext>
                </a:extLst>
              </p:cNvPr>
              <p:cNvGrpSpPr/>
              <p:nvPr/>
            </p:nvGrpSpPr>
            <p:grpSpPr>
              <a:xfrm>
                <a:off x="2844800" y="1046502"/>
                <a:ext cx="1828800" cy="477279"/>
                <a:chOff x="465235" y="141883"/>
                <a:chExt cx="1828800" cy="477279"/>
              </a:xfrm>
            </p:grpSpPr>
            <p:sp>
              <p:nvSpPr>
                <p:cNvPr id="61" name="TextBox 60">
                  <a:extLst>
                    <a:ext uri="{FF2B5EF4-FFF2-40B4-BE49-F238E27FC236}">
                      <a16:creationId xmlns:a16="http://schemas.microsoft.com/office/drawing/2014/main" id="{44B33A22-411D-197B-AF76-8E6593323269}"/>
                    </a:ext>
                  </a:extLst>
                </p:cNvPr>
                <p:cNvSpPr txBox="1"/>
                <p:nvPr/>
              </p:nvSpPr>
              <p:spPr>
                <a:xfrm>
                  <a:off x="465235" y="496051"/>
                  <a:ext cx="1828800" cy="123111"/>
                </a:xfrm>
                <a:prstGeom prst="rect">
                  <a:avLst/>
                </a:prstGeom>
                <a:solidFill>
                  <a:schemeClr val="accent5">
                    <a:lumMod val="60000"/>
                    <a:lumOff val="40000"/>
                  </a:schemeClr>
                </a:solidFill>
                <a:ln>
                  <a:solidFill>
                    <a:schemeClr val="accent5">
                      <a:lumMod val="60000"/>
                      <a:lumOff val="40000"/>
                    </a:schemeClr>
                  </a:solidFill>
                </a:ln>
              </p:spPr>
              <p:txBody>
                <a:bodyPr wrap="square" rtlCol="0">
                  <a:spAutoFit/>
                </a:bodyPr>
                <a:lstStyle/>
                <a:p>
                  <a:endParaRPr lang="en-US" sz="200" dirty="0">
                    <a:solidFill>
                      <a:schemeClr val="accent1">
                        <a:lumMod val="40000"/>
                        <a:lumOff val="60000"/>
                      </a:schemeClr>
                    </a:solidFill>
                    <a:latin typeface="Arial" panose="020B0604020202020204" pitchFamily="34" charset="0"/>
                    <a:cs typeface="Arial" panose="020B0604020202020204" pitchFamily="34" charset="0"/>
                  </a:endParaRPr>
                </a:p>
              </p:txBody>
            </p:sp>
            <p:sp>
              <p:nvSpPr>
                <p:cNvPr id="62" name="TextBox 61">
                  <a:extLst>
                    <a:ext uri="{FF2B5EF4-FFF2-40B4-BE49-F238E27FC236}">
                      <a16:creationId xmlns:a16="http://schemas.microsoft.com/office/drawing/2014/main" id="{174A99E3-C23C-B212-AAE4-ECF62FCB48A1}"/>
                    </a:ext>
                  </a:extLst>
                </p:cNvPr>
                <p:cNvSpPr txBox="1"/>
                <p:nvPr/>
              </p:nvSpPr>
              <p:spPr>
                <a:xfrm>
                  <a:off x="778350" y="141883"/>
                  <a:ext cx="1202573" cy="369332"/>
                </a:xfrm>
                <a:prstGeom prst="rect">
                  <a:avLst/>
                </a:prstGeom>
                <a:noFill/>
              </p:spPr>
              <p:txBody>
                <a:bodyPr wrap="none" rtlCol="0">
                  <a:spAutoFit/>
                </a:bodyPr>
                <a:lstStyle/>
                <a:p>
                  <a:pPr algn="ctr"/>
                  <a:r>
                    <a:rPr lang="en-US" dirty="0">
                      <a:solidFill>
                        <a:schemeClr val="bg2">
                          <a:lumMod val="75000"/>
                        </a:schemeClr>
                      </a:solidFill>
                      <a:latin typeface="Arial" panose="020B0604020202020204" pitchFamily="34" charset="0"/>
                      <a:cs typeface="Arial" panose="020B0604020202020204" pitchFamily="34" charset="0"/>
                    </a:rPr>
                    <a:t>Chapter 1</a:t>
                  </a:r>
                </a:p>
              </p:txBody>
            </p:sp>
          </p:grpSp>
          <p:grpSp>
            <p:nvGrpSpPr>
              <p:cNvPr id="34" name="Group 33">
                <a:extLst>
                  <a:ext uri="{FF2B5EF4-FFF2-40B4-BE49-F238E27FC236}">
                    <a16:creationId xmlns:a16="http://schemas.microsoft.com/office/drawing/2014/main" id="{FEE431FC-D3AF-A796-7BB2-A86BAC5AE503}"/>
                  </a:ext>
                </a:extLst>
              </p:cNvPr>
              <p:cNvGrpSpPr/>
              <p:nvPr/>
            </p:nvGrpSpPr>
            <p:grpSpPr>
              <a:xfrm>
                <a:off x="5181600" y="1046502"/>
                <a:ext cx="1828800" cy="477279"/>
                <a:chOff x="465235" y="141883"/>
                <a:chExt cx="1828800" cy="477279"/>
              </a:xfrm>
            </p:grpSpPr>
            <p:sp>
              <p:nvSpPr>
                <p:cNvPr id="59" name="TextBox 58">
                  <a:extLst>
                    <a:ext uri="{FF2B5EF4-FFF2-40B4-BE49-F238E27FC236}">
                      <a16:creationId xmlns:a16="http://schemas.microsoft.com/office/drawing/2014/main" id="{9FF8E170-B775-38CD-7250-3982AC859F29}"/>
                    </a:ext>
                  </a:extLst>
                </p:cNvPr>
                <p:cNvSpPr txBox="1"/>
                <p:nvPr/>
              </p:nvSpPr>
              <p:spPr>
                <a:xfrm>
                  <a:off x="465235" y="496051"/>
                  <a:ext cx="1828800" cy="123111"/>
                </a:xfrm>
                <a:prstGeom prst="rect">
                  <a:avLst/>
                </a:prstGeom>
                <a:solidFill>
                  <a:schemeClr val="accent5">
                    <a:lumMod val="75000"/>
                  </a:schemeClr>
                </a:solidFill>
                <a:ln>
                  <a:solidFill>
                    <a:schemeClr val="accent5">
                      <a:lumMod val="75000"/>
                    </a:schemeClr>
                  </a:solidFill>
                </a:ln>
              </p:spPr>
              <p:txBody>
                <a:bodyPr wrap="square" rtlCol="0">
                  <a:spAutoFit/>
                </a:bodyPr>
                <a:lstStyle/>
                <a:p>
                  <a:endParaRPr lang="en-US" sz="200" dirty="0">
                    <a:solidFill>
                      <a:schemeClr val="accent1">
                        <a:lumMod val="40000"/>
                        <a:lumOff val="60000"/>
                      </a:schemeClr>
                    </a:solidFill>
                    <a:latin typeface="Arial" panose="020B0604020202020204" pitchFamily="34" charset="0"/>
                    <a:cs typeface="Arial" panose="020B0604020202020204" pitchFamily="34" charset="0"/>
                  </a:endParaRPr>
                </a:p>
              </p:txBody>
            </p:sp>
            <p:sp>
              <p:nvSpPr>
                <p:cNvPr id="60" name="TextBox 59">
                  <a:extLst>
                    <a:ext uri="{FF2B5EF4-FFF2-40B4-BE49-F238E27FC236}">
                      <a16:creationId xmlns:a16="http://schemas.microsoft.com/office/drawing/2014/main" id="{ACAB1757-FD55-8FD1-204F-B6D25F3C8F70}"/>
                    </a:ext>
                  </a:extLst>
                </p:cNvPr>
                <p:cNvSpPr txBox="1"/>
                <p:nvPr/>
              </p:nvSpPr>
              <p:spPr>
                <a:xfrm>
                  <a:off x="755107" y="141883"/>
                  <a:ext cx="1249060" cy="369332"/>
                </a:xfrm>
                <a:prstGeom prst="rect">
                  <a:avLst/>
                </a:prstGeom>
                <a:noFill/>
              </p:spPr>
              <p:txBody>
                <a:bodyPr wrap="none" rtlCol="0">
                  <a:spAutoFit/>
                </a:bodyPr>
                <a:lstStyle/>
                <a:p>
                  <a:pPr algn="ctr"/>
                  <a:r>
                    <a:rPr lang="en-US" b="1" dirty="0">
                      <a:solidFill>
                        <a:schemeClr val="bg2">
                          <a:lumMod val="50000"/>
                        </a:schemeClr>
                      </a:solidFill>
                      <a:latin typeface="Arial" panose="020B0604020202020204" pitchFamily="34" charset="0"/>
                      <a:cs typeface="Arial" panose="020B0604020202020204" pitchFamily="34" charset="0"/>
                    </a:rPr>
                    <a:t>Chapter 2</a:t>
                  </a:r>
                </a:p>
              </p:txBody>
            </p:sp>
          </p:grpSp>
          <p:grpSp>
            <p:nvGrpSpPr>
              <p:cNvPr id="35" name="Group 34">
                <a:extLst>
                  <a:ext uri="{FF2B5EF4-FFF2-40B4-BE49-F238E27FC236}">
                    <a16:creationId xmlns:a16="http://schemas.microsoft.com/office/drawing/2014/main" id="{2CFCE148-17F7-03D5-8C4B-9E00A763F155}"/>
                  </a:ext>
                </a:extLst>
              </p:cNvPr>
              <p:cNvGrpSpPr/>
              <p:nvPr/>
            </p:nvGrpSpPr>
            <p:grpSpPr>
              <a:xfrm>
                <a:off x="7518400" y="1046502"/>
                <a:ext cx="1828800" cy="477279"/>
                <a:chOff x="465235" y="141883"/>
                <a:chExt cx="1828800" cy="477279"/>
              </a:xfrm>
            </p:grpSpPr>
            <p:sp>
              <p:nvSpPr>
                <p:cNvPr id="39" name="TextBox 38">
                  <a:extLst>
                    <a:ext uri="{FF2B5EF4-FFF2-40B4-BE49-F238E27FC236}">
                      <a16:creationId xmlns:a16="http://schemas.microsoft.com/office/drawing/2014/main" id="{55444947-8E95-A5C4-0A4F-F8380517A309}"/>
                    </a:ext>
                  </a:extLst>
                </p:cNvPr>
                <p:cNvSpPr txBox="1"/>
                <p:nvPr/>
              </p:nvSpPr>
              <p:spPr>
                <a:xfrm>
                  <a:off x="465235" y="496051"/>
                  <a:ext cx="1828800" cy="123111"/>
                </a:xfrm>
                <a:prstGeom prst="rect">
                  <a:avLst/>
                </a:prstGeom>
                <a:solidFill>
                  <a:schemeClr val="accent5">
                    <a:lumMod val="60000"/>
                    <a:lumOff val="40000"/>
                  </a:schemeClr>
                </a:solidFill>
                <a:ln>
                  <a:solidFill>
                    <a:schemeClr val="accent5">
                      <a:lumMod val="60000"/>
                      <a:lumOff val="40000"/>
                    </a:schemeClr>
                  </a:solidFill>
                </a:ln>
              </p:spPr>
              <p:txBody>
                <a:bodyPr wrap="square" rtlCol="0">
                  <a:spAutoFit/>
                </a:bodyPr>
                <a:lstStyle/>
                <a:p>
                  <a:endParaRPr lang="en-US" sz="200" dirty="0">
                    <a:solidFill>
                      <a:schemeClr val="accent1">
                        <a:lumMod val="40000"/>
                        <a:lumOff val="60000"/>
                      </a:schemeClr>
                    </a:solidFill>
                    <a:latin typeface="Arial" panose="020B0604020202020204" pitchFamily="34" charset="0"/>
                    <a:cs typeface="Arial" panose="020B0604020202020204" pitchFamily="34" charset="0"/>
                  </a:endParaRPr>
                </a:p>
              </p:txBody>
            </p:sp>
            <p:sp>
              <p:nvSpPr>
                <p:cNvPr id="40" name="TextBox 39">
                  <a:extLst>
                    <a:ext uri="{FF2B5EF4-FFF2-40B4-BE49-F238E27FC236}">
                      <a16:creationId xmlns:a16="http://schemas.microsoft.com/office/drawing/2014/main" id="{7E912398-70FB-210E-6AE1-8899DE4EA94A}"/>
                    </a:ext>
                  </a:extLst>
                </p:cNvPr>
                <p:cNvSpPr txBox="1"/>
                <p:nvPr/>
              </p:nvSpPr>
              <p:spPr>
                <a:xfrm>
                  <a:off x="772740" y="141883"/>
                  <a:ext cx="1213794" cy="369332"/>
                </a:xfrm>
                <a:prstGeom prst="rect">
                  <a:avLst/>
                </a:prstGeom>
                <a:noFill/>
              </p:spPr>
              <p:txBody>
                <a:bodyPr wrap="none" rtlCol="0">
                  <a:spAutoFit/>
                </a:bodyPr>
                <a:lstStyle/>
                <a:p>
                  <a:pPr algn="ctr"/>
                  <a:r>
                    <a:rPr lang="en-US" dirty="0">
                      <a:solidFill>
                        <a:schemeClr val="bg2">
                          <a:lumMod val="75000"/>
                        </a:schemeClr>
                      </a:solidFill>
                      <a:latin typeface="Arial" panose="020B0604020202020204" pitchFamily="34" charset="0"/>
                      <a:cs typeface="Arial" panose="020B0604020202020204" pitchFamily="34" charset="0"/>
                    </a:rPr>
                    <a:t>Chapter 3</a:t>
                  </a:r>
                </a:p>
              </p:txBody>
            </p:sp>
          </p:grpSp>
          <p:grpSp>
            <p:nvGrpSpPr>
              <p:cNvPr id="36" name="Group 35">
                <a:extLst>
                  <a:ext uri="{FF2B5EF4-FFF2-40B4-BE49-F238E27FC236}">
                    <a16:creationId xmlns:a16="http://schemas.microsoft.com/office/drawing/2014/main" id="{6B74F9CD-0C0D-8A4A-872A-27AE9386350C}"/>
                  </a:ext>
                </a:extLst>
              </p:cNvPr>
              <p:cNvGrpSpPr/>
              <p:nvPr/>
            </p:nvGrpSpPr>
            <p:grpSpPr>
              <a:xfrm>
                <a:off x="9855200" y="1046502"/>
                <a:ext cx="1828800" cy="477279"/>
                <a:chOff x="465235" y="141883"/>
                <a:chExt cx="1828800" cy="477279"/>
              </a:xfrm>
            </p:grpSpPr>
            <p:sp>
              <p:nvSpPr>
                <p:cNvPr id="37" name="TextBox 36">
                  <a:extLst>
                    <a:ext uri="{FF2B5EF4-FFF2-40B4-BE49-F238E27FC236}">
                      <a16:creationId xmlns:a16="http://schemas.microsoft.com/office/drawing/2014/main" id="{AC294F9B-9874-69B7-7724-CF3CB443A574}"/>
                    </a:ext>
                  </a:extLst>
                </p:cNvPr>
                <p:cNvSpPr txBox="1"/>
                <p:nvPr/>
              </p:nvSpPr>
              <p:spPr>
                <a:xfrm>
                  <a:off x="465235" y="496051"/>
                  <a:ext cx="1828800" cy="123111"/>
                </a:xfrm>
                <a:prstGeom prst="rect">
                  <a:avLst/>
                </a:prstGeom>
                <a:solidFill>
                  <a:schemeClr val="accent5">
                    <a:lumMod val="60000"/>
                    <a:lumOff val="40000"/>
                  </a:schemeClr>
                </a:solidFill>
                <a:ln>
                  <a:solidFill>
                    <a:schemeClr val="accent5">
                      <a:lumMod val="60000"/>
                      <a:lumOff val="40000"/>
                    </a:schemeClr>
                  </a:solidFill>
                </a:ln>
              </p:spPr>
              <p:txBody>
                <a:bodyPr wrap="square" rtlCol="0">
                  <a:spAutoFit/>
                </a:bodyPr>
                <a:lstStyle/>
                <a:p>
                  <a:endParaRPr lang="en-US" sz="200" dirty="0">
                    <a:solidFill>
                      <a:schemeClr val="accent1">
                        <a:lumMod val="40000"/>
                        <a:lumOff val="60000"/>
                      </a:schemeClr>
                    </a:solidFill>
                    <a:latin typeface="Arial" panose="020B0604020202020204" pitchFamily="34" charset="0"/>
                    <a:cs typeface="Arial" panose="020B0604020202020204" pitchFamily="34" charset="0"/>
                  </a:endParaRPr>
                </a:p>
              </p:txBody>
            </p:sp>
            <p:sp>
              <p:nvSpPr>
                <p:cNvPr id="38" name="TextBox 37">
                  <a:extLst>
                    <a:ext uri="{FF2B5EF4-FFF2-40B4-BE49-F238E27FC236}">
                      <a16:creationId xmlns:a16="http://schemas.microsoft.com/office/drawing/2014/main" id="{B91686D5-39E2-B1D6-D98E-A10D451E753B}"/>
                    </a:ext>
                  </a:extLst>
                </p:cNvPr>
                <p:cNvSpPr txBox="1"/>
                <p:nvPr/>
              </p:nvSpPr>
              <p:spPr>
                <a:xfrm>
                  <a:off x="791978" y="141883"/>
                  <a:ext cx="1175322" cy="369332"/>
                </a:xfrm>
                <a:prstGeom prst="rect">
                  <a:avLst/>
                </a:prstGeom>
                <a:noFill/>
              </p:spPr>
              <p:txBody>
                <a:bodyPr wrap="none" rtlCol="0">
                  <a:spAutoFit/>
                </a:bodyPr>
                <a:lstStyle/>
                <a:p>
                  <a:pPr algn="ctr"/>
                  <a:r>
                    <a:rPr lang="en-US" dirty="0">
                      <a:solidFill>
                        <a:schemeClr val="bg2">
                          <a:lumMod val="75000"/>
                        </a:schemeClr>
                      </a:solidFill>
                      <a:latin typeface="Arial" panose="020B0604020202020204" pitchFamily="34" charset="0"/>
                      <a:cs typeface="Arial" panose="020B0604020202020204" pitchFamily="34" charset="0"/>
                    </a:rPr>
                    <a:t>Summary</a:t>
                  </a:r>
                </a:p>
              </p:txBody>
            </p:sp>
          </p:grpSp>
        </p:grpSp>
      </p:grpSp>
    </p:spTree>
    <p:extLst>
      <p:ext uri="{BB962C8B-B14F-4D97-AF65-F5344CB8AC3E}">
        <p14:creationId xmlns:p14="http://schemas.microsoft.com/office/powerpoint/2010/main" val="218903780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1C3926-0398-B90A-A414-CE5C7212B448}"/>
              </a:ext>
            </a:extLst>
          </p:cNvPr>
          <p:cNvSpPr>
            <a:spLocks noGrp="1"/>
          </p:cNvSpPr>
          <p:nvPr>
            <p:ph type="title"/>
          </p:nvPr>
        </p:nvSpPr>
        <p:spPr>
          <a:xfrm>
            <a:off x="838200" y="383116"/>
            <a:ext cx="10515600" cy="1325563"/>
          </a:xfrm>
        </p:spPr>
        <p:txBody>
          <a:bodyPr/>
          <a:lstStyle/>
          <a:p>
            <a:r>
              <a:rPr lang="en-US" dirty="0"/>
              <a:t>Methods</a:t>
            </a:r>
          </a:p>
        </p:txBody>
      </p:sp>
      <p:sp>
        <p:nvSpPr>
          <p:cNvPr id="4" name="Slide Number Placeholder 3">
            <a:extLst>
              <a:ext uri="{FF2B5EF4-FFF2-40B4-BE49-F238E27FC236}">
                <a16:creationId xmlns:a16="http://schemas.microsoft.com/office/drawing/2014/main" id="{DE806C02-EC49-2528-3FA2-29408960B237}"/>
              </a:ext>
            </a:extLst>
          </p:cNvPr>
          <p:cNvSpPr>
            <a:spLocks noGrp="1"/>
          </p:cNvSpPr>
          <p:nvPr>
            <p:ph type="sldNum" sz="quarter" idx="12"/>
          </p:nvPr>
        </p:nvSpPr>
        <p:spPr/>
        <p:txBody>
          <a:bodyPr/>
          <a:lstStyle/>
          <a:p>
            <a:fld id="{7FC46575-6D3F-4D40-B678-5D601DAEDA75}" type="slidenum">
              <a:rPr lang="en-US" smtClean="0"/>
              <a:t>27</a:t>
            </a:fld>
            <a:endParaRPr lang="en-US"/>
          </a:p>
        </p:txBody>
      </p:sp>
      <p:grpSp>
        <p:nvGrpSpPr>
          <p:cNvPr id="25" name="Group 24">
            <a:extLst>
              <a:ext uri="{FF2B5EF4-FFF2-40B4-BE49-F238E27FC236}">
                <a16:creationId xmlns:a16="http://schemas.microsoft.com/office/drawing/2014/main" id="{402CAD4B-6FFC-D6E0-A096-CAE0DF87EA7C}"/>
              </a:ext>
            </a:extLst>
          </p:cNvPr>
          <p:cNvGrpSpPr/>
          <p:nvPr/>
        </p:nvGrpSpPr>
        <p:grpSpPr>
          <a:xfrm>
            <a:off x="777240" y="1278347"/>
            <a:ext cx="5625130" cy="5335637"/>
            <a:chOff x="535078" y="1372552"/>
            <a:chExt cx="5625130" cy="5335637"/>
          </a:xfrm>
        </p:grpSpPr>
        <p:pic>
          <p:nvPicPr>
            <p:cNvPr id="23" name="Picture 22" descr="Diagram&#10;&#10;Description automatically generated">
              <a:extLst>
                <a:ext uri="{FF2B5EF4-FFF2-40B4-BE49-F238E27FC236}">
                  <a16:creationId xmlns:a16="http://schemas.microsoft.com/office/drawing/2014/main" id="{D280883A-9396-84EF-A0FB-89D5564A924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7427" y="1372552"/>
              <a:ext cx="4561939" cy="5124537"/>
            </a:xfrm>
            <a:prstGeom prst="rect">
              <a:avLst/>
            </a:prstGeom>
          </p:spPr>
        </p:pic>
        <p:sp>
          <p:nvSpPr>
            <p:cNvPr id="24" name="TextBox 23">
              <a:extLst>
                <a:ext uri="{FF2B5EF4-FFF2-40B4-BE49-F238E27FC236}">
                  <a16:creationId xmlns:a16="http://schemas.microsoft.com/office/drawing/2014/main" id="{AB67BF6F-A5FE-9A4E-A962-B2C3F0DF0F67}"/>
                </a:ext>
              </a:extLst>
            </p:cNvPr>
            <p:cNvSpPr txBox="1"/>
            <p:nvPr/>
          </p:nvSpPr>
          <p:spPr>
            <a:xfrm>
              <a:off x="535078" y="6369635"/>
              <a:ext cx="5625130" cy="338554"/>
            </a:xfrm>
            <a:prstGeom prst="rect">
              <a:avLst/>
            </a:prstGeom>
            <a:noFill/>
          </p:spPr>
          <p:txBody>
            <a:bodyPr wrap="none" rtlCol="0">
              <a:spAutoFit/>
            </a:bodyPr>
            <a:lstStyle/>
            <a:p>
              <a:r>
                <a:rPr lang="en-US" sz="1600" dirty="0">
                  <a:latin typeface="Arial" panose="020B0604020202020204" pitchFamily="34" charset="0"/>
                  <a:cs typeface="Arial" panose="020B0604020202020204" pitchFamily="34" charset="0"/>
                </a:rPr>
                <a:t>Extent of NEFSC Bottom Trawl Survey (from NEFSC 2019) </a:t>
              </a:r>
            </a:p>
          </p:txBody>
        </p:sp>
      </p:grpSp>
      <p:pic>
        <p:nvPicPr>
          <p:cNvPr id="1028" name="Picture 4" descr="Science Highlights">
            <a:extLst>
              <a:ext uri="{FF2B5EF4-FFF2-40B4-BE49-F238E27FC236}">
                <a16:creationId xmlns:a16="http://schemas.microsoft.com/office/drawing/2014/main" id="{88D8457A-0483-DAFA-B1C1-1DCBA0E200A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26037" y="5382833"/>
            <a:ext cx="2974627" cy="718868"/>
          </a:xfrm>
          <a:prstGeom prst="rect">
            <a:avLst/>
          </a:prstGeom>
          <a:noFill/>
          <a:extLst>
            <a:ext uri="{909E8E84-426E-40DD-AFC4-6F175D3DCCD1}">
              <a14:hiddenFill xmlns:a14="http://schemas.microsoft.com/office/drawing/2010/main">
                <a:solidFill>
                  <a:srgbClr val="FFFFFF"/>
                </a:solidFill>
              </a14:hiddenFill>
            </a:ext>
          </a:extLst>
        </p:spPr>
      </p:pic>
      <p:grpSp>
        <p:nvGrpSpPr>
          <p:cNvPr id="48" name="Group 47">
            <a:extLst>
              <a:ext uri="{FF2B5EF4-FFF2-40B4-BE49-F238E27FC236}">
                <a16:creationId xmlns:a16="http://schemas.microsoft.com/office/drawing/2014/main" id="{265D6DAF-C805-AD7C-74BF-9D8F2814586A}"/>
              </a:ext>
            </a:extLst>
          </p:cNvPr>
          <p:cNvGrpSpPr/>
          <p:nvPr/>
        </p:nvGrpSpPr>
        <p:grpSpPr>
          <a:xfrm>
            <a:off x="508000" y="3756931"/>
            <a:ext cx="2095449" cy="1907269"/>
            <a:chOff x="508000" y="3756931"/>
            <a:chExt cx="2095449" cy="1907269"/>
          </a:xfrm>
        </p:grpSpPr>
        <p:cxnSp>
          <p:nvCxnSpPr>
            <p:cNvPr id="36" name="Straight Arrow Connector 35">
              <a:extLst>
                <a:ext uri="{FF2B5EF4-FFF2-40B4-BE49-F238E27FC236}">
                  <a16:creationId xmlns:a16="http://schemas.microsoft.com/office/drawing/2014/main" id="{A7CB9207-5E6F-097B-466A-819F6539A69E}"/>
                </a:ext>
              </a:extLst>
            </p:cNvPr>
            <p:cNvCxnSpPr>
              <a:cxnSpLocks/>
            </p:cNvCxnSpPr>
            <p:nvPr/>
          </p:nvCxnSpPr>
          <p:spPr>
            <a:xfrm>
              <a:off x="508000" y="3840615"/>
              <a:ext cx="1409700" cy="1823585"/>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26169253-6AE3-84A3-5546-5F2D0A795922}"/>
                </a:ext>
              </a:extLst>
            </p:cNvPr>
            <p:cNvCxnSpPr>
              <a:cxnSpLocks/>
            </p:cNvCxnSpPr>
            <p:nvPr/>
          </p:nvCxnSpPr>
          <p:spPr>
            <a:xfrm>
              <a:off x="508000" y="3854400"/>
              <a:ext cx="1388065" cy="1299261"/>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5A9CB8B1-EE6E-DD92-4A87-DC39EF3C0040}"/>
                </a:ext>
              </a:extLst>
            </p:cNvPr>
            <p:cNvCxnSpPr>
              <a:cxnSpLocks/>
            </p:cNvCxnSpPr>
            <p:nvPr/>
          </p:nvCxnSpPr>
          <p:spPr>
            <a:xfrm>
              <a:off x="529635" y="3854400"/>
              <a:ext cx="1659161" cy="779814"/>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FF1F9531-B19E-4710-B0D8-233D735412AA}"/>
                </a:ext>
              </a:extLst>
            </p:cNvPr>
            <p:cNvCxnSpPr>
              <a:cxnSpLocks/>
            </p:cNvCxnSpPr>
            <p:nvPr/>
          </p:nvCxnSpPr>
          <p:spPr>
            <a:xfrm>
              <a:off x="529635" y="3840615"/>
              <a:ext cx="1875490" cy="528121"/>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id="{ED859B38-DA1C-D352-0191-39DEF47293E4}"/>
                </a:ext>
              </a:extLst>
            </p:cNvPr>
            <p:cNvCxnSpPr>
              <a:cxnSpLocks/>
            </p:cNvCxnSpPr>
            <p:nvPr/>
          </p:nvCxnSpPr>
          <p:spPr>
            <a:xfrm flipV="1">
              <a:off x="508000" y="3756931"/>
              <a:ext cx="2095449" cy="74893"/>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49" name="TextBox 48">
            <a:extLst>
              <a:ext uri="{FF2B5EF4-FFF2-40B4-BE49-F238E27FC236}">
                <a16:creationId xmlns:a16="http://schemas.microsoft.com/office/drawing/2014/main" id="{8BC44B26-EA07-74FB-3538-9D60E9A38930}"/>
              </a:ext>
            </a:extLst>
          </p:cNvPr>
          <p:cNvSpPr txBox="1"/>
          <p:nvPr/>
        </p:nvSpPr>
        <p:spPr>
          <a:xfrm>
            <a:off x="-35519" y="2882196"/>
            <a:ext cx="1388064" cy="923330"/>
          </a:xfrm>
          <a:prstGeom prst="rect">
            <a:avLst/>
          </a:prstGeom>
          <a:noFill/>
        </p:spPr>
        <p:txBody>
          <a:bodyPr wrap="square" rtlCol="0">
            <a:spAutoFit/>
          </a:bodyPr>
          <a:lstStyle/>
          <a:p>
            <a:pPr algn="ctr"/>
            <a:r>
              <a:rPr lang="en-US" dirty="0">
                <a:latin typeface="Arial" panose="020B0604020202020204" pitchFamily="34" charset="0"/>
                <a:cs typeface="Arial" panose="020B0604020202020204" pitchFamily="34" charset="0"/>
              </a:rPr>
              <a:t>Focusing on these Strata</a:t>
            </a:r>
          </a:p>
        </p:txBody>
      </p:sp>
      <p:grpSp>
        <p:nvGrpSpPr>
          <p:cNvPr id="52" name="Group 51">
            <a:extLst>
              <a:ext uri="{FF2B5EF4-FFF2-40B4-BE49-F238E27FC236}">
                <a16:creationId xmlns:a16="http://schemas.microsoft.com/office/drawing/2014/main" id="{EE79190C-1C88-1DC8-F42C-C061DDD69F14}"/>
              </a:ext>
            </a:extLst>
          </p:cNvPr>
          <p:cNvGrpSpPr/>
          <p:nvPr/>
        </p:nvGrpSpPr>
        <p:grpSpPr>
          <a:xfrm>
            <a:off x="6792213" y="817660"/>
            <a:ext cx="4435715" cy="5827102"/>
            <a:chOff x="6792213" y="817660"/>
            <a:chExt cx="4435715" cy="5827102"/>
          </a:xfrm>
        </p:grpSpPr>
        <p:grpSp>
          <p:nvGrpSpPr>
            <p:cNvPr id="50" name="Group 49">
              <a:extLst>
                <a:ext uri="{FF2B5EF4-FFF2-40B4-BE49-F238E27FC236}">
                  <a16:creationId xmlns:a16="http://schemas.microsoft.com/office/drawing/2014/main" id="{12AFF9E6-D287-CA4D-1465-4B9A8594943A}"/>
                </a:ext>
              </a:extLst>
            </p:cNvPr>
            <p:cNvGrpSpPr/>
            <p:nvPr/>
          </p:nvGrpSpPr>
          <p:grpSpPr>
            <a:xfrm>
              <a:off x="6792213" y="817660"/>
              <a:ext cx="4435715" cy="5421429"/>
              <a:chOff x="6792213" y="817660"/>
              <a:chExt cx="4435715" cy="5421429"/>
            </a:xfrm>
          </p:grpSpPr>
          <p:pic>
            <p:nvPicPr>
              <p:cNvPr id="2050" name="Picture 2" descr="[The graph you specified. Please be patient.]">
                <a:extLst>
                  <a:ext uri="{FF2B5EF4-FFF2-40B4-BE49-F238E27FC236}">
                    <a16:creationId xmlns:a16="http://schemas.microsoft.com/office/drawing/2014/main" id="{28C57D45-1A9D-C77D-9CF5-C467BF01028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92213" y="817660"/>
                <a:ext cx="4435715" cy="5421429"/>
              </a:xfrm>
              <a:prstGeom prst="rect">
                <a:avLst/>
              </a:prstGeom>
              <a:noFill/>
              <a:extLst>
                <a:ext uri="{909E8E84-426E-40DD-AFC4-6F175D3DCCD1}">
                  <a14:hiddenFill xmlns:a14="http://schemas.microsoft.com/office/drawing/2010/main">
                    <a:solidFill>
                      <a:srgbClr val="FFFFFF"/>
                    </a:solidFill>
                  </a14:hiddenFill>
                </a:ext>
              </a:extLst>
            </p:spPr>
          </p:pic>
          <p:grpSp>
            <p:nvGrpSpPr>
              <p:cNvPr id="31" name="Group 30">
                <a:extLst>
                  <a:ext uri="{FF2B5EF4-FFF2-40B4-BE49-F238E27FC236}">
                    <a16:creationId xmlns:a16="http://schemas.microsoft.com/office/drawing/2014/main" id="{63E59AC3-3033-259F-CB93-995500D5E574}"/>
                  </a:ext>
                </a:extLst>
              </p:cNvPr>
              <p:cNvGrpSpPr/>
              <p:nvPr/>
            </p:nvGrpSpPr>
            <p:grpSpPr>
              <a:xfrm>
                <a:off x="9227595" y="2768729"/>
                <a:ext cx="1658292" cy="2396228"/>
                <a:chOff x="9393529" y="2213789"/>
                <a:chExt cx="1658292" cy="2396228"/>
              </a:xfrm>
            </p:grpSpPr>
            <p:pic>
              <p:nvPicPr>
                <p:cNvPr id="1032" name="Picture 8" descr="In the foreground is a large piece of oceanography equipment that has been placed on the side deck of a research vessel next to the gunwale. In the background is the soft glow of the sun rising just above the ocean horizon. The sky is overcast and sunrise is illuminating the clouds pink, peach, orange, purple, and violet. ">
                  <a:extLst>
                    <a:ext uri="{FF2B5EF4-FFF2-40B4-BE49-F238E27FC236}">
                      <a16:creationId xmlns:a16="http://schemas.microsoft.com/office/drawing/2014/main" id="{7FDE0A07-26F1-3BC0-B5AF-BFFBD0FC655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393529" y="2213789"/>
                  <a:ext cx="1597485" cy="2396228"/>
                </a:xfrm>
                <a:prstGeom prst="rect">
                  <a:avLst/>
                </a:prstGeom>
                <a:noFill/>
                <a:extLst>
                  <a:ext uri="{909E8E84-426E-40DD-AFC4-6F175D3DCCD1}">
                    <a14:hiddenFill xmlns:a14="http://schemas.microsoft.com/office/drawing/2010/main">
                      <a:solidFill>
                        <a:srgbClr val="FFFFFF"/>
                      </a:solidFill>
                    </a14:hiddenFill>
                  </a:ext>
                </a:extLst>
              </p:spPr>
            </p:pic>
            <p:sp>
              <p:nvSpPr>
                <p:cNvPr id="30" name="TextBox 29">
                  <a:extLst>
                    <a:ext uri="{FF2B5EF4-FFF2-40B4-BE49-F238E27FC236}">
                      <a16:creationId xmlns:a16="http://schemas.microsoft.com/office/drawing/2014/main" id="{5C809B92-9588-77BC-33D7-E3D062CB5405}"/>
                    </a:ext>
                  </a:extLst>
                </p:cNvPr>
                <p:cNvSpPr txBox="1"/>
                <p:nvPr/>
              </p:nvSpPr>
              <p:spPr>
                <a:xfrm>
                  <a:off x="9393529" y="2213789"/>
                  <a:ext cx="1658292" cy="646331"/>
                </a:xfrm>
                <a:prstGeom prst="rect">
                  <a:avLst/>
                </a:prstGeom>
                <a:noFill/>
              </p:spPr>
              <p:txBody>
                <a:bodyPr wrap="square">
                  <a:spAutoFit/>
                </a:bodyPr>
                <a:lstStyle/>
                <a:p>
                  <a:pPr algn="ctr"/>
                  <a:r>
                    <a:rPr lang="en-US" sz="1200" dirty="0">
                      <a:latin typeface="Arial" panose="020B0604020202020204" pitchFamily="34" charset="0"/>
                      <a:cs typeface="Arial" panose="020B0604020202020204" pitchFamily="34" charset="0"/>
                    </a:rPr>
                    <a:t>Credit: NOAA Fisheries/Christine </a:t>
                  </a:r>
                  <a:r>
                    <a:rPr lang="en-US" sz="1200" dirty="0" err="1">
                      <a:latin typeface="Arial" panose="020B0604020202020204" pitchFamily="34" charset="0"/>
                      <a:cs typeface="Arial" panose="020B0604020202020204" pitchFamily="34" charset="0"/>
                    </a:rPr>
                    <a:t>Kircun</a:t>
                  </a:r>
                  <a:endParaRPr lang="en-US" sz="1200" dirty="0">
                    <a:latin typeface="Arial" panose="020B0604020202020204" pitchFamily="34" charset="0"/>
                    <a:cs typeface="Arial" panose="020B0604020202020204" pitchFamily="34" charset="0"/>
                  </a:endParaRPr>
                </a:p>
              </p:txBody>
            </p:sp>
          </p:grpSp>
        </p:grpSp>
        <p:sp>
          <p:nvSpPr>
            <p:cNvPr id="51" name="TextBox 50">
              <a:extLst>
                <a:ext uri="{FF2B5EF4-FFF2-40B4-BE49-F238E27FC236}">
                  <a16:creationId xmlns:a16="http://schemas.microsoft.com/office/drawing/2014/main" id="{7FBC334F-3D3C-F223-D2BB-79481A7AA08D}"/>
                </a:ext>
              </a:extLst>
            </p:cNvPr>
            <p:cNvSpPr txBox="1"/>
            <p:nvPr/>
          </p:nvSpPr>
          <p:spPr>
            <a:xfrm>
              <a:off x="7004553" y="6275430"/>
              <a:ext cx="4011034" cy="369332"/>
            </a:xfrm>
            <a:prstGeom prst="rect">
              <a:avLst/>
            </a:prstGeom>
            <a:noFill/>
          </p:spPr>
          <p:txBody>
            <a:bodyPr wrap="none" rtlCol="0">
              <a:spAutoFit/>
            </a:bodyPr>
            <a:lstStyle/>
            <a:p>
              <a:r>
                <a:rPr lang="en-US" dirty="0">
                  <a:latin typeface="Arial" panose="020B0604020202020204" pitchFamily="34" charset="0"/>
                  <a:cs typeface="Arial" panose="020B0604020202020204" pitchFamily="34" charset="0"/>
                </a:rPr>
                <a:t>Example CTD profile from ru40 glider</a:t>
              </a:r>
            </a:p>
          </p:txBody>
        </p:sp>
      </p:grpSp>
      <p:grpSp>
        <p:nvGrpSpPr>
          <p:cNvPr id="53" name="Group 52">
            <a:extLst>
              <a:ext uri="{FF2B5EF4-FFF2-40B4-BE49-F238E27FC236}">
                <a16:creationId xmlns:a16="http://schemas.microsoft.com/office/drawing/2014/main" id="{FEE6C5BB-2D7C-924A-C85F-EEF40E163A91}"/>
              </a:ext>
            </a:extLst>
          </p:cNvPr>
          <p:cNvGrpSpPr/>
          <p:nvPr/>
        </p:nvGrpSpPr>
        <p:grpSpPr>
          <a:xfrm>
            <a:off x="0" y="0"/>
            <a:ext cx="12192000" cy="548640"/>
            <a:chOff x="0" y="0"/>
            <a:chExt cx="12192000" cy="548640"/>
          </a:xfrm>
        </p:grpSpPr>
        <p:sp>
          <p:nvSpPr>
            <p:cNvPr id="54" name="Rectangle 53">
              <a:extLst>
                <a:ext uri="{FF2B5EF4-FFF2-40B4-BE49-F238E27FC236}">
                  <a16:creationId xmlns:a16="http://schemas.microsoft.com/office/drawing/2014/main" id="{CBC7D964-CFD3-7821-EE5C-8DD676BDC533}"/>
                </a:ext>
              </a:extLst>
            </p:cNvPr>
            <p:cNvSpPr/>
            <p:nvPr/>
          </p:nvSpPr>
          <p:spPr>
            <a:xfrm>
              <a:off x="0" y="0"/>
              <a:ext cx="12192000" cy="54864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grpSp>
          <p:nvGrpSpPr>
            <p:cNvPr id="55" name="Group 54">
              <a:extLst>
                <a:ext uri="{FF2B5EF4-FFF2-40B4-BE49-F238E27FC236}">
                  <a16:creationId xmlns:a16="http://schemas.microsoft.com/office/drawing/2014/main" id="{48758A92-6FFB-BA45-C9BF-7345C4C8E948}"/>
                </a:ext>
              </a:extLst>
            </p:cNvPr>
            <p:cNvGrpSpPr/>
            <p:nvPr/>
          </p:nvGrpSpPr>
          <p:grpSpPr>
            <a:xfrm>
              <a:off x="508000" y="6743"/>
              <a:ext cx="11176000" cy="477279"/>
              <a:chOff x="508000" y="1046502"/>
              <a:chExt cx="11176000" cy="477279"/>
            </a:xfrm>
          </p:grpSpPr>
          <p:grpSp>
            <p:nvGrpSpPr>
              <p:cNvPr id="56" name="Group 55">
                <a:extLst>
                  <a:ext uri="{FF2B5EF4-FFF2-40B4-BE49-F238E27FC236}">
                    <a16:creationId xmlns:a16="http://schemas.microsoft.com/office/drawing/2014/main" id="{24B10A8A-84CA-5457-AA37-933EB16A3019}"/>
                  </a:ext>
                </a:extLst>
              </p:cNvPr>
              <p:cNvGrpSpPr/>
              <p:nvPr/>
            </p:nvGrpSpPr>
            <p:grpSpPr>
              <a:xfrm>
                <a:off x="508000" y="1046502"/>
                <a:ext cx="1828800" cy="477279"/>
                <a:chOff x="465235" y="141883"/>
                <a:chExt cx="1828800" cy="477279"/>
              </a:xfrm>
            </p:grpSpPr>
            <p:sp>
              <p:nvSpPr>
                <p:cNvPr id="1031" name="TextBox 1030">
                  <a:extLst>
                    <a:ext uri="{FF2B5EF4-FFF2-40B4-BE49-F238E27FC236}">
                      <a16:creationId xmlns:a16="http://schemas.microsoft.com/office/drawing/2014/main" id="{C871E257-32A6-9A01-4EEB-EE57B10858F3}"/>
                    </a:ext>
                  </a:extLst>
                </p:cNvPr>
                <p:cNvSpPr txBox="1"/>
                <p:nvPr/>
              </p:nvSpPr>
              <p:spPr>
                <a:xfrm>
                  <a:off x="465235" y="496051"/>
                  <a:ext cx="1828800" cy="123111"/>
                </a:xfrm>
                <a:prstGeom prst="rect">
                  <a:avLst/>
                </a:prstGeom>
                <a:solidFill>
                  <a:schemeClr val="accent5">
                    <a:lumMod val="60000"/>
                    <a:lumOff val="40000"/>
                  </a:schemeClr>
                </a:solidFill>
                <a:ln>
                  <a:solidFill>
                    <a:schemeClr val="accent5">
                      <a:lumMod val="60000"/>
                      <a:lumOff val="40000"/>
                    </a:schemeClr>
                  </a:solidFill>
                </a:ln>
              </p:spPr>
              <p:txBody>
                <a:bodyPr wrap="square" rtlCol="0">
                  <a:spAutoFit/>
                </a:bodyPr>
                <a:lstStyle/>
                <a:p>
                  <a:endParaRPr lang="en-US" sz="200" dirty="0">
                    <a:solidFill>
                      <a:schemeClr val="accent1">
                        <a:lumMod val="40000"/>
                        <a:lumOff val="60000"/>
                      </a:schemeClr>
                    </a:solidFill>
                    <a:latin typeface="Arial" panose="020B0604020202020204" pitchFamily="34" charset="0"/>
                    <a:cs typeface="Arial" panose="020B0604020202020204" pitchFamily="34" charset="0"/>
                  </a:endParaRPr>
                </a:p>
              </p:txBody>
            </p:sp>
            <p:sp>
              <p:nvSpPr>
                <p:cNvPr id="1033" name="TextBox 1032">
                  <a:extLst>
                    <a:ext uri="{FF2B5EF4-FFF2-40B4-BE49-F238E27FC236}">
                      <a16:creationId xmlns:a16="http://schemas.microsoft.com/office/drawing/2014/main" id="{4E555403-66E8-1A9D-7526-F17FFDF76377}"/>
                    </a:ext>
                  </a:extLst>
                </p:cNvPr>
                <p:cNvSpPr txBox="1"/>
                <p:nvPr/>
              </p:nvSpPr>
              <p:spPr>
                <a:xfrm>
                  <a:off x="684573" y="141883"/>
                  <a:ext cx="1390124" cy="369332"/>
                </a:xfrm>
                <a:prstGeom prst="rect">
                  <a:avLst/>
                </a:prstGeom>
                <a:noFill/>
              </p:spPr>
              <p:txBody>
                <a:bodyPr wrap="none" rtlCol="0">
                  <a:spAutoFit/>
                </a:bodyPr>
                <a:lstStyle/>
                <a:p>
                  <a:pPr algn="ctr"/>
                  <a:r>
                    <a:rPr lang="en-US" dirty="0">
                      <a:solidFill>
                        <a:schemeClr val="bg2">
                          <a:lumMod val="75000"/>
                        </a:schemeClr>
                      </a:solidFill>
                      <a:latin typeface="Arial" panose="020B0604020202020204" pitchFamily="34" charset="0"/>
                      <a:cs typeface="Arial" panose="020B0604020202020204" pitchFamily="34" charset="0"/>
                    </a:rPr>
                    <a:t>Introduction</a:t>
                  </a:r>
                </a:p>
              </p:txBody>
            </p:sp>
          </p:grpSp>
          <p:grpSp>
            <p:nvGrpSpPr>
              <p:cNvPr id="57" name="Group 56">
                <a:extLst>
                  <a:ext uri="{FF2B5EF4-FFF2-40B4-BE49-F238E27FC236}">
                    <a16:creationId xmlns:a16="http://schemas.microsoft.com/office/drawing/2014/main" id="{EEE0E654-BBBB-09F3-C682-3F2E9F62979A}"/>
                  </a:ext>
                </a:extLst>
              </p:cNvPr>
              <p:cNvGrpSpPr/>
              <p:nvPr/>
            </p:nvGrpSpPr>
            <p:grpSpPr>
              <a:xfrm>
                <a:off x="2844800" y="1046502"/>
                <a:ext cx="1828800" cy="477279"/>
                <a:chOff x="465235" y="141883"/>
                <a:chExt cx="1828800" cy="477279"/>
              </a:xfrm>
            </p:grpSpPr>
            <p:sp>
              <p:nvSpPr>
                <p:cNvPr id="1029" name="TextBox 1028">
                  <a:extLst>
                    <a:ext uri="{FF2B5EF4-FFF2-40B4-BE49-F238E27FC236}">
                      <a16:creationId xmlns:a16="http://schemas.microsoft.com/office/drawing/2014/main" id="{671B8ECB-ACF4-7034-D6D8-8D520F54F2EC}"/>
                    </a:ext>
                  </a:extLst>
                </p:cNvPr>
                <p:cNvSpPr txBox="1"/>
                <p:nvPr/>
              </p:nvSpPr>
              <p:spPr>
                <a:xfrm>
                  <a:off x="465235" y="496051"/>
                  <a:ext cx="1828800" cy="123111"/>
                </a:xfrm>
                <a:prstGeom prst="rect">
                  <a:avLst/>
                </a:prstGeom>
                <a:solidFill>
                  <a:schemeClr val="accent5">
                    <a:lumMod val="60000"/>
                    <a:lumOff val="40000"/>
                  </a:schemeClr>
                </a:solidFill>
                <a:ln>
                  <a:solidFill>
                    <a:schemeClr val="accent5">
                      <a:lumMod val="60000"/>
                      <a:lumOff val="40000"/>
                    </a:schemeClr>
                  </a:solidFill>
                </a:ln>
              </p:spPr>
              <p:txBody>
                <a:bodyPr wrap="square" rtlCol="0">
                  <a:spAutoFit/>
                </a:bodyPr>
                <a:lstStyle/>
                <a:p>
                  <a:endParaRPr lang="en-US" sz="200" dirty="0">
                    <a:solidFill>
                      <a:schemeClr val="accent1">
                        <a:lumMod val="40000"/>
                        <a:lumOff val="60000"/>
                      </a:schemeClr>
                    </a:solidFill>
                    <a:latin typeface="Arial" panose="020B0604020202020204" pitchFamily="34" charset="0"/>
                    <a:cs typeface="Arial" panose="020B0604020202020204" pitchFamily="34" charset="0"/>
                  </a:endParaRPr>
                </a:p>
              </p:txBody>
            </p:sp>
            <p:sp>
              <p:nvSpPr>
                <p:cNvPr id="1030" name="TextBox 1029">
                  <a:extLst>
                    <a:ext uri="{FF2B5EF4-FFF2-40B4-BE49-F238E27FC236}">
                      <a16:creationId xmlns:a16="http://schemas.microsoft.com/office/drawing/2014/main" id="{E6951FA5-7F10-6411-5020-FD06CC243F03}"/>
                    </a:ext>
                  </a:extLst>
                </p:cNvPr>
                <p:cNvSpPr txBox="1"/>
                <p:nvPr/>
              </p:nvSpPr>
              <p:spPr>
                <a:xfrm>
                  <a:off x="778350" y="141883"/>
                  <a:ext cx="1202573" cy="369332"/>
                </a:xfrm>
                <a:prstGeom prst="rect">
                  <a:avLst/>
                </a:prstGeom>
                <a:noFill/>
              </p:spPr>
              <p:txBody>
                <a:bodyPr wrap="none" rtlCol="0">
                  <a:spAutoFit/>
                </a:bodyPr>
                <a:lstStyle/>
                <a:p>
                  <a:pPr algn="ctr"/>
                  <a:r>
                    <a:rPr lang="en-US" dirty="0">
                      <a:solidFill>
                        <a:schemeClr val="bg2">
                          <a:lumMod val="75000"/>
                        </a:schemeClr>
                      </a:solidFill>
                      <a:latin typeface="Arial" panose="020B0604020202020204" pitchFamily="34" charset="0"/>
                      <a:cs typeface="Arial" panose="020B0604020202020204" pitchFamily="34" charset="0"/>
                    </a:rPr>
                    <a:t>Chapter 1</a:t>
                  </a:r>
                </a:p>
              </p:txBody>
            </p:sp>
          </p:grpSp>
          <p:grpSp>
            <p:nvGrpSpPr>
              <p:cNvPr id="58" name="Group 57">
                <a:extLst>
                  <a:ext uri="{FF2B5EF4-FFF2-40B4-BE49-F238E27FC236}">
                    <a16:creationId xmlns:a16="http://schemas.microsoft.com/office/drawing/2014/main" id="{D1C44EA8-08EE-7E13-3DC9-09EA1B058607}"/>
                  </a:ext>
                </a:extLst>
              </p:cNvPr>
              <p:cNvGrpSpPr/>
              <p:nvPr/>
            </p:nvGrpSpPr>
            <p:grpSpPr>
              <a:xfrm>
                <a:off x="5181600" y="1046502"/>
                <a:ext cx="1828800" cy="477279"/>
                <a:chOff x="465235" y="141883"/>
                <a:chExt cx="1828800" cy="477279"/>
              </a:xfrm>
            </p:grpSpPr>
            <p:sp>
              <p:nvSpPr>
                <p:cNvPr id="1025" name="TextBox 1024">
                  <a:extLst>
                    <a:ext uri="{FF2B5EF4-FFF2-40B4-BE49-F238E27FC236}">
                      <a16:creationId xmlns:a16="http://schemas.microsoft.com/office/drawing/2014/main" id="{6E31D784-EFC4-2D5C-9DB4-909E52FFB625}"/>
                    </a:ext>
                  </a:extLst>
                </p:cNvPr>
                <p:cNvSpPr txBox="1"/>
                <p:nvPr/>
              </p:nvSpPr>
              <p:spPr>
                <a:xfrm>
                  <a:off x="465235" y="496051"/>
                  <a:ext cx="1828800" cy="123111"/>
                </a:xfrm>
                <a:prstGeom prst="rect">
                  <a:avLst/>
                </a:prstGeom>
                <a:solidFill>
                  <a:schemeClr val="accent5">
                    <a:lumMod val="75000"/>
                  </a:schemeClr>
                </a:solidFill>
                <a:ln>
                  <a:solidFill>
                    <a:schemeClr val="accent5">
                      <a:lumMod val="75000"/>
                    </a:schemeClr>
                  </a:solidFill>
                </a:ln>
              </p:spPr>
              <p:txBody>
                <a:bodyPr wrap="square" rtlCol="0">
                  <a:spAutoFit/>
                </a:bodyPr>
                <a:lstStyle/>
                <a:p>
                  <a:endParaRPr lang="en-US" sz="200" dirty="0">
                    <a:solidFill>
                      <a:schemeClr val="accent1">
                        <a:lumMod val="40000"/>
                        <a:lumOff val="60000"/>
                      </a:schemeClr>
                    </a:solidFill>
                    <a:latin typeface="Arial" panose="020B0604020202020204" pitchFamily="34" charset="0"/>
                    <a:cs typeface="Arial" panose="020B0604020202020204" pitchFamily="34" charset="0"/>
                  </a:endParaRPr>
                </a:p>
              </p:txBody>
            </p:sp>
            <p:sp>
              <p:nvSpPr>
                <p:cNvPr id="1027" name="TextBox 1026">
                  <a:extLst>
                    <a:ext uri="{FF2B5EF4-FFF2-40B4-BE49-F238E27FC236}">
                      <a16:creationId xmlns:a16="http://schemas.microsoft.com/office/drawing/2014/main" id="{71552742-DA41-016E-96F6-C36DB7EB9663}"/>
                    </a:ext>
                  </a:extLst>
                </p:cNvPr>
                <p:cNvSpPr txBox="1"/>
                <p:nvPr/>
              </p:nvSpPr>
              <p:spPr>
                <a:xfrm>
                  <a:off x="755107" y="141883"/>
                  <a:ext cx="1249060" cy="369332"/>
                </a:xfrm>
                <a:prstGeom prst="rect">
                  <a:avLst/>
                </a:prstGeom>
                <a:noFill/>
              </p:spPr>
              <p:txBody>
                <a:bodyPr wrap="none" rtlCol="0">
                  <a:spAutoFit/>
                </a:bodyPr>
                <a:lstStyle/>
                <a:p>
                  <a:pPr algn="ctr"/>
                  <a:r>
                    <a:rPr lang="en-US" b="1" dirty="0">
                      <a:solidFill>
                        <a:schemeClr val="bg2">
                          <a:lumMod val="50000"/>
                        </a:schemeClr>
                      </a:solidFill>
                      <a:latin typeface="Arial" panose="020B0604020202020204" pitchFamily="34" charset="0"/>
                      <a:cs typeface="Arial" panose="020B0604020202020204" pitchFamily="34" charset="0"/>
                    </a:rPr>
                    <a:t>Chapter 2</a:t>
                  </a:r>
                </a:p>
              </p:txBody>
            </p:sp>
          </p:grpSp>
          <p:grpSp>
            <p:nvGrpSpPr>
              <p:cNvPr id="59" name="Group 58">
                <a:extLst>
                  <a:ext uri="{FF2B5EF4-FFF2-40B4-BE49-F238E27FC236}">
                    <a16:creationId xmlns:a16="http://schemas.microsoft.com/office/drawing/2014/main" id="{56654F35-6B83-7F36-108C-18ECC8C75D30}"/>
                  </a:ext>
                </a:extLst>
              </p:cNvPr>
              <p:cNvGrpSpPr/>
              <p:nvPr/>
            </p:nvGrpSpPr>
            <p:grpSpPr>
              <a:xfrm>
                <a:off x="7518400" y="1046502"/>
                <a:ext cx="1828800" cy="477279"/>
                <a:chOff x="465235" y="141883"/>
                <a:chExt cx="1828800" cy="477279"/>
              </a:xfrm>
            </p:grpSpPr>
            <p:sp>
              <p:nvSpPr>
                <p:cNvPr id="63" name="TextBox 62">
                  <a:extLst>
                    <a:ext uri="{FF2B5EF4-FFF2-40B4-BE49-F238E27FC236}">
                      <a16:creationId xmlns:a16="http://schemas.microsoft.com/office/drawing/2014/main" id="{5A5891DC-5888-38D2-2989-73046382DC54}"/>
                    </a:ext>
                  </a:extLst>
                </p:cNvPr>
                <p:cNvSpPr txBox="1"/>
                <p:nvPr/>
              </p:nvSpPr>
              <p:spPr>
                <a:xfrm>
                  <a:off x="465235" y="496051"/>
                  <a:ext cx="1828800" cy="123111"/>
                </a:xfrm>
                <a:prstGeom prst="rect">
                  <a:avLst/>
                </a:prstGeom>
                <a:solidFill>
                  <a:schemeClr val="accent5">
                    <a:lumMod val="60000"/>
                    <a:lumOff val="40000"/>
                  </a:schemeClr>
                </a:solidFill>
                <a:ln>
                  <a:solidFill>
                    <a:schemeClr val="accent5">
                      <a:lumMod val="60000"/>
                      <a:lumOff val="40000"/>
                    </a:schemeClr>
                  </a:solidFill>
                </a:ln>
              </p:spPr>
              <p:txBody>
                <a:bodyPr wrap="square" rtlCol="0">
                  <a:spAutoFit/>
                </a:bodyPr>
                <a:lstStyle/>
                <a:p>
                  <a:endParaRPr lang="en-US" sz="200" dirty="0">
                    <a:solidFill>
                      <a:schemeClr val="accent1">
                        <a:lumMod val="40000"/>
                        <a:lumOff val="60000"/>
                      </a:schemeClr>
                    </a:solidFill>
                    <a:latin typeface="Arial" panose="020B0604020202020204" pitchFamily="34" charset="0"/>
                    <a:cs typeface="Arial" panose="020B0604020202020204" pitchFamily="34" charset="0"/>
                  </a:endParaRPr>
                </a:p>
              </p:txBody>
            </p:sp>
            <p:sp>
              <p:nvSpPr>
                <p:cNvPr id="1024" name="TextBox 1023">
                  <a:extLst>
                    <a:ext uri="{FF2B5EF4-FFF2-40B4-BE49-F238E27FC236}">
                      <a16:creationId xmlns:a16="http://schemas.microsoft.com/office/drawing/2014/main" id="{AECA65E6-8650-4AB7-688A-9F2924982625}"/>
                    </a:ext>
                  </a:extLst>
                </p:cNvPr>
                <p:cNvSpPr txBox="1"/>
                <p:nvPr/>
              </p:nvSpPr>
              <p:spPr>
                <a:xfrm>
                  <a:off x="772740" y="141883"/>
                  <a:ext cx="1213794" cy="369332"/>
                </a:xfrm>
                <a:prstGeom prst="rect">
                  <a:avLst/>
                </a:prstGeom>
                <a:noFill/>
              </p:spPr>
              <p:txBody>
                <a:bodyPr wrap="none" rtlCol="0">
                  <a:spAutoFit/>
                </a:bodyPr>
                <a:lstStyle/>
                <a:p>
                  <a:pPr algn="ctr"/>
                  <a:r>
                    <a:rPr lang="en-US" dirty="0">
                      <a:solidFill>
                        <a:schemeClr val="bg2">
                          <a:lumMod val="75000"/>
                        </a:schemeClr>
                      </a:solidFill>
                      <a:latin typeface="Arial" panose="020B0604020202020204" pitchFamily="34" charset="0"/>
                      <a:cs typeface="Arial" panose="020B0604020202020204" pitchFamily="34" charset="0"/>
                    </a:rPr>
                    <a:t>Chapter 3</a:t>
                  </a:r>
                </a:p>
              </p:txBody>
            </p:sp>
          </p:grpSp>
          <p:grpSp>
            <p:nvGrpSpPr>
              <p:cNvPr id="60" name="Group 59">
                <a:extLst>
                  <a:ext uri="{FF2B5EF4-FFF2-40B4-BE49-F238E27FC236}">
                    <a16:creationId xmlns:a16="http://schemas.microsoft.com/office/drawing/2014/main" id="{95C6AEA0-BAAE-8A69-6389-BEA448FCB799}"/>
                  </a:ext>
                </a:extLst>
              </p:cNvPr>
              <p:cNvGrpSpPr/>
              <p:nvPr/>
            </p:nvGrpSpPr>
            <p:grpSpPr>
              <a:xfrm>
                <a:off x="9855200" y="1046502"/>
                <a:ext cx="1828800" cy="477279"/>
                <a:chOff x="465235" y="141883"/>
                <a:chExt cx="1828800" cy="477279"/>
              </a:xfrm>
            </p:grpSpPr>
            <p:sp>
              <p:nvSpPr>
                <p:cNvPr id="61" name="TextBox 60">
                  <a:extLst>
                    <a:ext uri="{FF2B5EF4-FFF2-40B4-BE49-F238E27FC236}">
                      <a16:creationId xmlns:a16="http://schemas.microsoft.com/office/drawing/2014/main" id="{C28AFF85-90F1-D64C-322C-B4A24B9567AA}"/>
                    </a:ext>
                  </a:extLst>
                </p:cNvPr>
                <p:cNvSpPr txBox="1"/>
                <p:nvPr/>
              </p:nvSpPr>
              <p:spPr>
                <a:xfrm>
                  <a:off x="465235" y="496051"/>
                  <a:ext cx="1828800" cy="123111"/>
                </a:xfrm>
                <a:prstGeom prst="rect">
                  <a:avLst/>
                </a:prstGeom>
                <a:solidFill>
                  <a:schemeClr val="accent5">
                    <a:lumMod val="60000"/>
                    <a:lumOff val="40000"/>
                  </a:schemeClr>
                </a:solidFill>
                <a:ln>
                  <a:solidFill>
                    <a:schemeClr val="accent5">
                      <a:lumMod val="60000"/>
                      <a:lumOff val="40000"/>
                    </a:schemeClr>
                  </a:solidFill>
                </a:ln>
              </p:spPr>
              <p:txBody>
                <a:bodyPr wrap="square" rtlCol="0">
                  <a:spAutoFit/>
                </a:bodyPr>
                <a:lstStyle/>
                <a:p>
                  <a:endParaRPr lang="en-US" sz="200" dirty="0">
                    <a:solidFill>
                      <a:schemeClr val="accent1">
                        <a:lumMod val="40000"/>
                        <a:lumOff val="60000"/>
                      </a:schemeClr>
                    </a:solidFill>
                    <a:latin typeface="Arial" panose="020B0604020202020204" pitchFamily="34" charset="0"/>
                    <a:cs typeface="Arial" panose="020B0604020202020204" pitchFamily="34" charset="0"/>
                  </a:endParaRPr>
                </a:p>
              </p:txBody>
            </p:sp>
            <p:sp>
              <p:nvSpPr>
                <p:cNvPr id="62" name="TextBox 61">
                  <a:extLst>
                    <a:ext uri="{FF2B5EF4-FFF2-40B4-BE49-F238E27FC236}">
                      <a16:creationId xmlns:a16="http://schemas.microsoft.com/office/drawing/2014/main" id="{625DB184-5833-702B-F264-2CFE5E6AD2C5}"/>
                    </a:ext>
                  </a:extLst>
                </p:cNvPr>
                <p:cNvSpPr txBox="1"/>
                <p:nvPr/>
              </p:nvSpPr>
              <p:spPr>
                <a:xfrm>
                  <a:off x="791978" y="141883"/>
                  <a:ext cx="1175322" cy="369332"/>
                </a:xfrm>
                <a:prstGeom prst="rect">
                  <a:avLst/>
                </a:prstGeom>
                <a:noFill/>
              </p:spPr>
              <p:txBody>
                <a:bodyPr wrap="none" rtlCol="0">
                  <a:spAutoFit/>
                </a:bodyPr>
                <a:lstStyle/>
                <a:p>
                  <a:pPr algn="ctr"/>
                  <a:r>
                    <a:rPr lang="en-US" dirty="0">
                      <a:solidFill>
                        <a:schemeClr val="bg2">
                          <a:lumMod val="75000"/>
                        </a:schemeClr>
                      </a:solidFill>
                      <a:latin typeface="Arial" panose="020B0604020202020204" pitchFamily="34" charset="0"/>
                      <a:cs typeface="Arial" panose="020B0604020202020204" pitchFamily="34" charset="0"/>
                    </a:rPr>
                    <a:t>Summary</a:t>
                  </a:r>
                </a:p>
              </p:txBody>
            </p:sp>
          </p:grpSp>
        </p:grpSp>
      </p:grpSp>
      <p:pic>
        <p:nvPicPr>
          <p:cNvPr id="1026" name="Picture 2" descr="Aerial view of NOAA Ship Henry B. Bigelow. Image courtesy of NOAA.">
            <a:extLst>
              <a:ext uri="{FF2B5EF4-FFF2-40B4-BE49-F238E27FC236}">
                <a16:creationId xmlns:a16="http://schemas.microsoft.com/office/drawing/2014/main" id="{A142D090-7059-9EF4-EE26-FDA90873A5F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695372" y="1620157"/>
            <a:ext cx="1769724" cy="10330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4182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1C3926-0398-B90A-A414-CE5C7212B448}"/>
              </a:ext>
            </a:extLst>
          </p:cNvPr>
          <p:cNvSpPr>
            <a:spLocks noGrp="1"/>
          </p:cNvSpPr>
          <p:nvPr>
            <p:ph type="title"/>
          </p:nvPr>
        </p:nvSpPr>
        <p:spPr>
          <a:xfrm>
            <a:off x="838200" y="383116"/>
            <a:ext cx="10515600" cy="1325563"/>
          </a:xfrm>
        </p:spPr>
        <p:txBody>
          <a:bodyPr/>
          <a:lstStyle/>
          <a:p>
            <a:r>
              <a:rPr lang="en-US" dirty="0"/>
              <a:t>Methods</a:t>
            </a:r>
          </a:p>
        </p:txBody>
      </p:sp>
      <p:sp>
        <p:nvSpPr>
          <p:cNvPr id="4" name="Slide Number Placeholder 3">
            <a:extLst>
              <a:ext uri="{FF2B5EF4-FFF2-40B4-BE49-F238E27FC236}">
                <a16:creationId xmlns:a16="http://schemas.microsoft.com/office/drawing/2014/main" id="{DE806C02-EC49-2528-3FA2-29408960B237}"/>
              </a:ext>
            </a:extLst>
          </p:cNvPr>
          <p:cNvSpPr>
            <a:spLocks noGrp="1"/>
          </p:cNvSpPr>
          <p:nvPr>
            <p:ph type="sldNum" sz="quarter" idx="12"/>
          </p:nvPr>
        </p:nvSpPr>
        <p:spPr/>
        <p:txBody>
          <a:bodyPr/>
          <a:lstStyle/>
          <a:p>
            <a:fld id="{7FC46575-6D3F-4D40-B678-5D601DAEDA75}" type="slidenum">
              <a:rPr lang="en-US" smtClean="0"/>
              <a:t>28</a:t>
            </a:fld>
            <a:endParaRPr lang="en-US"/>
          </a:p>
        </p:txBody>
      </p:sp>
      <p:grpSp>
        <p:nvGrpSpPr>
          <p:cNvPr id="25" name="Group 24">
            <a:extLst>
              <a:ext uri="{FF2B5EF4-FFF2-40B4-BE49-F238E27FC236}">
                <a16:creationId xmlns:a16="http://schemas.microsoft.com/office/drawing/2014/main" id="{402CAD4B-6FFC-D6E0-A096-CAE0DF87EA7C}"/>
              </a:ext>
            </a:extLst>
          </p:cNvPr>
          <p:cNvGrpSpPr/>
          <p:nvPr/>
        </p:nvGrpSpPr>
        <p:grpSpPr>
          <a:xfrm>
            <a:off x="777240" y="1278347"/>
            <a:ext cx="5625130" cy="5335637"/>
            <a:chOff x="535078" y="1372552"/>
            <a:chExt cx="5625130" cy="5335637"/>
          </a:xfrm>
        </p:grpSpPr>
        <p:pic>
          <p:nvPicPr>
            <p:cNvPr id="23" name="Picture 22" descr="Diagram&#10;&#10;Description automatically generated">
              <a:extLst>
                <a:ext uri="{FF2B5EF4-FFF2-40B4-BE49-F238E27FC236}">
                  <a16:creationId xmlns:a16="http://schemas.microsoft.com/office/drawing/2014/main" id="{D280883A-9396-84EF-A0FB-89D5564A924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7427" y="1372552"/>
              <a:ext cx="4561939" cy="5124537"/>
            </a:xfrm>
            <a:prstGeom prst="rect">
              <a:avLst/>
            </a:prstGeom>
          </p:spPr>
        </p:pic>
        <p:sp>
          <p:nvSpPr>
            <p:cNvPr id="24" name="TextBox 23">
              <a:extLst>
                <a:ext uri="{FF2B5EF4-FFF2-40B4-BE49-F238E27FC236}">
                  <a16:creationId xmlns:a16="http://schemas.microsoft.com/office/drawing/2014/main" id="{AB67BF6F-A5FE-9A4E-A962-B2C3F0DF0F67}"/>
                </a:ext>
              </a:extLst>
            </p:cNvPr>
            <p:cNvSpPr txBox="1"/>
            <p:nvPr/>
          </p:nvSpPr>
          <p:spPr>
            <a:xfrm>
              <a:off x="535078" y="6369635"/>
              <a:ext cx="5625130" cy="338554"/>
            </a:xfrm>
            <a:prstGeom prst="rect">
              <a:avLst/>
            </a:prstGeom>
            <a:noFill/>
          </p:spPr>
          <p:txBody>
            <a:bodyPr wrap="none" rtlCol="0">
              <a:spAutoFit/>
            </a:bodyPr>
            <a:lstStyle/>
            <a:p>
              <a:r>
                <a:rPr lang="en-US" sz="1600" dirty="0">
                  <a:latin typeface="Arial" panose="020B0604020202020204" pitchFamily="34" charset="0"/>
                  <a:cs typeface="Arial" panose="020B0604020202020204" pitchFamily="34" charset="0"/>
                </a:rPr>
                <a:t>Extent of NEFSC Bottom Trawl Survey (from NEFSC 2019) </a:t>
              </a:r>
            </a:p>
          </p:txBody>
        </p:sp>
      </p:grpSp>
      <p:pic>
        <p:nvPicPr>
          <p:cNvPr id="1028" name="Picture 4" descr="Science Highlights">
            <a:extLst>
              <a:ext uri="{FF2B5EF4-FFF2-40B4-BE49-F238E27FC236}">
                <a16:creationId xmlns:a16="http://schemas.microsoft.com/office/drawing/2014/main" id="{88D8457A-0483-DAFA-B1C1-1DCBA0E200A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26037" y="5430959"/>
            <a:ext cx="2974627" cy="718868"/>
          </a:xfrm>
          <a:prstGeom prst="rect">
            <a:avLst/>
          </a:prstGeom>
          <a:noFill/>
          <a:extLst>
            <a:ext uri="{909E8E84-426E-40DD-AFC4-6F175D3DCCD1}">
              <a14:hiddenFill xmlns:a14="http://schemas.microsoft.com/office/drawing/2010/main">
                <a:solidFill>
                  <a:srgbClr val="FFFFFF"/>
                </a:solidFill>
              </a14:hiddenFill>
            </a:ext>
          </a:extLst>
        </p:spPr>
      </p:pic>
      <p:grpSp>
        <p:nvGrpSpPr>
          <p:cNvPr id="48" name="Group 47">
            <a:extLst>
              <a:ext uri="{FF2B5EF4-FFF2-40B4-BE49-F238E27FC236}">
                <a16:creationId xmlns:a16="http://schemas.microsoft.com/office/drawing/2014/main" id="{265D6DAF-C805-AD7C-74BF-9D8F2814586A}"/>
              </a:ext>
            </a:extLst>
          </p:cNvPr>
          <p:cNvGrpSpPr/>
          <p:nvPr/>
        </p:nvGrpSpPr>
        <p:grpSpPr>
          <a:xfrm>
            <a:off x="508000" y="3756931"/>
            <a:ext cx="2095449" cy="1907269"/>
            <a:chOff x="508000" y="3756931"/>
            <a:chExt cx="2095449" cy="1907269"/>
          </a:xfrm>
        </p:grpSpPr>
        <p:cxnSp>
          <p:nvCxnSpPr>
            <p:cNvPr id="36" name="Straight Arrow Connector 35">
              <a:extLst>
                <a:ext uri="{FF2B5EF4-FFF2-40B4-BE49-F238E27FC236}">
                  <a16:creationId xmlns:a16="http://schemas.microsoft.com/office/drawing/2014/main" id="{A7CB9207-5E6F-097B-466A-819F6539A69E}"/>
                </a:ext>
              </a:extLst>
            </p:cNvPr>
            <p:cNvCxnSpPr>
              <a:cxnSpLocks/>
            </p:cNvCxnSpPr>
            <p:nvPr/>
          </p:nvCxnSpPr>
          <p:spPr>
            <a:xfrm>
              <a:off x="508000" y="3840615"/>
              <a:ext cx="1409700" cy="1823585"/>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26169253-6AE3-84A3-5546-5F2D0A795922}"/>
                </a:ext>
              </a:extLst>
            </p:cNvPr>
            <p:cNvCxnSpPr>
              <a:cxnSpLocks/>
            </p:cNvCxnSpPr>
            <p:nvPr/>
          </p:nvCxnSpPr>
          <p:spPr>
            <a:xfrm>
              <a:off x="508000" y="3854400"/>
              <a:ext cx="1388065" cy="1299261"/>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5A9CB8B1-EE6E-DD92-4A87-DC39EF3C0040}"/>
                </a:ext>
              </a:extLst>
            </p:cNvPr>
            <p:cNvCxnSpPr>
              <a:cxnSpLocks/>
            </p:cNvCxnSpPr>
            <p:nvPr/>
          </p:nvCxnSpPr>
          <p:spPr>
            <a:xfrm>
              <a:off x="529635" y="3854400"/>
              <a:ext cx="1659161" cy="779814"/>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FF1F9531-B19E-4710-B0D8-233D735412AA}"/>
                </a:ext>
              </a:extLst>
            </p:cNvPr>
            <p:cNvCxnSpPr>
              <a:cxnSpLocks/>
            </p:cNvCxnSpPr>
            <p:nvPr/>
          </p:nvCxnSpPr>
          <p:spPr>
            <a:xfrm>
              <a:off x="529635" y="3840615"/>
              <a:ext cx="1875490" cy="528121"/>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id="{ED859B38-DA1C-D352-0191-39DEF47293E4}"/>
                </a:ext>
              </a:extLst>
            </p:cNvPr>
            <p:cNvCxnSpPr>
              <a:cxnSpLocks/>
            </p:cNvCxnSpPr>
            <p:nvPr/>
          </p:nvCxnSpPr>
          <p:spPr>
            <a:xfrm flipV="1">
              <a:off x="508000" y="3756931"/>
              <a:ext cx="2095449" cy="74893"/>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49" name="TextBox 48">
            <a:extLst>
              <a:ext uri="{FF2B5EF4-FFF2-40B4-BE49-F238E27FC236}">
                <a16:creationId xmlns:a16="http://schemas.microsoft.com/office/drawing/2014/main" id="{8BC44B26-EA07-74FB-3538-9D60E9A38930}"/>
              </a:ext>
            </a:extLst>
          </p:cNvPr>
          <p:cNvSpPr txBox="1"/>
          <p:nvPr/>
        </p:nvSpPr>
        <p:spPr>
          <a:xfrm>
            <a:off x="-35519" y="2882196"/>
            <a:ext cx="1388064" cy="923330"/>
          </a:xfrm>
          <a:prstGeom prst="rect">
            <a:avLst/>
          </a:prstGeom>
          <a:noFill/>
        </p:spPr>
        <p:txBody>
          <a:bodyPr wrap="square" rtlCol="0">
            <a:spAutoFit/>
          </a:bodyPr>
          <a:lstStyle/>
          <a:p>
            <a:pPr algn="ctr"/>
            <a:r>
              <a:rPr lang="en-US" dirty="0">
                <a:latin typeface="Arial" panose="020B0604020202020204" pitchFamily="34" charset="0"/>
                <a:cs typeface="Arial" panose="020B0604020202020204" pitchFamily="34" charset="0"/>
              </a:rPr>
              <a:t>Focusing on these Strata</a:t>
            </a:r>
          </a:p>
        </p:txBody>
      </p:sp>
      <p:grpSp>
        <p:nvGrpSpPr>
          <p:cNvPr id="52" name="Group 51">
            <a:extLst>
              <a:ext uri="{FF2B5EF4-FFF2-40B4-BE49-F238E27FC236}">
                <a16:creationId xmlns:a16="http://schemas.microsoft.com/office/drawing/2014/main" id="{EE79190C-1C88-1DC8-F42C-C061DDD69F14}"/>
              </a:ext>
            </a:extLst>
          </p:cNvPr>
          <p:cNvGrpSpPr/>
          <p:nvPr/>
        </p:nvGrpSpPr>
        <p:grpSpPr>
          <a:xfrm>
            <a:off x="6792213" y="817660"/>
            <a:ext cx="4435715" cy="5827102"/>
            <a:chOff x="6792213" y="817660"/>
            <a:chExt cx="4435715" cy="5827102"/>
          </a:xfrm>
        </p:grpSpPr>
        <p:grpSp>
          <p:nvGrpSpPr>
            <p:cNvPr id="50" name="Group 49">
              <a:extLst>
                <a:ext uri="{FF2B5EF4-FFF2-40B4-BE49-F238E27FC236}">
                  <a16:creationId xmlns:a16="http://schemas.microsoft.com/office/drawing/2014/main" id="{12AFF9E6-D287-CA4D-1465-4B9A8594943A}"/>
                </a:ext>
              </a:extLst>
            </p:cNvPr>
            <p:cNvGrpSpPr/>
            <p:nvPr/>
          </p:nvGrpSpPr>
          <p:grpSpPr>
            <a:xfrm>
              <a:off x="6792213" y="817660"/>
              <a:ext cx="4435715" cy="5421429"/>
              <a:chOff x="6792213" y="817660"/>
              <a:chExt cx="4435715" cy="5421429"/>
            </a:xfrm>
          </p:grpSpPr>
          <p:pic>
            <p:nvPicPr>
              <p:cNvPr id="2050" name="Picture 2" descr="[The graph you specified. Please be patient.]">
                <a:extLst>
                  <a:ext uri="{FF2B5EF4-FFF2-40B4-BE49-F238E27FC236}">
                    <a16:creationId xmlns:a16="http://schemas.microsoft.com/office/drawing/2014/main" id="{28C57D45-1A9D-C77D-9CF5-C467BF01028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92213" y="817660"/>
                <a:ext cx="4435715" cy="5421429"/>
              </a:xfrm>
              <a:prstGeom prst="rect">
                <a:avLst/>
              </a:prstGeom>
              <a:noFill/>
              <a:extLst>
                <a:ext uri="{909E8E84-426E-40DD-AFC4-6F175D3DCCD1}">
                  <a14:hiddenFill xmlns:a14="http://schemas.microsoft.com/office/drawing/2010/main">
                    <a:solidFill>
                      <a:srgbClr val="FFFFFF"/>
                    </a:solidFill>
                  </a14:hiddenFill>
                </a:ext>
              </a:extLst>
            </p:spPr>
          </p:pic>
          <p:grpSp>
            <p:nvGrpSpPr>
              <p:cNvPr id="31" name="Group 30">
                <a:extLst>
                  <a:ext uri="{FF2B5EF4-FFF2-40B4-BE49-F238E27FC236}">
                    <a16:creationId xmlns:a16="http://schemas.microsoft.com/office/drawing/2014/main" id="{63E59AC3-3033-259F-CB93-995500D5E574}"/>
                  </a:ext>
                </a:extLst>
              </p:cNvPr>
              <p:cNvGrpSpPr/>
              <p:nvPr/>
            </p:nvGrpSpPr>
            <p:grpSpPr>
              <a:xfrm>
                <a:off x="9227595" y="2768729"/>
                <a:ext cx="1658292" cy="2396228"/>
                <a:chOff x="9393529" y="2213789"/>
                <a:chExt cx="1658292" cy="2396228"/>
              </a:xfrm>
            </p:grpSpPr>
            <p:pic>
              <p:nvPicPr>
                <p:cNvPr id="1032" name="Picture 8" descr="In the foreground is a large piece of oceanography equipment that has been placed on the side deck of a research vessel next to the gunwale. In the background is the soft glow of the sun rising just above the ocean horizon. The sky is overcast and sunrise is illuminating the clouds pink, peach, orange, purple, and violet. ">
                  <a:extLst>
                    <a:ext uri="{FF2B5EF4-FFF2-40B4-BE49-F238E27FC236}">
                      <a16:creationId xmlns:a16="http://schemas.microsoft.com/office/drawing/2014/main" id="{7FDE0A07-26F1-3BC0-B5AF-BFFBD0FC655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393529" y="2213789"/>
                  <a:ext cx="1597485" cy="2396228"/>
                </a:xfrm>
                <a:prstGeom prst="rect">
                  <a:avLst/>
                </a:prstGeom>
                <a:noFill/>
                <a:extLst>
                  <a:ext uri="{909E8E84-426E-40DD-AFC4-6F175D3DCCD1}">
                    <a14:hiddenFill xmlns:a14="http://schemas.microsoft.com/office/drawing/2010/main">
                      <a:solidFill>
                        <a:srgbClr val="FFFFFF"/>
                      </a:solidFill>
                    </a14:hiddenFill>
                  </a:ext>
                </a:extLst>
              </p:spPr>
            </p:pic>
            <p:sp>
              <p:nvSpPr>
                <p:cNvPr id="30" name="TextBox 29">
                  <a:extLst>
                    <a:ext uri="{FF2B5EF4-FFF2-40B4-BE49-F238E27FC236}">
                      <a16:creationId xmlns:a16="http://schemas.microsoft.com/office/drawing/2014/main" id="{5C809B92-9588-77BC-33D7-E3D062CB5405}"/>
                    </a:ext>
                  </a:extLst>
                </p:cNvPr>
                <p:cNvSpPr txBox="1"/>
                <p:nvPr/>
              </p:nvSpPr>
              <p:spPr>
                <a:xfrm>
                  <a:off x="9393529" y="2213789"/>
                  <a:ext cx="1658292" cy="646331"/>
                </a:xfrm>
                <a:prstGeom prst="rect">
                  <a:avLst/>
                </a:prstGeom>
                <a:noFill/>
              </p:spPr>
              <p:txBody>
                <a:bodyPr wrap="square">
                  <a:spAutoFit/>
                </a:bodyPr>
                <a:lstStyle/>
                <a:p>
                  <a:pPr algn="ctr"/>
                  <a:r>
                    <a:rPr lang="en-US" sz="1200" dirty="0">
                      <a:latin typeface="Arial" panose="020B0604020202020204" pitchFamily="34" charset="0"/>
                      <a:cs typeface="Arial" panose="020B0604020202020204" pitchFamily="34" charset="0"/>
                    </a:rPr>
                    <a:t>Credit: NOAA Fisheries/Christine </a:t>
                  </a:r>
                  <a:r>
                    <a:rPr lang="en-US" sz="1200" dirty="0" err="1">
                      <a:latin typeface="Arial" panose="020B0604020202020204" pitchFamily="34" charset="0"/>
                      <a:cs typeface="Arial" panose="020B0604020202020204" pitchFamily="34" charset="0"/>
                    </a:rPr>
                    <a:t>Kircun</a:t>
                  </a:r>
                  <a:endParaRPr lang="en-US" sz="1200" dirty="0">
                    <a:latin typeface="Arial" panose="020B0604020202020204" pitchFamily="34" charset="0"/>
                    <a:cs typeface="Arial" panose="020B0604020202020204" pitchFamily="34" charset="0"/>
                  </a:endParaRPr>
                </a:p>
              </p:txBody>
            </p:sp>
          </p:grpSp>
        </p:grpSp>
        <p:sp>
          <p:nvSpPr>
            <p:cNvPr id="51" name="TextBox 50">
              <a:extLst>
                <a:ext uri="{FF2B5EF4-FFF2-40B4-BE49-F238E27FC236}">
                  <a16:creationId xmlns:a16="http://schemas.microsoft.com/office/drawing/2014/main" id="{7FBC334F-3D3C-F223-D2BB-79481A7AA08D}"/>
                </a:ext>
              </a:extLst>
            </p:cNvPr>
            <p:cNvSpPr txBox="1"/>
            <p:nvPr/>
          </p:nvSpPr>
          <p:spPr>
            <a:xfrm>
              <a:off x="7004553" y="6275430"/>
              <a:ext cx="4011034" cy="369332"/>
            </a:xfrm>
            <a:prstGeom prst="rect">
              <a:avLst/>
            </a:prstGeom>
            <a:noFill/>
          </p:spPr>
          <p:txBody>
            <a:bodyPr wrap="none" rtlCol="0">
              <a:spAutoFit/>
            </a:bodyPr>
            <a:lstStyle/>
            <a:p>
              <a:r>
                <a:rPr lang="en-US" dirty="0">
                  <a:latin typeface="Arial" panose="020B0604020202020204" pitchFamily="34" charset="0"/>
                  <a:cs typeface="Arial" panose="020B0604020202020204" pitchFamily="34" charset="0"/>
                </a:rPr>
                <a:t>Example CTD profile from ru40 glider</a:t>
              </a:r>
            </a:p>
          </p:txBody>
        </p:sp>
      </p:grpSp>
      <p:grpSp>
        <p:nvGrpSpPr>
          <p:cNvPr id="53" name="Group 52">
            <a:extLst>
              <a:ext uri="{FF2B5EF4-FFF2-40B4-BE49-F238E27FC236}">
                <a16:creationId xmlns:a16="http://schemas.microsoft.com/office/drawing/2014/main" id="{FEE6C5BB-2D7C-924A-C85F-EEF40E163A91}"/>
              </a:ext>
            </a:extLst>
          </p:cNvPr>
          <p:cNvGrpSpPr/>
          <p:nvPr/>
        </p:nvGrpSpPr>
        <p:grpSpPr>
          <a:xfrm>
            <a:off x="0" y="0"/>
            <a:ext cx="12192000" cy="548640"/>
            <a:chOff x="0" y="0"/>
            <a:chExt cx="12192000" cy="548640"/>
          </a:xfrm>
        </p:grpSpPr>
        <p:sp>
          <p:nvSpPr>
            <p:cNvPr id="54" name="Rectangle 53">
              <a:extLst>
                <a:ext uri="{FF2B5EF4-FFF2-40B4-BE49-F238E27FC236}">
                  <a16:creationId xmlns:a16="http://schemas.microsoft.com/office/drawing/2014/main" id="{CBC7D964-CFD3-7821-EE5C-8DD676BDC533}"/>
                </a:ext>
              </a:extLst>
            </p:cNvPr>
            <p:cNvSpPr/>
            <p:nvPr/>
          </p:nvSpPr>
          <p:spPr>
            <a:xfrm>
              <a:off x="0" y="0"/>
              <a:ext cx="12192000" cy="54864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grpSp>
          <p:nvGrpSpPr>
            <p:cNvPr id="55" name="Group 54">
              <a:extLst>
                <a:ext uri="{FF2B5EF4-FFF2-40B4-BE49-F238E27FC236}">
                  <a16:creationId xmlns:a16="http://schemas.microsoft.com/office/drawing/2014/main" id="{48758A92-6FFB-BA45-C9BF-7345C4C8E948}"/>
                </a:ext>
              </a:extLst>
            </p:cNvPr>
            <p:cNvGrpSpPr/>
            <p:nvPr/>
          </p:nvGrpSpPr>
          <p:grpSpPr>
            <a:xfrm>
              <a:off x="508000" y="6743"/>
              <a:ext cx="11176000" cy="477279"/>
              <a:chOff x="508000" y="1046502"/>
              <a:chExt cx="11176000" cy="477279"/>
            </a:xfrm>
          </p:grpSpPr>
          <p:grpSp>
            <p:nvGrpSpPr>
              <p:cNvPr id="56" name="Group 55">
                <a:extLst>
                  <a:ext uri="{FF2B5EF4-FFF2-40B4-BE49-F238E27FC236}">
                    <a16:creationId xmlns:a16="http://schemas.microsoft.com/office/drawing/2014/main" id="{24B10A8A-84CA-5457-AA37-933EB16A3019}"/>
                  </a:ext>
                </a:extLst>
              </p:cNvPr>
              <p:cNvGrpSpPr/>
              <p:nvPr/>
            </p:nvGrpSpPr>
            <p:grpSpPr>
              <a:xfrm>
                <a:off x="508000" y="1046502"/>
                <a:ext cx="1828800" cy="477279"/>
                <a:chOff x="465235" y="141883"/>
                <a:chExt cx="1828800" cy="477279"/>
              </a:xfrm>
            </p:grpSpPr>
            <p:sp>
              <p:nvSpPr>
                <p:cNvPr id="1031" name="TextBox 1030">
                  <a:extLst>
                    <a:ext uri="{FF2B5EF4-FFF2-40B4-BE49-F238E27FC236}">
                      <a16:creationId xmlns:a16="http://schemas.microsoft.com/office/drawing/2014/main" id="{C871E257-32A6-9A01-4EEB-EE57B10858F3}"/>
                    </a:ext>
                  </a:extLst>
                </p:cNvPr>
                <p:cNvSpPr txBox="1"/>
                <p:nvPr/>
              </p:nvSpPr>
              <p:spPr>
                <a:xfrm>
                  <a:off x="465235" y="496051"/>
                  <a:ext cx="1828800" cy="123111"/>
                </a:xfrm>
                <a:prstGeom prst="rect">
                  <a:avLst/>
                </a:prstGeom>
                <a:solidFill>
                  <a:schemeClr val="accent5">
                    <a:lumMod val="60000"/>
                    <a:lumOff val="40000"/>
                  </a:schemeClr>
                </a:solidFill>
                <a:ln>
                  <a:solidFill>
                    <a:schemeClr val="accent5">
                      <a:lumMod val="60000"/>
                      <a:lumOff val="40000"/>
                    </a:schemeClr>
                  </a:solidFill>
                </a:ln>
              </p:spPr>
              <p:txBody>
                <a:bodyPr wrap="square" rtlCol="0">
                  <a:spAutoFit/>
                </a:bodyPr>
                <a:lstStyle/>
                <a:p>
                  <a:endParaRPr lang="en-US" sz="200" dirty="0">
                    <a:solidFill>
                      <a:schemeClr val="accent1">
                        <a:lumMod val="40000"/>
                        <a:lumOff val="60000"/>
                      </a:schemeClr>
                    </a:solidFill>
                    <a:latin typeface="Arial" panose="020B0604020202020204" pitchFamily="34" charset="0"/>
                    <a:cs typeface="Arial" panose="020B0604020202020204" pitchFamily="34" charset="0"/>
                  </a:endParaRPr>
                </a:p>
              </p:txBody>
            </p:sp>
            <p:sp>
              <p:nvSpPr>
                <p:cNvPr id="1033" name="TextBox 1032">
                  <a:extLst>
                    <a:ext uri="{FF2B5EF4-FFF2-40B4-BE49-F238E27FC236}">
                      <a16:creationId xmlns:a16="http://schemas.microsoft.com/office/drawing/2014/main" id="{4E555403-66E8-1A9D-7526-F17FFDF76377}"/>
                    </a:ext>
                  </a:extLst>
                </p:cNvPr>
                <p:cNvSpPr txBox="1"/>
                <p:nvPr/>
              </p:nvSpPr>
              <p:spPr>
                <a:xfrm>
                  <a:off x="684573" y="141883"/>
                  <a:ext cx="1390124" cy="369332"/>
                </a:xfrm>
                <a:prstGeom prst="rect">
                  <a:avLst/>
                </a:prstGeom>
                <a:noFill/>
              </p:spPr>
              <p:txBody>
                <a:bodyPr wrap="none" rtlCol="0">
                  <a:spAutoFit/>
                </a:bodyPr>
                <a:lstStyle/>
                <a:p>
                  <a:pPr algn="ctr"/>
                  <a:r>
                    <a:rPr lang="en-US" dirty="0">
                      <a:solidFill>
                        <a:schemeClr val="bg2">
                          <a:lumMod val="75000"/>
                        </a:schemeClr>
                      </a:solidFill>
                      <a:latin typeface="Arial" panose="020B0604020202020204" pitchFamily="34" charset="0"/>
                      <a:cs typeface="Arial" panose="020B0604020202020204" pitchFamily="34" charset="0"/>
                    </a:rPr>
                    <a:t>Introduction</a:t>
                  </a:r>
                </a:p>
              </p:txBody>
            </p:sp>
          </p:grpSp>
          <p:grpSp>
            <p:nvGrpSpPr>
              <p:cNvPr id="57" name="Group 56">
                <a:extLst>
                  <a:ext uri="{FF2B5EF4-FFF2-40B4-BE49-F238E27FC236}">
                    <a16:creationId xmlns:a16="http://schemas.microsoft.com/office/drawing/2014/main" id="{EEE0E654-BBBB-09F3-C682-3F2E9F62979A}"/>
                  </a:ext>
                </a:extLst>
              </p:cNvPr>
              <p:cNvGrpSpPr/>
              <p:nvPr/>
            </p:nvGrpSpPr>
            <p:grpSpPr>
              <a:xfrm>
                <a:off x="2844800" y="1046502"/>
                <a:ext cx="1828800" cy="477279"/>
                <a:chOff x="465235" y="141883"/>
                <a:chExt cx="1828800" cy="477279"/>
              </a:xfrm>
            </p:grpSpPr>
            <p:sp>
              <p:nvSpPr>
                <p:cNvPr id="1029" name="TextBox 1028">
                  <a:extLst>
                    <a:ext uri="{FF2B5EF4-FFF2-40B4-BE49-F238E27FC236}">
                      <a16:creationId xmlns:a16="http://schemas.microsoft.com/office/drawing/2014/main" id="{671B8ECB-ACF4-7034-D6D8-8D520F54F2EC}"/>
                    </a:ext>
                  </a:extLst>
                </p:cNvPr>
                <p:cNvSpPr txBox="1"/>
                <p:nvPr/>
              </p:nvSpPr>
              <p:spPr>
                <a:xfrm>
                  <a:off x="465235" y="496051"/>
                  <a:ext cx="1828800" cy="123111"/>
                </a:xfrm>
                <a:prstGeom prst="rect">
                  <a:avLst/>
                </a:prstGeom>
                <a:solidFill>
                  <a:schemeClr val="accent5">
                    <a:lumMod val="60000"/>
                    <a:lumOff val="40000"/>
                  </a:schemeClr>
                </a:solidFill>
                <a:ln>
                  <a:solidFill>
                    <a:schemeClr val="accent5">
                      <a:lumMod val="60000"/>
                      <a:lumOff val="40000"/>
                    </a:schemeClr>
                  </a:solidFill>
                </a:ln>
              </p:spPr>
              <p:txBody>
                <a:bodyPr wrap="square" rtlCol="0">
                  <a:spAutoFit/>
                </a:bodyPr>
                <a:lstStyle/>
                <a:p>
                  <a:endParaRPr lang="en-US" sz="200" dirty="0">
                    <a:solidFill>
                      <a:schemeClr val="accent1">
                        <a:lumMod val="40000"/>
                        <a:lumOff val="60000"/>
                      </a:schemeClr>
                    </a:solidFill>
                    <a:latin typeface="Arial" panose="020B0604020202020204" pitchFamily="34" charset="0"/>
                    <a:cs typeface="Arial" panose="020B0604020202020204" pitchFamily="34" charset="0"/>
                  </a:endParaRPr>
                </a:p>
              </p:txBody>
            </p:sp>
            <p:sp>
              <p:nvSpPr>
                <p:cNvPr id="1030" name="TextBox 1029">
                  <a:extLst>
                    <a:ext uri="{FF2B5EF4-FFF2-40B4-BE49-F238E27FC236}">
                      <a16:creationId xmlns:a16="http://schemas.microsoft.com/office/drawing/2014/main" id="{E6951FA5-7F10-6411-5020-FD06CC243F03}"/>
                    </a:ext>
                  </a:extLst>
                </p:cNvPr>
                <p:cNvSpPr txBox="1"/>
                <p:nvPr/>
              </p:nvSpPr>
              <p:spPr>
                <a:xfrm>
                  <a:off x="778350" y="141883"/>
                  <a:ext cx="1202573" cy="369332"/>
                </a:xfrm>
                <a:prstGeom prst="rect">
                  <a:avLst/>
                </a:prstGeom>
                <a:noFill/>
              </p:spPr>
              <p:txBody>
                <a:bodyPr wrap="none" rtlCol="0">
                  <a:spAutoFit/>
                </a:bodyPr>
                <a:lstStyle/>
                <a:p>
                  <a:pPr algn="ctr"/>
                  <a:r>
                    <a:rPr lang="en-US" dirty="0">
                      <a:solidFill>
                        <a:schemeClr val="bg2">
                          <a:lumMod val="75000"/>
                        </a:schemeClr>
                      </a:solidFill>
                      <a:latin typeface="Arial" panose="020B0604020202020204" pitchFamily="34" charset="0"/>
                      <a:cs typeface="Arial" panose="020B0604020202020204" pitchFamily="34" charset="0"/>
                    </a:rPr>
                    <a:t>Chapter 1</a:t>
                  </a:r>
                </a:p>
              </p:txBody>
            </p:sp>
          </p:grpSp>
          <p:grpSp>
            <p:nvGrpSpPr>
              <p:cNvPr id="58" name="Group 57">
                <a:extLst>
                  <a:ext uri="{FF2B5EF4-FFF2-40B4-BE49-F238E27FC236}">
                    <a16:creationId xmlns:a16="http://schemas.microsoft.com/office/drawing/2014/main" id="{D1C44EA8-08EE-7E13-3DC9-09EA1B058607}"/>
                  </a:ext>
                </a:extLst>
              </p:cNvPr>
              <p:cNvGrpSpPr/>
              <p:nvPr/>
            </p:nvGrpSpPr>
            <p:grpSpPr>
              <a:xfrm>
                <a:off x="5181600" y="1046502"/>
                <a:ext cx="1828800" cy="477279"/>
                <a:chOff x="465235" y="141883"/>
                <a:chExt cx="1828800" cy="477279"/>
              </a:xfrm>
            </p:grpSpPr>
            <p:sp>
              <p:nvSpPr>
                <p:cNvPr id="1025" name="TextBox 1024">
                  <a:extLst>
                    <a:ext uri="{FF2B5EF4-FFF2-40B4-BE49-F238E27FC236}">
                      <a16:creationId xmlns:a16="http://schemas.microsoft.com/office/drawing/2014/main" id="{6E31D784-EFC4-2D5C-9DB4-909E52FFB625}"/>
                    </a:ext>
                  </a:extLst>
                </p:cNvPr>
                <p:cNvSpPr txBox="1"/>
                <p:nvPr/>
              </p:nvSpPr>
              <p:spPr>
                <a:xfrm>
                  <a:off x="465235" y="496051"/>
                  <a:ext cx="1828800" cy="123111"/>
                </a:xfrm>
                <a:prstGeom prst="rect">
                  <a:avLst/>
                </a:prstGeom>
                <a:solidFill>
                  <a:schemeClr val="accent5">
                    <a:lumMod val="75000"/>
                  </a:schemeClr>
                </a:solidFill>
                <a:ln>
                  <a:solidFill>
                    <a:schemeClr val="accent5">
                      <a:lumMod val="75000"/>
                    </a:schemeClr>
                  </a:solidFill>
                </a:ln>
              </p:spPr>
              <p:txBody>
                <a:bodyPr wrap="square" rtlCol="0">
                  <a:spAutoFit/>
                </a:bodyPr>
                <a:lstStyle/>
                <a:p>
                  <a:endParaRPr lang="en-US" sz="200" dirty="0">
                    <a:solidFill>
                      <a:schemeClr val="accent1">
                        <a:lumMod val="40000"/>
                        <a:lumOff val="60000"/>
                      </a:schemeClr>
                    </a:solidFill>
                    <a:latin typeface="Arial" panose="020B0604020202020204" pitchFamily="34" charset="0"/>
                    <a:cs typeface="Arial" panose="020B0604020202020204" pitchFamily="34" charset="0"/>
                  </a:endParaRPr>
                </a:p>
              </p:txBody>
            </p:sp>
            <p:sp>
              <p:nvSpPr>
                <p:cNvPr id="1027" name="TextBox 1026">
                  <a:extLst>
                    <a:ext uri="{FF2B5EF4-FFF2-40B4-BE49-F238E27FC236}">
                      <a16:creationId xmlns:a16="http://schemas.microsoft.com/office/drawing/2014/main" id="{71552742-DA41-016E-96F6-C36DB7EB9663}"/>
                    </a:ext>
                  </a:extLst>
                </p:cNvPr>
                <p:cNvSpPr txBox="1"/>
                <p:nvPr/>
              </p:nvSpPr>
              <p:spPr>
                <a:xfrm>
                  <a:off x="755107" y="141883"/>
                  <a:ext cx="1249060" cy="369332"/>
                </a:xfrm>
                <a:prstGeom prst="rect">
                  <a:avLst/>
                </a:prstGeom>
                <a:noFill/>
              </p:spPr>
              <p:txBody>
                <a:bodyPr wrap="none" rtlCol="0">
                  <a:spAutoFit/>
                </a:bodyPr>
                <a:lstStyle/>
                <a:p>
                  <a:pPr algn="ctr"/>
                  <a:r>
                    <a:rPr lang="en-US" b="1" dirty="0">
                      <a:solidFill>
                        <a:schemeClr val="bg2">
                          <a:lumMod val="50000"/>
                        </a:schemeClr>
                      </a:solidFill>
                      <a:latin typeface="Arial" panose="020B0604020202020204" pitchFamily="34" charset="0"/>
                      <a:cs typeface="Arial" panose="020B0604020202020204" pitchFamily="34" charset="0"/>
                    </a:rPr>
                    <a:t>Chapter 2</a:t>
                  </a:r>
                </a:p>
              </p:txBody>
            </p:sp>
          </p:grpSp>
          <p:grpSp>
            <p:nvGrpSpPr>
              <p:cNvPr id="59" name="Group 58">
                <a:extLst>
                  <a:ext uri="{FF2B5EF4-FFF2-40B4-BE49-F238E27FC236}">
                    <a16:creationId xmlns:a16="http://schemas.microsoft.com/office/drawing/2014/main" id="{56654F35-6B83-7F36-108C-18ECC8C75D30}"/>
                  </a:ext>
                </a:extLst>
              </p:cNvPr>
              <p:cNvGrpSpPr/>
              <p:nvPr/>
            </p:nvGrpSpPr>
            <p:grpSpPr>
              <a:xfrm>
                <a:off x="7518400" y="1046502"/>
                <a:ext cx="1828800" cy="477279"/>
                <a:chOff x="465235" y="141883"/>
                <a:chExt cx="1828800" cy="477279"/>
              </a:xfrm>
            </p:grpSpPr>
            <p:sp>
              <p:nvSpPr>
                <p:cNvPr id="63" name="TextBox 62">
                  <a:extLst>
                    <a:ext uri="{FF2B5EF4-FFF2-40B4-BE49-F238E27FC236}">
                      <a16:creationId xmlns:a16="http://schemas.microsoft.com/office/drawing/2014/main" id="{5A5891DC-5888-38D2-2989-73046382DC54}"/>
                    </a:ext>
                  </a:extLst>
                </p:cNvPr>
                <p:cNvSpPr txBox="1"/>
                <p:nvPr/>
              </p:nvSpPr>
              <p:spPr>
                <a:xfrm>
                  <a:off x="465235" y="496051"/>
                  <a:ext cx="1828800" cy="123111"/>
                </a:xfrm>
                <a:prstGeom prst="rect">
                  <a:avLst/>
                </a:prstGeom>
                <a:solidFill>
                  <a:schemeClr val="accent5">
                    <a:lumMod val="60000"/>
                    <a:lumOff val="40000"/>
                  </a:schemeClr>
                </a:solidFill>
                <a:ln>
                  <a:solidFill>
                    <a:schemeClr val="accent5">
                      <a:lumMod val="60000"/>
                      <a:lumOff val="40000"/>
                    </a:schemeClr>
                  </a:solidFill>
                </a:ln>
              </p:spPr>
              <p:txBody>
                <a:bodyPr wrap="square" rtlCol="0">
                  <a:spAutoFit/>
                </a:bodyPr>
                <a:lstStyle/>
                <a:p>
                  <a:endParaRPr lang="en-US" sz="200" dirty="0">
                    <a:solidFill>
                      <a:schemeClr val="accent1">
                        <a:lumMod val="40000"/>
                        <a:lumOff val="60000"/>
                      </a:schemeClr>
                    </a:solidFill>
                    <a:latin typeface="Arial" panose="020B0604020202020204" pitchFamily="34" charset="0"/>
                    <a:cs typeface="Arial" panose="020B0604020202020204" pitchFamily="34" charset="0"/>
                  </a:endParaRPr>
                </a:p>
              </p:txBody>
            </p:sp>
            <p:sp>
              <p:nvSpPr>
                <p:cNvPr id="1024" name="TextBox 1023">
                  <a:extLst>
                    <a:ext uri="{FF2B5EF4-FFF2-40B4-BE49-F238E27FC236}">
                      <a16:creationId xmlns:a16="http://schemas.microsoft.com/office/drawing/2014/main" id="{AECA65E6-8650-4AB7-688A-9F2924982625}"/>
                    </a:ext>
                  </a:extLst>
                </p:cNvPr>
                <p:cNvSpPr txBox="1"/>
                <p:nvPr/>
              </p:nvSpPr>
              <p:spPr>
                <a:xfrm>
                  <a:off x="772740" y="141883"/>
                  <a:ext cx="1213794" cy="369332"/>
                </a:xfrm>
                <a:prstGeom prst="rect">
                  <a:avLst/>
                </a:prstGeom>
                <a:noFill/>
              </p:spPr>
              <p:txBody>
                <a:bodyPr wrap="none" rtlCol="0">
                  <a:spAutoFit/>
                </a:bodyPr>
                <a:lstStyle/>
                <a:p>
                  <a:pPr algn="ctr"/>
                  <a:r>
                    <a:rPr lang="en-US" dirty="0">
                      <a:solidFill>
                        <a:schemeClr val="bg2">
                          <a:lumMod val="75000"/>
                        </a:schemeClr>
                      </a:solidFill>
                      <a:latin typeface="Arial" panose="020B0604020202020204" pitchFamily="34" charset="0"/>
                      <a:cs typeface="Arial" panose="020B0604020202020204" pitchFamily="34" charset="0"/>
                    </a:rPr>
                    <a:t>Chapter 3</a:t>
                  </a:r>
                </a:p>
              </p:txBody>
            </p:sp>
          </p:grpSp>
          <p:grpSp>
            <p:nvGrpSpPr>
              <p:cNvPr id="60" name="Group 59">
                <a:extLst>
                  <a:ext uri="{FF2B5EF4-FFF2-40B4-BE49-F238E27FC236}">
                    <a16:creationId xmlns:a16="http://schemas.microsoft.com/office/drawing/2014/main" id="{95C6AEA0-BAAE-8A69-6389-BEA448FCB799}"/>
                  </a:ext>
                </a:extLst>
              </p:cNvPr>
              <p:cNvGrpSpPr/>
              <p:nvPr/>
            </p:nvGrpSpPr>
            <p:grpSpPr>
              <a:xfrm>
                <a:off x="9855200" y="1046502"/>
                <a:ext cx="1828800" cy="477279"/>
                <a:chOff x="465235" y="141883"/>
                <a:chExt cx="1828800" cy="477279"/>
              </a:xfrm>
            </p:grpSpPr>
            <p:sp>
              <p:nvSpPr>
                <p:cNvPr id="61" name="TextBox 60">
                  <a:extLst>
                    <a:ext uri="{FF2B5EF4-FFF2-40B4-BE49-F238E27FC236}">
                      <a16:creationId xmlns:a16="http://schemas.microsoft.com/office/drawing/2014/main" id="{C28AFF85-90F1-D64C-322C-B4A24B9567AA}"/>
                    </a:ext>
                  </a:extLst>
                </p:cNvPr>
                <p:cNvSpPr txBox="1"/>
                <p:nvPr/>
              </p:nvSpPr>
              <p:spPr>
                <a:xfrm>
                  <a:off x="465235" y="496051"/>
                  <a:ext cx="1828800" cy="123111"/>
                </a:xfrm>
                <a:prstGeom prst="rect">
                  <a:avLst/>
                </a:prstGeom>
                <a:solidFill>
                  <a:schemeClr val="accent5">
                    <a:lumMod val="60000"/>
                    <a:lumOff val="40000"/>
                  </a:schemeClr>
                </a:solidFill>
                <a:ln>
                  <a:solidFill>
                    <a:schemeClr val="accent5">
                      <a:lumMod val="60000"/>
                      <a:lumOff val="40000"/>
                    </a:schemeClr>
                  </a:solidFill>
                </a:ln>
              </p:spPr>
              <p:txBody>
                <a:bodyPr wrap="square" rtlCol="0">
                  <a:spAutoFit/>
                </a:bodyPr>
                <a:lstStyle/>
                <a:p>
                  <a:endParaRPr lang="en-US" sz="200" dirty="0">
                    <a:solidFill>
                      <a:schemeClr val="accent1">
                        <a:lumMod val="40000"/>
                        <a:lumOff val="60000"/>
                      </a:schemeClr>
                    </a:solidFill>
                    <a:latin typeface="Arial" panose="020B0604020202020204" pitchFamily="34" charset="0"/>
                    <a:cs typeface="Arial" panose="020B0604020202020204" pitchFamily="34" charset="0"/>
                  </a:endParaRPr>
                </a:p>
              </p:txBody>
            </p:sp>
            <p:sp>
              <p:nvSpPr>
                <p:cNvPr id="62" name="TextBox 61">
                  <a:extLst>
                    <a:ext uri="{FF2B5EF4-FFF2-40B4-BE49-F238E27FC236}">
                      <a16:creationId xmlns:a16="http://schemas.microsoft.com/office/drawing/2014/main" id="{625DB184-5833-702B-F264-2CFE5E6AD2C5}"/>
                    </a:ext>
                  </a:extLst>
                </p:cNvPr>
                <p:cNvSpPr txBox="1"/>
                <p:nvPr/>
              </p:nvSpPr>
              <p:spPr>
                <a:xfrm>
                  <a:off x="791978" y="141883"/>
                  <a:ext cx="1175322" cy="369332"/>
                </a:xfrm>
                <a:prstGeom prst="rect">
                  <a:avLst/>
                </a:prstGeom>
                <a:noFill/>
              </p:spPr>
              <p:txBody>
                <a:bodyPr wrap="none" rtlCol="0">
                  <a:spAutoFit/>
                </a:bodyPr>
                <a:lstStyle/>
                <a:p>
                  <a:pPr algn="ctr"/>
                  <a:r>
                    <a:rPr lang="en-US" dirty="0">
                      <a:solidFill>
                        <a:schemeClr val="bg2">
                          <a:lumMod val="75000"/>
                        </a:schemeClr>
                      </a:solidFill>
                      <a:latin typeface="Arial" panose="020B0604020202020204" pitchFamily="34" charset="0"/>
                      <a:cs typeface="Arial" panose="020B0604020202020204" pitchFamily="34" charset="0"/>
                    </a:rPr>
                    <a:t>Summary</a:t>
                  </a:r>
                </a:p>
              </p:txBody>
            </p:sp>
          </p:grpSp>
        </p:grpSp>
      </p:grpSp>
      <p:pic>
        <p:nvPicPr>
          <p:cNvPr id="3" name="Picture 2">
            <a:extLst>
              <a:ext uri="{FF2B5EF4-FFF2-40B4-BE49-F238E27FC236}">
                <a16:creationId xmlns:a16="http://schemas.microsoft.com/office/drawing/2014/main" id="{F70A8824-5865-BE32-3A9A-50414A113EAF}"/>
              </a:ext>
            </a:extLst>
          </p:cNvPr>
          <p:cNvPicPr>
            <a:picLocks noChangeAspect="1"/>
          </p:cNvPicPr>
          <p:nvPr/>
        </p:nvPicPr>
        <p:blipFill rotWithShape="1">
          <a:blip r:embed="rId7"/>
          <a:srcRect t="8682" r="64044" b="12336"/>
          <a:stretch/>
        </p:blipFill>
        <p:spPr>
          <a:xfrm>
            <a:off x="8638658" y="2713019"/>
            <a:ext cx="2259725" cy="2282761"/>
          </a:xfrm>
          <a:prstGeom prst="rect">
            <a:avLst/>
          </a:prstGeom>
        </p:spPr>
      </p:pic>
      <p:pic>
        <p:nvPicPr>
          <p:cNvPr id="5" name="Picture 4">
            <a:extLst>
              <a:ext uri="{FF2B5EF4-FFF2-40B4-BE49-F238E27FC236}">
                <a16:creationId xmlns:a16="http://schemas.microsoft.com/office/drawing/2014/main" id="{898F75A6-698C-3433-97AC-04A4E8B1E4E8}"/>
              </a:ext>
            </a:extLst>
          </p:cNvPr>
          <p:cNvPicPr>
            <a:picLocks noChangeAspect="1"/>
          </p:cNvPicPr>
          <p:nvPr/>
        </p:nvPicPr>
        <p:blipFill>
          <a:blip r:embed="rId8"/>
          <a:stretch>
            <a:fillRect/>
          </a:stretch>
        </p:blipFill>
        <p:spPr>
          <a:xfrm>
            <a:off x="3100045" y="1647112"/>
            <a:ext cx="2300619" cy="2559190"/>
          </a:xfrm>
          <a:prstGeom prst="rect">
            <a:avLst/>
          </a:prstGeom>
        </p:spPr>
      </p:pic>
      <p:pic>
        <p:nvPicPr>
          <p:cNvPr id="6" name="Graphic 5" descr="Plugged Unplugged with solid fill">
            <a:extLst>
              <a:ext uri="{FF2B5EF4-FFF2-40B4-BE49-F238E27FC236}">
                <a16:creationId xmlns:a16="http://schemas.microsoft.com/office/drawing/2014/main" id="{81D0D3E5-37A4-5B42-40F0-D6E90CDE8CCA}"/>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rot="18776442">
            <a:off x="5314488" y="2276926"/>
            <a:ext cx="2187105" cy="2187105"/>
          </a:xfrm>
          <a:prstGeom prst="rect">
            <a:avLst/>
          </a:prstGeom>
        </p:spPr>
      </p:pic>
      <p:pic>
        <p:nvPicPr>
          <p:cNvPr id="7" name="Graphic 6" descr="Question Mark with solid fill">
            <a:extLst>
              <a:ext uri="{FF2B5EF4-FFF2-40B4-BE49-F238E27FC236}">
                <a16:creationId xmlns:a16="http://schemas.microsoft.com/office/drawing/2014/main" id="{4417DC4C-45F9-8BB8-467D-31A70F28A043}"/>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5885852" y="2031744"/>
            <a:ext cx="914400" cy="914400"/>
          </a:xfrm>
          <a:prstGeom prst="rect">
            <a:avLst/>
          </a:prstGeom>
        </p:spPr>
      </p:pic>
    </p:spTree>
    <p:extLst>
      <p:ext uri="{BB962C8B-B14F-4D97-AF65-F5344CB8AC3E}">
        <p14:creationId xmlns:p14="http://schemas.microsoft.com/office/powerpoint/2010/main" val="12191843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35C502-67AC-5E35-3C1F-92A6F6E969A2}"/>
              </a:ext>
            </a:extLst>
          </p:cNvPr>
          <p:cNvSpPr>
            <a:spLocks noGrp="1"/>
          </p:cNvSpPr>
          <p:nvPr>
            <p:ph type="title"/>
          </p:nvPr>
        </p:nvSpPr>
        <p:spPr>
          <a:xfrm>
            <a:off x="32787" y="287382"/>
            <a:ext cx="12080444" cy="1325563"/>
          </a:xfrm>
        </p:spPr>
        <p:txBody>
          <a:bodyPr/>
          <a:lstStyle/>
          <a:p>
            <a:pPr algn="ctr"/>
            <a:r>
              <a:rPr lang="en-US" dirty="0"/>
              <a:t>Mid-Atlantic Bight Cold Pool = Major Fish-</a:t>
            </a:r>
            <a:r>
              <a:rPr lang="en-US" dirty="0" err="1"/>
              <a:t>ics</a:t>
            </a:r>
            <a:endParaRPr lang="en-US" dirty="0"/>
          </a:p>
        </p:txBody>
      </p:sp>
      <p:sp>
        <p:nvSpPr>
          <p:cNvPr id="4" name="Slide Number Placeholder 3">
            <a:extLst>
              <a:ext uri="{FF2B5EF4-FFF2-40B4-BE49-F238E27FC236}">
                <a16:creationId xmlns:a16="http://schemas.microsoft.com/office/drawing/2014/main" id="{EB7156DB-E998-AB0F-788E-651C1200E6F7}"/>
              </a:ext>
            </a:extLst>
          </p:cNvPr>
          <p:cNvSpPr>
            <a:spLocks noGrp="1"/>
          </p:cNvSpPr>
          <p:nvPr>
            <p:ph type="sldNum" sz="quarter" idx="12"/>
          </p:nvPr>
        </p:nvSpPr>
        <p:spPr/>
        <p:txBody>
          <a:bodyPr/>
          <a:lstStyle/>
          <a:p>
            <a:fld id="{EF5DBA88-E445-8546-B2C0-CE8090969D2F}" type="slidenum">
              <a:rPr lang="en-US" smtClean="0"/>
              <a:t>2</a:t>
            </a:fld>
            <a:endParaRPr lang="en-US"/>
          </a:p>
        </p:txBody>
      </p:sp>
      <p:sp>
        <p:nvSpPr>
          <p:cNvPr id="3" name="TextBox 2">
            <a:extLst>
              <a:ext uri="{FF2B5EF4-FFF2-40B4-BE49-F238E27FC236}">
                <a16:creationId xmlns:a16="http://schemas.microsoft.com/office/drawing/2014/main" id="{900FBEB5-B340-0DB8-4134-0EAE040DB9B3}"/>
              </a:ext>
            </a:extLst>
          </p:cNvPr>
          <p:cNvSpPr txBox="1"/>
          <p:nvPr/>
        </p:nvSpPr>
        <p:spPr>
          <a:xfrm>
            <a:off x="32787" y="2652237"/>
            <a:ext cx="184731" cy="523220"/>
          </a:xfrm>
          <a:prstGeom prst="rect">
            <a:avLst/>
          </a:prstGeom>
          <a:noFill/>
        </p:spPr>
        <p:txBody>
          <a:bodyPr wrap="none" rtlCol="0">
            <a:spAutoFit/>
          </a:bodyPr>
          <a:lstStyle/>
          <a:p>
            <a:endParaRPr lang="en-US" sz="2800" dirty="0">
              <a:latin typeface="Arial" panose="020B0604020202020204" pitchFamily="34" charset="0"/>
              <a:cs typeface="Arial" panose="020B0604020202020204" pitchFamily="34" charset="0"/>
            </a:endParaRPr>
          </a:p>
        </p:txBody>
      </p:sp>
      <p:pic>
        <p:nvPicPr>
          <p:cNvPr id="34" name="Picture 33">
            <a:extLst>
              <a:ext uri="{FF2B5EF4-FFF2-40B4-BE49-F238E27FC236}">
                <a16:creationId xmlns:a16="http://schemas.microsoft.com/office/drawing/2014/main" id="{89BD6C42-BD7C-CDE0-F8B2-A795F9093A16}"/>
              </a:ext>
            </a:extLst>
          </p:cNvPr>
          <p:cNvPicPr>
            <a:picLocks noChangeAspect="1"/>
          </p:cNvPicPr>
          <p:nvPr/>
        </p:nvPicPr>
        <p:blipFill>
          <a:blip r:embed="rId3"/>
          <a:stretch>
            <a:fillRect/>
          </a:stretch>
        </p:blipFill>
        <p:spPr>
          <a:xfrm>
            <a:off x="395782" y="1614928"/>
            <a:ext cx="5784569" cy="4404944"/>
          </a:xfrm>
          <a:prstGeom prst="rect">
            <a:avLst/>
          </a:prstGeom>
        </p:spPr>
      </p:pic>
      <p:pic>
        <p:nvPicPr>
          <p:cNvPr id="39" name="Picture 38">
            <a:extLst>
              <a:ext uri="{FF2B5EF4-FFF2-40B4-BE49-F238E27FC236}">
                <a16:creationId xmlns:a16="http://schemas.microsoft.com/office/drawing/2014/main" id="{6E3F710D-EFBD-A6E6-F411-2F9FDF472C2B}"/>
              </a:ext>
            </a:extLst>
          </p:cNvPr>
          <p:cNvPicPr>
            <a:picLocks noChangeAspect="1"/>
          </p:cNvPicPr>
          <p:nvPr/>
        </p:nvPicPr>
        <p:blipFill>
          <a:blip r:embed="rId4"/>
          <a:stretch>
            <a:fillRect/>
          </a:stretch>
        </p:blipFill>
        <p:spPr>
          <a:xfrm>
            <a:off x="2894075" y="3876541"/>
            <a:ext cx="3207138" cy="1754428"/>
          </a:xfrm>
          <a:prstGeom prst="rect">
            <a:avLst/>
          </a:prstGeom>
        </p:spPr>
      </p:pic>
      <p:cxnSp>
        <p:nvCxnSpPr>
          <p:cNvPr id="37" name="Straight Connector 36">
            <a:extLst>
              <a:ext uri="{FF2B5EF4-FFF2-40B4-BE49-F238E27FC236}">
                <a16:creationId xmlns:a16="http://schemas.microsoft.com/office/drawing/2014/main" id="{185665F6-22DD-D51B-9577-A81A29D7EAB8}"/>
              </a:ext>
            </a:extLst>
          </p:cNvPr>
          <p:cNvCxnSpPr>
            <a:cxnSpLocks/>
          </p:cNvCxnSpPr>
          <p:nvPr/>
        </p:nvCxnSpPr>
        <p:spPr>
          <a:xfrm>
            <a:off x="1915134" y="3770008"/>
            <a:ext cx="437340" cy="43317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pic>
        <p:nvPicPr>
          <p:cNvPr id="1026" name="Picture 2" descr="Rutgers Slocum Gliders - AUVAC">
            <a:extLst>
              <a:ext uri="{FF2B5EF4-FFF2-40B4-BE49-F238E27FC236}">
                <a16:creationId xmlns:a16="http://schemas.microsoft.com/office/drawing/2014/main" id="{61141A0A-40FC-4DDB-7EDB-17E973D3F0C2}"/>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4346" t="10238" r="22728"/>
          <a:stretch/>
        </p:blipFill>
        <p:spPr bwMode="auto">
          <a:xfrm>
            <a:off x="1853165" y="4542783"/>
            <a:ext cx="1040910" cy="726687"/>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a:extLst>
              <a:ext uri="{FF2B5EF4-FFF2-40B4-BE49-F238E27FC236}">
                <a16:creationId xmlns:a16="http://schemas.microsoft.com/office/drawing/2014/main" id="{69A7384C-0656-2380-3A89-24E4332072BA}"/>
              </a:ext>
            </a:extLst>
          </p:cNvPr>
          <p:cNvGrpSpPr/>
          <p:nvPr/>
        </p:nvGrpSpPr>
        <p:grpSpPr>
          <a:xfrm>
            <a:off x="6543346" y="1308710"/>
            <a:ext cx="4327854" cy="5477158"/>
            <a:chOff x="6543346" y="1308710"/>
            <a:chExt cx="4327854" cy="5477158"/>
          </a:xfrm>
        </p:grpSpPr>
        <p:grpSp>
          <p:nvGrpSpPr>
            <p:cNvPr id="35" name="Group 34">
              <a:extLst>
                <a:ext uri="{FF2B5EF4-FFF2-40B4-BE49-F238E27FC236}">
                  <a16:creationId xmlns:a16="http://schemas.microsoft.com/office/drawing/2014/main" id="{5BD5EE63-08E0-B656-20FD-B51800D5BEEC}"/>
                </a:ext>
              </a:extLst>
            </p:cNvPr>
            <p:cNvGrpSpPr/>
            <p:nvPr/>
          </p:nvGrpSpPr>
          <p:grpSpPr>
            <a:xfrm>
              <a:off x="6543346" y="1308710"/>
              <a:ext cx="4327854" cy="5477158"/>
              <a:chOff x="4104946" y="1389898"/>
              <a:chExt cx="4327854" cy="5477158"/>
            </a:xfrm>
          </p:grpSpPr>
          <p:pic>
            <p:nvPicPr>
              <p:cNvPr id="12" name="Picture 11" descr="A chart showing different seasons&#10;&#10;Description automatically generated">
                <a:extLst>
                  <a:ext uri="{FF2B5EF4-FFF2-40B4-BE49-F238E27FC236}">
                    <a16:creationId xmlns:a16="http://schemas.microsoft.com/office/drawing/2014/main" id="{6CB807EF-4939-01CE-490A-C2400E84EF7C}"/>
                  </a:ext>
                </a:extLst>
              </p:cNvPr>
              <p:cNvPicPr>
                <a:picLocks noChangeAspect="1"/>
              </p:cNvPicPr>
              <p:nvPr/>
            </p:nvPicPr>
            <p:blipFill>
              <a:blip r:embed="rId6"/>
              <a:stretch>
                <a:fillRect/>
              </a:stretch>
            </p:blipFill>
            <p:spPr>
              <a:xfrm>
                <a:off x="4104946" y="1389898"/>
                <a:ext cx="4327854" cy="5169381"/>
              </a:xfrm>
              <a:prstGeom prst="rect">
                <a:avLst/>
              </a:prstGeom>
              <a:ln w="38100">
                <a:solidFill>
                  <a:srgbClr val="FF0000"/>
                </a:solidFill>
              </a:ln>
            </p:spPr>
          </p:pic>
          <p:sp>
            <p:nvSpPr>
              <p:cNvPr id="18" name="TextBox 17">
                <a:extLst>
                  <a:ext uri="{FF2B5EF4-FFF2-40B4-BE49-F238E27FC236}">
                    <a16:creationId xmlns:a16="http://schemas.microsoft.com/office/drawing/2014/main" id="{B1C9E97A-C28D-DA81-8FC4-AEF9BB4E24FD}"/>
                  </a:ext>
                </a:extLst>
              </p:cNvPr>
              <p:cNvSpPr txBox="1"/>
              <p:nvPr/>
            </p:nvSpPr>
            <p:spPr>
              <a:xfrm>
                <a:off x="5279891" y="6559279"/>
                <a:ext cx="2308133" cy="307777"/>
              </a:xfrm>
              <a:prstGeom prst="rect">
                <a:avLst/>
              </a:prstGeom>
              <a:noFill/>
              <a:ln w="38100">
                <a:noFill/>
              </a:ln>
            </p:spPr>
            <p:txBody>
              <a:bodyPr wrap="square" rtlCol="0">
                <a:spAutoFit/>
              </a:bodyPr>
              <a:lstStyle/>
              <a:p>
                <a:r>
                  <a:rPr lang="en-US" sz="1400" dirty="0">
                    <a:latin typeface="Arial" panose="020B0604020202020204" pitchFamily="34" charset="0"/>
                    <a:cs typeface="Arial" panose="020B0604020202020204" pitchFamily="34" charset="0"/>
                  </a:rPr>
                  <a:t>(from </a:t>
                </a:r>
                <a:r>
                  <a:rPr lang="en-US" sz="1400" dirty="0" err="1">
                    <a:latin typeface="Arial" panose="020B0604020202020204" pitchFamily="34" charset="0"/>
                    <a:cs typeface="Arial" panose="020B0604020202020204" pitchFamily="34" charset="0"/>
                  </a:rPr>
                  <a:t>Castelao</a:t>
                </a:r>
                <a:r>
                  <a:rPr lang="en-US" sz="1400" dirty="0">
                    <a:latin typeface="Arial" panose="020B0604020202020204" pitchFamily="34" charset="0"/>
                    <a:cs typeface="Arial" panose="020B0604020202020204" pitchFamily="34" charset="0"/>
                  </a:rPr>
                  <a:t> et al. 2008)</a:t>
                </a:r>
              </a:p>
            </p:txBody>
          </p:sp>
        </p:grpSp>
        <p:sp>
          <p:nvSpPr>
            <p:cNvPr id="6" name="TextBox 5">
              <a:extLst>
                <a:ext uri="{FF2B5EF4-FFF2-40B4-BE49-F238E27FC236}">
                  <a16:creationId xmlns:a16="http://schemas.microsoft.com/office/drawing/2014/main" id="{04E13092-318F-687A-EA02-698675B1491D}"/>
                </a:ext>
              </a:extLst>
            </p:cNvPr>
            <p:cNvSpPr txBox="1"/>
            <p:nvPr/>
          </p:nvSpPr>
          <p:spPr>
            <a:xfrm>
              <a:off x="8111573" y="4943075"/>
              <a:ext cx="1521570" cy="353943"/>
            </a:xfrm>
            <a:prstGeom prst="rect">
              <a:avLst/>
            </a:prstGeom>
            <a:noFill/>
          </p:spPr>
          <p:txBody>
            <a:bodyPr wrap="none" rtlCol="0">
              <a:spAutoFit/>
            </a:bodyPr>
            <a:lstStyle/>
            <a:p>
              <a:r>
                <a:rPr lang="en-US" sz="1700" dirty="0">
                  <a:latin typeface="Arial" panose="020B0604020202020204" pitchFamily="34" charset="0"/>
                  <a:cs typeface="Arial" panose="020B0604020202020204" pitchFamily="34" charset="0"/>
                </a:rPr>
                <a:t>Intensification</a:t>
              </a:r>
            </a:p>
          </p:txBody>
        </p:sp>
      </p:grpSp>
      <p:sp>
        <p:nvSpPr>
          <p:cNvPr id="19" name="Left Arrow 18">
            <a:extLst>
              <a:ext uri="{FF2B5EF4-FFF2-40B4-BE49-F238E27FC236}">
                <a16:creationId xmlns:a16="http://schemas.microsoft.com/office/drawing/2014/main" id="{1C7E8579-C4BF-3F85-886D-6304FD7875F7}"/>
              </a:ext>
            </a:extLst>
          </p:cNvPr>
          <p:cNvSpPr/>
          <p:nvPr/>
        </p:nvSpPr>
        <p:spPr>
          <a:xfrm>
            <a:off x="10275016" y="4787749"/>
            <a:ext cx="1408984" cy="420425"/>
          </a:xfrm>
          <a:prstGeom prst="lef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grpSp>
        <p:nvGrpSpPr>
          <p:cNvPr id="8" name="Group 7">
            <a:extLst>
              <a:ext uri="{FF2B5EF4-FFF2-40B4-BE49-F238E27FC236}">
                <a16:creationId xmlns:a16="http://schemas.microsoft.com/office/drawing/2014/main" id="{336D0B3F-D696-691B-CA59-38A8BFB1D87C}"/>
              </a:ext>
            </a:extLst>
          </p:cNvPr>
          <p:cNvGrpSpPr/>
          <p:nvPr/>
        </p:nvGrpSpPr>
        <p:grpSpPr>
          <a:xfrm>
            <a:off x="0" y="0"/>
            <a:ext cx="12192000" cy="548640"/>
            <a:chOff x="0" y="0"/>
            <a:chExt cx="12192000" cy="548640"/>
          </a:xfrm>
        </p:grpSpPr>
        <p:sp>
          <p:nvSpPr>
            <p:cNvPr id="9" name="Rectangle 8">
              <a:extLst>
                <a:ext uri="{FF2B5EF4-FFF2-40B4-BE49-F238E27FC236}">
                  <a16:creationId xmlns:a16="http://schemas.microsoft.com/office/drawing/2014/main" id="{934296FA-F491-B676-B5D5-479E9DCFD9A5}"/>
                </a:ext>
              </a:extLst>
            </p:cNvPr>
            <p:cNvSpPr/>
            <p:nvPr/>
          </p:nvSpPr>
          <p:spPr>
            <a:xfrm>
              <a:off x="0" y="0"/>
              <a:ext cx="12192000" cy="54864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grpSp>
          <p:nvGrpSpPr>
            <p:cNvPr id="10" name="Group 9">
              <a:extLst>
                <a:ext uri="{FF2B5EF4-FFF2-40B4-BE49-F238E27FC236}">
                  <a16:creationId xmlns:a16="http://schemas.microsoft.com/office/drawing/2014/main" id="{0BC6D11F-AD6C-5AFD-11C4-83BBD7D2823A}"/>
                </a:ext>
              </a:extLst>
            </p:cNvPr>
            <p:cNvGrpSpPr/>
            <p:nvPr/>
          </p:nvGrpSpPr>
          <p:grpSpPr>
            <a:xfrm>
              <a:off x="508000" y="6743"/>
              <a:ext cx="11176000" cy="477279"/>
              <a:chOff x="508000" y="1046502"/>
              <a:chExt cx="11176000" cy="477279"/>
            </a:xfrm>
          </p:grpSpPr>
          <p:grpSp>
            <p:nvGrpSpPr>
              <p:cNvPr id="11" name="Group 10">
                <a:extLst>
                  <a:ext uri="{FF2B5EF4-FFF2-40B4-BE49-F238E27FC236}">
                    <a16:creationId xmlns:a16="http://schemas.microsoft.com/office/drawing/2014/main" id="{2787C0C4-D04E-CB97-0ABA-75FA1AFF5A64}"/>
                  </a:ext>
                </a:extLst>
              </p:cNvPr>
              <p:cNvGrpSpPr/>
              <p:nvPr/>
            </p:nvGrpSpPr>
            <p:grpSpPr>
              <a:xfrm>
                <a:off x="508000" y="1046502"/>
                <a:ext cx="1828800" cy="477279"/>
                <a:chOff x="465235" y="141883"/>
                <a:chExt cx="1828800" cy="477279"/>
              </a:xfrm>
            </p:grpSpPr>
            <p:sp>
              <p:nvSpPr>
                <p:cNvPr id="47" name="TextBox 46">
                  <a:extLst>
                    <a:ext uri="{FF2B5EF4-FFF2-40B4-BE49-F238E27FC236}">
                      <a16:creationId xmlns:a16="http://schemas.microsoft.com/office/drawing/2014/main" id="{5F1E4FD5-6A6D-7202-3A88-E003C3BD5D27}"/>
                    </a:ext>
                  </a:extLst>
                </p:cNvPr>
                <p:cNvSpPr txBox="1"/>
                <p:nvPr/>
              </p:nvSpPr>
              <p:spPr>
                <a:xfrm>
                  <a:off x="465235" y="496051"/>
                  <a:ext cx="1828800" cy="123111"/>
                </a:xfrm>
                <a:prstGeom prst="rect">
                  <a:avLst/>
                </a:prstGeom>
                <a:solidFill>
                  <a:schemeClr val="accent5">
                    <a:lumMod val="75000"/>
                  </a:schemeClr>
                </a:solidFill>
                <a:ln>
                  <a:solidFill>
                    <a:schemeClr val="accent5">
                      <a:lumMod val="75000"/>
                    </a:schemeClr>
                  </a:solidFill>
                </a:ln>
              </p:spPr>
              <p:txBody>
                <a:bodyPr wrap="square" rtlCol="0">
                  <a:spAutoFit/>
                </a:bodyPr>
                <a:lstStyle/>
                <a:p>
                  <a:endParaRPr lang="en-US" sz="200" dirty="0">
                    <a:solidFill>
                      <a:schemeClr val="accent1">
                        <a:lumMod val="40000"/>
                        <a:lumOff val="60000"/>
                      </a:schemeClr>
                    </a:solidFill>
                    <a:latin typeface="Arial" panose="020B0604020202020204" pitchFamily="34" charset="0"/>
                    <a:cs typeface="Arial" panose="020B0604020202020204" pitchFamily="34" charset="0"/>
                  </a:endParaRPr>
                </a:p>
              </p:txBody>
            </p:sp>
            <p:sp>
              <p:nvSpPr>
                <p:cNvPr id="48" name="TextBox 47">
                  <a:extLst>
                    <a:ext uri="{FF2B5EF4-FFF2-40B4-BE49-F238E27FC236}">
                      <a16:creationId xmlns:a16="http://schemas.microsoft.com/office/drawing/2014/main" id="{639506EE-2E4F-28AF-1B2E-84F4CF983506}"/>
                    </a:ext>
                  </a:extLst>
                </p:cNvPr>
                <p:cNvSpPr txBox="1"/>
                <p:nvPr/>
              </p:nvSpPr>
              <p:spPr>
                <a:xfrm>
                  <a:off x="613239" y="141883"/>
                  <a:ext cx="1532792" cy="369332"/>
                </a:xfrm>
                <a:prstGeom prst="rect">
                  <a:avLst/>
                </a:prstGeom>
                <a:noFill/>
              </p:spPr>
              <p:txBody>
                <a:bodyPr wrap="none" rtlCol="0">
                  <a:spAutoFit/>
                </a:bodyPr>
                <a:lstStyle/>
                <a:p>
                  <a:pPr algn="ctr"/>
                  <a:r>
                    <a:rPr lang="en-US" b="1" dirty="0">
                      <a:solidFill>
                        <a:schemeClr val="bg2">
                          <a:lumMod val="50000"/>
                        </a:schemeClr>
                      </a:solidFill>
                      <a:latin typeface="Arial" panose="020B0604020202020204" pitchFamily="34" charset="0"/>
                      <a:cs typeface="Arial" panose="020B0604020202020204" pitchFamily="34" charset="0"/>
                    </a:rPr>
                    <a:t>Introduction</a:t>
                  </a:r>
                </a:p>
              </p:txBody>
            </p:sp>
          </p:grpSp>
          <p:grpSp>
            <p:nvGrpSpPr>
              <p:cNvPr id="16" name="Group 15">
                <a:extLst>
                  <a:ext uri="{FF2B5EF4-FFF2-40B4-BE49-F238E27FC236}">
                    <a16:creationId xmlns:a16="http://schemas.microsoft.com/office/drawing/2014/main" id="{E84436BA-51D0-0CE3-F55B-692A5CDA60C5}"/>
                  </a:ext>
                </a:extLst>
              </p:cNvPr>
              <p:cNvGrpSpPr/>
              <p:nvPr/>
            </p:nvGrpSpPr>
            <p:grpSpPr>
              <a:xfrm>
                <a:off x="2844800" y="1046502"/>
                <a:ext cx="1828800" cy="477279"/>
                <a:chOff x="465235" y="141883"/>
                <a:chExt cx="1828800" cy="477279"/>
              </a:xfrm>
            </p:grpSpPr>
            <p:sp>
              <p:nvSpPr>
                <p:cNvPr id="45" name="TextBox 44">
                  <a:extLst>
                    <a:ext uri="{FF2B5EF4-FFF2-40B4-BE49-F238E27FC236}">
                      <a16:creationId xmlns:a16="http://schemas.microsoft.com/office/drawing/2014/main" id="{929FAA2C-884E-02C0-F1D6-4D6A42C23020}"/>
                    </a:ext>
                  </a:extLst>
                </p:cNvPr>
                <p:cNvSpPr txBox="1"/>
                <p:nvPr/>
              </p:nvSpPr>
              <p:spPr>
                <a:xfrm>
                  <a:off x="465235" y="496051"/>
                  <a:ext cx="1828800" cy="123111"/>
                </a:xfrm>
                <a:prstGeom prst="rect">
                  <a:avLst/>
                </a:prstGeom>
                <a:solidFill>
                  <a:schemeClr val="accent5">
                    <a:lumMod val="60000"/>
                    <a:lumOff val="40000"/>
                  </a:schemeClr>
                </a:solidFill>
                <a:ln>
                  <a:solidFill>
                    <a:schemeClr val="accent5">
                      <a:lumMod val="60000"/>
                      <a:lumOff val="40000"/>
                    </a:schemeClr>
                  </a:solidFill>
                </a:ln>
              </p:spPr>
              <p:txBody>
                <a:bodyPr wrap="square" rtlCol="0">
                  <a:spAutoFit/>
                </a:bodyPr>
                <a:lstStyle/>
                <a:p>
                  <a:endParaRPr lang="en-US" sz="200" dirty="0">
                    <a:solidFill>
                      <a:schemeClr val="accent1">
                        <a:lumMod val="40000"/>
                        <a:lumOff val="60000"/>
                      </a:schemeClr>
                    </a:solidFill>
                    <a:latin typeface="Arial" panose="020B0604020202020204" pitchFamily="34" charset="0"/>
                    <a:cs typeface="Arial" panose="020B0604020202020204" pitchFamily="34" charset="0"/>
                  </a:endParaRPr>
                </a:p>
              </p:txBody>
            </p:sp>
            <p:sp>
              <p:nvSpPr>
                <p:cNvPr id="46" name="TextBox 45">
                  <a:extLst>
                    <a:ext uri="{FF2B5EF4-FFF2-40B4-BE49-F238E27FC236}">
                      <a16:creationId xmlns:a16="http://schemas.microsoft.com/office/drawing/2014/main" id="{F2D2EA3B-90D6-334D-CFE9-063E79228428}"/>
                    </a:ext>
                  </a:extLst>
                </p:cNvPr>
                <p:cNvSpPr txBox="1"/>
                <p:nvPr/>
              </p:nvSpPr>
              <p:spPr>
                <a:xfrm>
                  <a:off x="780754" y="141883"/>
                  <a:ext cx="1197765" cy="369332"/>
                </a:xfrm>
                <a:prstGeom prst="rect">
                  <a:avLst/>
                </a:prstGeom>
                <a:noFill/>
              </p:spPr>
              <p:txBody>
                <a:bodyPr wrap="none" rtlCol="0">
                  <a:spAutoFit/>
                </a:bodyPr>
                <a:lstStyle/>
                <a:p>
                  <a:pPr algn="ctr"/>
                  <a:r>
                    <a:rPr lang="en-US" dirty="0">
                      <a:solidFill>
                        <a:schemeClr val="bg2">
                          <a:lumMod val="75000"/>
                        </a:schemeClr>
                      </a:solidFill>
                      <a:latin typeface="Arial" panose="020B0604020202020204" pitchFamily="34" charset="0"/>
                      <a:cs typeface="Arial" panose="020B0604020202020204" pitchFamily="34" charset="0"/>
                    </a:rPr>
                    <a:t>Chapter 1</a:t>
                  </a:r>
                </a:p>
              </p:txBody>
            </p:sp>
          </p:grpSp>
          <p:grpSp>
            <p:nvGrpSpPr>
              <p:cNvPr id="32" name="Group 31">
                <a:extLst>
                  <a:ext uri="{FF2B5EF4-FFF2-40B4-BE49-F238E27FC236}">
                    <a16:creationId xmlns:a16="http://schemas.microsoft.com/office/drawing/2014/main" id="{37677D59-8491-B3A6-FB7C-968AFDC764D4}"/>
                  </a:ext>
                </a:extLst>
              </p:cNvPr>
              <p:cNvGrpSpPr/>
              <p:nvPr/>
            </p:nvGrpSpPr>
            <p:grpSpPr>
              <a:xfrm>
                <a:off x="5181600" y="1046502"/>
                <a:ext cx="1828800" cy="477279"/>
                <a:chOff x="465235" y="141883"/>
                <a:chExt cx="1828800" cy="477279"/>
              </a:xfrm>
            </p:grpSpPr>
            <p:sp>
              <p:nvSpPr>
                <p:cNvPr id="43" name="TextBox 42">
                  <a:extLst>
                    <a:ext uri="{FF2B5EF4-FFF2-40B4-BE49-F238E27FC236}">
                      <a16:creationId xmlns:a16="http://schemas.microsoft.com/office/drawing/2014/main" id="{80DD0EBF-93FD-E754-1C86-B0AEF18AC521}"/>
                    </a:ext>
                  </a:extLst>
                </p:cNvPr>
                <p:cNvSpPr txBox="1"/>
                <p:nvPr/>
              </p:nvSpPr>
              <p:spPr>
                <a:xfrm>
                  <a:off x="465235" y="496051"/>
                  <a:ext cx="1828800" cy="123111"/>
                </a:xfrm>
                <a:prstGeom prst="rect">
                  <a:avLst/>
                </a:prstGeom>
                <a:solidFill>
                  <a:schemeClr val="accent5">
                    <a:lumMod val="60000"/>
                    <a:lumOff val="40000"/>
                  </a:schemeClr>
                </a:solidFill>
                <a:ln>
                  <a:solidFill>
                    <a:schemeClr val="accent5">
                      <a:lumMod val="60000"/>
                      <a:lumOff val="40000"/>
                    </a:schemeClr>
                  </a:solidFill>
                </a:ln>
              </p:spPr>
              <p:txBody>
                <a:bodyPr wrap="square" rtlCol="0">
                  <a:spAutoFit/>
                </a:bodyPr>
                <a:lstStyle/>
                <a:p>
                  <a:endParaRPr lang="en-US" sz="200" dirty="0">
                    <a:solidFill>
                      <a:schemeClr val="accent1">
                        <a:lumMod val="40000"/>
                        <a:lumOff val="60000"/>
                      </a:schemeClr>
                    </a:solidFill>
                    <a:latin typeface="Arial" panose="020B0604020202020204" pitchFamily="34" charset="0"/>
                    <a:cs typeface="Arial" panose="020B0604020202020204" pitchFamily="34" charset="0"/>
                  </a:endParaRPr>
                </a:p>
              </p:txBody>
            </p:sp>
            <p:sp>
              <p:nvSpPr>
                <p:cNvPr id="44" name="TextBox 43">
                  <a:extLst>
                    <a:ext uri="{FF2B5EF4-FFF2-40B4-BE49-F238E27FC236}">
                      <a16:creationId xmlns:a16="http://schemas.microsoft.com/office/drawing/2014/main" id="{03F1E82C-248D-EB40-7B6B-E2B1945CE44A}"/>
                    </a:ext>
                  </a:extLst>
                </p:cNvPr>
                <p:cNvSpPr txBox="1"/>
                <p:nvPr/>
              </p:nvSpPr>
              <p:spPr>
                <a:xfrm>
                  <a:off x="775144" y="141883"/>
                  <a:ext cx="1208985" cy="369332"/>
                </a:xfrm>
                <a:prstGeom prst="rect">
                  <a:avLst/>
                </a:prstGeom>
                <a:noFill/>
              </p:spPr>
              <p:txBody>
                <a:bodyPr wrap="none" rtlCol="0">
                  <a:spAutoFit/>
                </a:bodyPr>
                <a:lstStyle/>
                <a:p>
                  <a:pPr algn="ctr"/>
                  <a:r>
                    <a:rPr lang="en-US" dirty="0">
                      <a:solidFill>
                        <a:schemeClr val="bg2">
                          <a:lumMod val="75000"/>
                        </a:schemeClr>
                      </a:solidFill>
                      <a:latin typeface="Arial" panose="020B0604020202020204" pitchFamily="34" charset="0"/>
                      <a:cs typeface="Arial" panose="020B0604020202020204" pitchFamily="34" charset="0"/>
                    </a:rPr>
                    <a:t>Chapter 2</a:t>
                  </a:r>
                </a:p>
              </p:txBody>
            </p:sp>
          </p:grpSp>
          <p:grpSp>
            <p:nvGrpSpPr>
              <p:cNvPr id="33" name="Group 32">
                <a:extLst>
                  <a:ext uri="{FF2B5EF4-FFF2-40B4-BE49-F238E27FC236}">
                    <a16:creationId xmlns:a16="http://schemas.microsoft.com/office/drawing/2014/main" id="{B9932A95-9742-9702-B60C-B10DE4960E46}"/>
                  </a:ext>
                </a:extLst>
              </p:cNvPr>
              <p:cNvGrpSpPr/>
              <p:nvPr/>
            </p:nvGrpSpPr>
            <p:grpSpPr>
              <a:xfrm>
                <a:off x="7518400" y="1046502"/>
                <a:ext cx="1828800" cy="477279"/>
                <a:chOff x="465235" y="141883"/>
                <a:chExt cx="1828800" cy="477279"/>
              </a:xfrm>
            </p:grpSpPr>
            <p:sp>
              <p:nvSpPr>
                <p:cNvPr id="41" name="TextBox 40">
                  <a:extLst>
                    <a:ext uri="{FF2B5EF4-FFF2-40B4-BE49-F238E27FC236}">
                      <a16:creationId xmlns:a16="http://schemas.microsoft.com/office/drawing/2014/main" id="{EF587268-F083-CA15-D49E-6652DEB2A453}"/>
                    </a:ext>
                  </a:extLst>
                </p:cNvPr>
                <p:cNvSpPr txBox="1"/>
                <p:nvPr/>
              </p:nvSpPr>
              <p:spPr>
                <a:xfrm>
                  <a:off x="465235" y="496051"/>
                  <a:ext cx="1828800" cy="123111"/>
                </a:xfrm>
                <a:prstGeom prst="rect">
                  <a:avLst/>
                </a:prstGeom>
                <a:solidFill>
                  <a:schemeClr val="accent5">
                    <a:lumMod val="60000"/>
                    <a:lumOff val="40000"/>
                  </a:schemeClr>
                </a:solidFill>
                <a:ln>
                  <a:solidFill>
                    <a:schemeClr val="accent5">
                      <a:lumMod val="60000"/>
                      <a:lumOff val="40000"/>
                    </a:schemeClr>
                  </a:solidFill>
                </a:ln>
              </p:spPr>
              <p:txBody>
                <a:bodyPr wrap="square" rtlCol="0">
                  <a:spAutoFit/>
                </a:bodyPr>
                <a:lstStyle/>
                <a:p>
                  <a:endParaRPr lang="en-US" sz="200" dirty="0">
                    <a:solidFill>
                      <a:schemeClr val="accent1">
                        <a:lumMod val="40000"/>
                        <a:lumOff val="60000"/>
                      </a:schemeClr>
                    </a:solidFill>
                    <a:latin typeface="Arial" panose="020B0604020202020204" pitchFamily="34" charset="0"/>
                    <a:cs typeface="Arial" panose="020B0604020202020204" pitchFamily="34" charset="0"/>
                  </a:endParaRPr>
                </a:p>
              </p:txBody>
            </p:sp>
            <p:sp>
              <p:nvSpPr>
                <p:cNvPr id="42" name="TextBox 41">
                  <a:extLst>
                    <a:ext uri="{FF2B5EF4-FFF2-40B4-BE49-F238E27FC236}">
                      <a16:creationId xmlns:a16="http://schemas.microsoft.com/office/drawing/2014/main" id="{0C858225-6B11-F088-3B7D-9F28F022518C}"/>
                    </a:ext>
                  </a:extLst>
                </p:cNvPr>
                <p:cNvSpPr txBox="1"/>
                <p:nvPr/>
              </p:nvSpPr>
              <p:spPr>
                <a:xfrm>
                  <a:off x="772740" y="141883"/>
                  <a:ext cx="1213794" cy="369332"/>
                </a:xfrm>
                <a:prstGeom prst="rect">
                  <a:avLst/>
                </a:prstGeom>
                <a:noFill/>
              </p:spPr>
              <p:txBody>
                <a:bodyPr wrap="none" rtlCol="0">
                  <a:spAutoFit/>
                </a:bodyPr>
                <a:lstStyle/>
                <a:p>
                  <a:pPr algn="ctr"/>
                  <a:r>
                    <a:rPr lang="en-US" dirty="0">
                      <a:solidFill>
                        <a:schemeClr val="bg2">
                          <a:lumMod val="75000"/>
                        </a:schemeClr>
                      </a:solidFill>
                      <a:latin typeface="Arial" panose="020B0604020202020204" pitchFamily="34" charset="0"/>
                      <a:cs typeface="Arial" panose="020B0604020202020204" pitchFamily="34" charset="0"/>
                    </a:rPr>
                    <a:t>Chapter 3</a:t>
                  </a:r>
                </a:p>
              </p:txBody>
            </p:sp>
          </p:grpSp>
          <p:grpSp>
            <p:nvGrpSpPr>
              <p:cNvPr id="36" name="Group 35">
                <a:extLst>
                  <a:ext uri="{FF2B5EF4-FFF2-40B4-BE49-F238E27FC236}">
                    <a16:creationId xmlns:a16="http://schemas.microsoft.com/office/drawing/2014/main" id="{367D4320-DDBE-0147-BC9B-C0399E397ECD}"/>
                  </a:ext>
                </a:extLst>
              </p:cNvPr>
              <p:cNvGrpSpPr/>
              <p:nvPr/>
            </p:nvGrpSpPr>
            <p:grpSpPr>
              <a:xfrm>
                <a:off x="9855200" y="1046502"/>
                <a:ext cx="1828800" cy="477279"/>
                <a:chOff x="465235" y="141883"/>
                <a:chExt cx="1828800" cy="477279"/>
              </a:xfrm>
            </p:grpSpPr>
            <p:sp>
              <p:nvSpPr>
                <p:cNvPr id="38" name="TextBox 37">
                  <a:extLst>
                    <a:ext uri="{FF2B5EF4-FFF2-40B4-BE49-F238E27FC236}">
                      <a16:creationId xmlns:a16="http://schemas.microsoft.com/office/drawing/2014/main" id="{E8DEED5C-0034-0278-3075-25CF06C3D09A}"/>
                    </a:ext>
                  </a:extLst>
                </p:cNvPr>
                <p:cNvSpPr txBox="1"/>
                <p:nvPr/>
              </p:nvSpPr>
              <p:spPr>
                <a:xfrm>
                  <a:off x="465235" y="496051"/>
                  <a:ext cx="1828800" cy="123111"/>
                </a:xfrm>
                <a:prstGeom prst="rect">
                  <a:avLst/>
                </a:prstGeom>
                <a:solidFill>
                  <a:schemeClr val="accent5">
                    <a:lumMod val="60000"/>
                    <a:lumOff val="40000"/>
                  </a:schemeClr>
                </a:solidFill>
                <a:ln>
                  <a:solidFill>
                    <a:schemeClr val="accent5">
                      <a:lumMod val="60000"/>
                      <a:lumOff val="40000"/>
                    </a:schemeClr>
                  </a:solidFill>
                </a:ln>
              </p:spPr>
              <p:txBody>
                <a:bodyPr wrap="square" rtlCol="0">
                  <a:spAutoFit/>
                </a:bodyPr>
                <a:lstStyle/>
                <a:p>
                  <a:endParaRPr lang="en-US" sz="200" dirty="0">
                    <a:solidFill>
                      <a:schemeClr val="accent1">
                        <a:lumMod val="40000"/>
                        <a:lumOff val="60000"/>
                      </a:schemeClr>
                    </a:solidFill>
                    <a:latin typeface="Arial" panose="020B0604020202020204" pitchFamily="34" charset="0"/>
                    <a:cs typeface="Arial" panose="020B0604020202020204" pitchFamily="34" charset="0"/>
                  </a:endParaRPr>
                </a:p>
              </p:txBody>
            </p:sp>
            <p:sp>
              <p:nvSpPr>
                <p:cNvPr id="40" name="TextBox 39">
                  <a:extLst>
                    <a:ext uri="{FF2B5EF4-FFF2-40B4-BE49-F238E27FC236}">
                      <a16:creationId xmlns:a16="http://schemas.microsoft.com/office/drawing/2014/main" id="{6F344EDC-76CF-C6B6-2017-5D7A5494E953}"/>
                    </a:ext>
                  </a:extLst>
                </p:cNvPr>
                <p:cNvSpPr txBox="1"/>
                <p:nvPr/>
              </p:nvSpPr>
              <p:spPr>
                <a:xfrm>
                  <a:off x="791978" y="141883"/>
                  <a:ext cx="1175322" cy="369332"/>
                </a:xfrm>
                <a:prstGeom prst="rect">
                  <a:avLst/>
                </a:prstGeom>
                <a:noFill/>
              </p:spPr>
              <p:txBody>
                <a:bodyPr wrap="none" rtlCol="0">
                  <a:spAutoFit/>
                </a:bodyPr>
                <a:lstStyle/>
                <a:p>
                  <a:pPr algn="ctr"/>
                  <a:r>
                    <a:rPr lang="en-US" dirty="0">
                      <a:solidFill>
                        <a:schemeClr val="bg2">
                          <a:lumMod val="75000"/>
                        </a:schemeClr>
                      </a:solidFill>
                      <a:latin typeface="Arial" panose="020B0604020202020204" pitchFamily="34" charset="0"/>
                      <a:cs typeface="Arial" panose="020B0604020202020204" pitchFamily="34" charset="0"/>
                    </a:rPr>
                    <a:t>Summary</a:t>
                  </a:r>
                </a:p>
              </p:txBody>
            </p:sp>
          </p:grpSp>
        </p:grpSp>
      </p:grpSp>
    </p:spTree>
    <p:extLst>
      <p:ext uri="{BB962C8B-B14F-4D97-AF65-F5344CB8AC3E}">
        <p14:creationId xmlns:p14="http://schemas.microsoft.com/office/powerpoint/2010/main" val="24932580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2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E806C02-EC49-2528-3FA2-29408960B237}"/>
              </a:ext>
            </a:extLst>
          </p:cNvPr>
          <p:cNvSpPr>
            <a:spLocks noGrp="1"/>
          </p:cNvSpPr>
          <p:nvPr>
            <p:ph type="sldNum" sz="quarter" idx="12"/>
          </p:nvPr>
        </p:nvSpPr>
        <p:spPr/>
        <p:txBody>
          <a:bodyPr/>
          <a:lstStyle/>
          <a:p>
            <a:fld id="{7FC46575-6D3F-4D40-B678-5D601DAEDA75}" type="slidenum">
              <a:rPr lang="en-US" smtClean="0"/>
              <a:t>29</a:t>
            </a:fld>
            <a:endParaRPr lang="en-US"/>
          </a:p>
        </p:txBody>
      </p:sp>
      <p:sp>
        <p:nvSpPr>
          <p:cNvPr id="21" name="Title 48">
            <a:extLst>
              <a:ext uri="{FF2B5EF4-FFF2-40B4-BE49-F238E27FC236}">
                <a16:creationId xmlns:a16="http://schemas.microsoft.com/office/drawing/2014/main" id="{D445D2D6-1654-B99F-2AE0-67C192FE37B5}"/>
              </a:ext>
            </a:extLst>
          </p:cNvPr>
          <p:cNvSpPr>
            <a:spLocks noGrp="1"/>
          </p:cNvSpPr>
          <p:nvPr>
            <p:ph type="title"/>
          </p:nvPr>
        </p:nvSpPr>
        <p:spPr>
          <a:xfrm>
            <a:off x="838200" y="707242"/>
            <a:ext cx="10515600" cy="1325563"/>
          </a:xfrm>
        </p:spPr>
        <p:txBody>
          <a:bodyPr/>
          <a:lstStyle/>
          <a:p>
            <a:pPr algn="ctr"/>
            <a:r>
              <a:rPr lang="en-US" sz="4400" b="1" dirty="0"/>
              <a:t>Chapter 2 Recap</a:t>
            </a:r>
            <a:endParaRPr lang="en-US" b="1" dirty="0"/>
          </a:p>
        </p:txBody>
      </p:sp>
      <p:pic>
        <p:nvPicPr>
          <p:cNvPr id="11" name="Picture 2" descr="Illustration of a longfin squid with reddish pink mantle and blueish purple fins and tentacles. Credit: NOAA Fisheries/Jack Hornady">
            <a:extLst>
              <a:ext uri="{FF2B5EF4-FFF2-40B4-BE49-F238E27FC236}">
                <a16:creationId xmlns:a16="http://schemas.microsoft.com/office/drawing/2014/main" id="{BC35326B-5CAF-6975-EA69-D9BD804DB35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60395" y="5442640"/>
            <a:ext cx="2632331" cy="1757081"/>
          </a:xfrm>
          <a:prstGeom prst="rect">
            <a:avLst/>
          </a:prstGeom>
          <a:noFill/>
          <a:ln>
            <a:noFill/>
          </a:ln>
          <a:extLst>
            <a:ext uri="{909E8E84-426E-40DD-AFC4-6F175D3DCCD1}">
              <a14:hiddenFill xmlns:a14="http://schemas.microsoft.com/office/drawing/2010/main">
                <a:solidFill>
                  <a:srgbClr val="FFFFFF"/>
                </a:solidFill>
              </a14:hiddenFill>
            </a:ext>
          </a:extLst>
        </p:spPr>
      </p:pic>
      <p:grpSp>
        <p:nvGrpSpPr>
          <p:cNvPr id="32" name="Group 31">
            <a:extLst>
              <a:ext uri="{FF2B5EF4-FFF2-40B4-BE49-F238E27FC236}">
                <a16:creationId xmlns:a16="http://schemas.microsoft.com/office/drawing/2014/main" id="{9E61E135-4864-EADA-EA09-E506DCD77716}"/>
              </a:ext>
            </a:extLst>
          </p:cNvPr>
          <p:cNvGrpSpPr/>
          <p:nvPr/>
        </p:nvGrpSpPr>
        <p:grpSpPr>
          <a:xfrm>
            <a:off x="9204961" y="2167764"/>
            <a:ext cx="2743199" cy="3663157"/>
            <a:chOff x="254000" y="1787749"/>
            <a:chExt cx="2336800" cy="2882741"/>
          </a:xfrm>
        </p:grpSpPr>
        <p:sp>
          <p:nvSpPr>
            <p:cNvPr id="33" name="Rectangle 32">
              <a:extLst>
                <a:ext uri="{FF2B5EF4-FFF2-40B4-BE49-F238E27FC236}">
                  <a16:creationId xmlns:a16="http://schemas.microsoft.com/office/drawing/2014/main" id="{7B30684C-51E3-0D0B-41CA-A0D4C3C3DE3A}"/>
                </a:ext>
              </a:extLst>
            </p:cNvPr>
            <p:cNvSpPr/>
            <p:nvPr/>
          </p:nvSpPr>
          <p:spPr>
            <a:xfrm>
              <a:off x="254000" y="2406976"/>
              <a:ext cx="2336800" cy="2263514"/>
            </a:xfrm>
            <a:prstGeom prst="rect">
              <a:avLst/>
            </a:prstGeom>
            <a:ln w="38100"/>
          </p:spPr>
          <p:style>
            <a:lnRef idx="2">
              <a:schemeClr val="accent2"/>
            </a:lnRef>
            <a:fillRef idx="1">
              <a:schemeClr val="lt1"/>
            </a:fillRef>
            <a:effectRef idx="0">
              <a:schemeClr val="accent2"/>
            </a:effectRef>
            <a:fontRef idx="minor">
              <a:schemeClr val="dk1"/>
            </a:fontRef>
          </p:style>
          <p:txBody>
            <a:bodyPr rtlCol="0" anchor="ctr"/>
            <a:lstStyle/>
            <a:p>
              <a:pPr algn="ctr"/>
              <a:r>
                <a:rPr lang="en-US" sz="2400" dirty="0">
                  <a:latin typeface="Arial" panose="020B0604020202020204" pitchFamily="34" charset="0"/>
                  <a:cs typeface="Arial" panose="020B0604020202020204" pitchFamily="34" charset="0"/>
                </a:rPr>
                <a:t>NEFSC Spring Trawl Survey</a:t>
              </a:r>
            </a:p>
          </p:txBody>
        </p:sp>
        <p:sp>
          <p:nvSpPr>
            <p:cNvPr id="34" name="Rectangle 33">
              <a:extLst>
                <a:ext uri="{FF2B5EF4-FFF2-40B4-BE49-F238E27FC236}">
                  <a16:creationId xmlns:a16="http://schemas.microsoft.com/office/drawing/2014/main" id="{223E3D54-34F5-3C50-0679-C8F83961E145}"/>
                </a:ext>
              </a:extLst>
            </p:cNvPr>
            <p:cNvSpPr/>
            <p:nvPr/>
          </p:nvSpPr>
          <p:spPr>
            <a:xfrm>
              <a:off x="254000" y="1787749"/>
              <a:ext cx="2336800" cy="612389"/>
            </a:xfrm>
            <a:prstGeom prst="rect">
              <a:avLst/>
            </a:prstGeom>
            <a:ln w="38100"/>
          </p:spPr>
          <p:style>
            <a:lnRef idx="2">
              <a:schemeClr val="accent2"/>
            </a:lnRef>
            <a:fillRef idx="1">
              <a:schemeClr val="lt1"/>
            </a:fillRef>
            <a:effectRef idx="0">
              <a:schemeClr val="accent2"/>
            </a:effectRef>
            <a:fontRef idx="minor">
              <a:schemeClr val="dk1"/>
            </a:fontRef>
          </p:style>
          <p:txBody>
            <a:bodyPr rtlCol="0" anchor="ctr"/>
            <a:lstStyle/>
            <a:p>
              <a:pPr algn="ctr"/>
              <a:r>
                <a:rPr lang="en-US" sz="3000" b="1" dirty="0">
                  <a:latin typeface="Arial" panose="020B0604020202020204" pitchFamily="34" charset="0"/>
                  <a:cs typeface="Arial" panose="020B0604020202020204" pitchFamily="34" charset="0"/>
                </a:rPr>
                <a:t>Data:</a:t>
              </a:r>
            </a:p>
          </p:txBody>
        </p:sp>
      </p:grpSp>
      <p:pic>
        <p:nvPicPr>
          <p:cNvPr id="2" name="Picture 2" descr="Illustration of a longfin squid with reddish pink mantle and blueish purple fins and tentacles. Credit: NOAA Fisheries/Jack Hornady">
            <a:extLst>
              <a:ext uri="{FF2B5EF4-FFF2-40B4-BE49-F238E27FC236}">
                <a16:creationId xmlns:a16="http://schemas.microsoft.com/office/drawing/2014/main" id="{FD118DC8-19AA-B8C4-95B1-59827B5E921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574826" flipH="1">
            <a:off x="1528634" y="409423"/>
            <a:ext cx="2632331" cy="1757081"/>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3" name="Picture 2" descr="Illustration of a longfin squid with reddish pink mantle and blueish purple fins and tentacles. Credit: NOAA Fisheries/Jack Hornady">
            <a:extLst>
              <a:ext uri="{FF2B5EF4-FFF2-40B4-BE49-F238E27FC236}">
                <a16:creationId xmlns:a16="http://schemas.microsoft.com/office/drawing/2014/main" id="{07C569C6-DF79-726B-A27D-F95EAAEB00E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025174">
            <a:off x="8031035" y="409423"/>
            <a:ext cx="2632331" cy="1757081"/>
          </a:xfrm>
          <a:prstGeom prst="rect">
            <a:avLst/>
          </a:prstGeom>
          <a:noFill/>
          <a:ln>
            <a:noFill/>
          </a:ln>
          <a:extLst>
            <a:ext uri="{909E8E84-426E-40DD-AFC4-6F175D3DCCD1}">
              <a14:hiddenFill xmlns:a14="http://schemas.microsoft.com/office/drawing/2010/main">
                <a:solidFill>
                  <a:srgbClr val="FFFFFF"/>
                </a:solidFill>
              </a14:hiddenFill>
            </a:ext>
          </a:extLst>
        </p:spPr>
      </p:pic>
      <p:grpSp>
        <p:nvGrpSpPr>
          <p:cNvPr id="26" name="Group 25">
            <a:extLst>
              <a:ext uri="{FF2B5EF4-FFF2-40B4-BE49-F238E27FC236}">
                <a16:creationId xmlns:a16="http://schemas.microsoft.com/office/drawing/2014/main" id="{3EA6125D-5FFE-E730-F874-05B12E577397}"/>
              </a:ext>
            </a:extLst>
          </p:cNvPr>
          <p:cNvGrpSpPr/>
          <p:nvPr/>
        </p:nvGrpSpPr>
        <p:grpSpPr>
          <a:xfrm>
            <a:off x="3230881" y="2167764"/>
            <a:ext cx="2743199" cy="3663157"/>
            <a:chOff x="254000" y="1787749"/>
            <a:chExt cx="2336800" cy="2882741"/>
          </a:xfrm>
        </p:grpSpPr>
        <p:sp>
          <p:nvSpPr>
            <p:cNvPr id="27" name="Rectangle 26">
              <a:extLst>
                <a:ext uri="{FF2B5EF4-FFF2-40B4-BE49-F238E27FC236}">
                  <a16:creationId xmlns:a16="http://schemas.microsoft.com/office/drawing/2014/main" id="{ACA236A3-4153-5DAD-2708-6FD1B3AC80CE}"/>
                </a:ext>
              </a:extLst>
            </p:cNvPr>
            <p:cNvSpPr/>
            <p:nvPr/>
          </p:nvSpPr>
          <p:spPr>
            <a:xfrm>
              <a:off x="254000" y="2406976"/>
              <a:ext cx="2336800" cy="2263514"/>
            </a:xfrm>
            <a:prstGeom prst="rect">
              <a:avLst/>
            </a:prstGeom>
            <a:ln w="38100"/>
          </p:spPr>
          <p:style>
            <a:lnRef idx="2">
              <a:schemeClr val="accent2"/>
            </a:lnRef>
            <a:fillRef idx="1">
              <a:schemeClr val="lt1"/>
            </a:fillRef>
            <a:effectRef idx="0">
              <a:schemeClr val="accent2"/>
            </a:effectRef>
            <a:fontRef idx="minor">
              <a:schemeClr val="dk1"/>
            </a:fontRef>
          </p:style>
          <p:txBody>
            <a:bodyPr rtlCol="0" anchor="ctr"/>
            <a:lstStyle/>
            <a:p>
              <a:pPr algn="ctr"/>
              <a:r>
                <a:rPr lang="en-US" sz="2400" dirty="0">
                  <a:latin typeface="Arial" panose="020B0604020202020204" pitchFamily="34" charset="0"/>
                  <a:cs typeface="Arial" panose="020B0604020202020204" pitchFamily="34" charset="0"/>
                </a:rPr>
                <a:t>Atlantic Longfin Inshore Squid </a:t>
              </a:r>
            </a:p>
          </p:txBody>
        </p:sp>
        <p:sp>
          <p:nvSpPr>
            <p:cNvPr id="28" name="Rectangle 27">
              <a:extLst>
                <a:ext uri="{FF2B5EF4-FFF2-40B4-BE49-F238E27FC236}">
                  <a16:creationId xmlns:a16="http://schemas.microsoft.com/office/drawing/2014/main" id="{CFE13037-64C1-0B69-65C1-8E1EE22B7629}"/>
                </a:ext>
              </a:extLst>
            </p:cNvPr>
            <p:cNvSpPr/>
            <p:nvPr/>
          </p:nvSpPr>
          <p:spPr>
            <a:xfrm>
              <a:off x="254000" y="1787749"/>
              <a:ext cx="2336800" cy="612389"/>
            </a:xfrm>
            <a:prstGeom prst="rect">
              <a:avLst/>
            </a:prstGeom>
            <a:ln w="38100"/>
          </p:spPr>
          <p:style>
            <a:lnRef idx="2">
              <a:schemeClr val="accent2"/>
            </a:lnRef>
            <a:fillRef idx="1">
              <a:schemeClr val="lt1"/>
            </a:fillRef>
            <a:effectRef idx="0">
              <a:schemeClr val="accent2"/>
            </a:effectRef>
            <a:fontRef idx="minor">
              <a:schemeClr val="dk1"/>
            </a:fontRef>
          </p:style>
          <p:txBody>
            <a:bodyPr rtlCol="0" anchor="ctr"/>
            <a:lstStyle/>
            <a:p>
              <a:pPr algn="ctr"/>
              <a:r>
                <a:rPr lang="en-US" sz="3000" b="1" dirty="0">
                  <a:latin typeface="Arial" panose="020B0604020202020204" pitchFamily="34" charset="0"/>
                  <a:cs typeface="Arial" panose="020B0604020202020204" pitchFamily="34" charset="0"/>
                </a:rPr>
                <a:t>Invert:</a:t>
              </a:r>
            </a:p>
          </p:txBody>
        </p:sp>
      </p:grpSp>
      <p:pic>
        <p:nvPicPr>
          <p:cNvPr id="5" name="Picture 2" descr="Illustration of a longfin squid with reddish pink mantle and blueish purple fins and tentacles. Credit: NOAA Fisheries/Jack Hornady">
            <a:extLst>
              <a:ext uri="{FF2B5EF4-FFF2-40B4-BE49-F238E27FC236}">
                <a16:creationId xmlns:a16="http://schemas.microsoft.com/office/drawing/2014/main" id="{3006C85A-513B-0099-0A0E-BDBAC67792B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3286315" y="5442640"/>
            <a:ext cx="2632331" cy="1757081"/>
          </a:xfrm>
          <a:prstGeom prst="rect">
            <a:avLst/>
          </a:prstGeom>
          <a:noFill/>
          <a:ln>
            <a:noFill/>
          </a:ln>
          <a:extLst>
            <a:ext uri="{909E8E84-426E-40DD-AFC4-6F175D3DCCD1}">
              <a14:hiddenFill xmlns:a14="http://schemas.microsoft.com/office/drawing/2010/main">
                <a:solidFill>
                  <a:srgbClr val="FFFFFF"/>
                </a:solidFill>
              </a14:hiddenFill>
            </a:ext>
          </a:extLst>
        </p:spPr>
      </p:pic>
      <p:grpSp>
        <p:nvGrpSpPr>
          <p:cNvPr id="23" name="Group 22">
            <a:extLst>
              <a:ext uri="{FF2B5EF4-FFF2-40B4-BE49-F238E27FC236}">
                <a16:creationId xmlns:a16="http://schemas.microsoft.com/office/drawing/2014/main" id="{E5A4537C-329A-5E71-81BA-D59883A05F07}"/>
              </a:ext>
            </a:extLst>
          </p:cNvPr>
          <p:cNvGrpSpPr/>
          <p:nvPr/>
        </p:nvGrpSpPr>
        <p:grpSpPr>
          <a:xfrm>
            <a:off x="243841" y="2167764"/>
            <a:ext cx="2743199" cy="3663157"/>
            <a:chOff x="254000" y="1787749"/>
            <a:chExt cx="2336800" cy="2882741"/>
          </a:xfrm>
        </p:grpSpPr>
        <p:sp>
          <p:nvSpPr>
            <p:cNvPr id="24" name="Rectangle 23">
              <a:extLst>
                <a:ext uri="{FF2B5EF4-FFF2-40B4-BE49-F238E27FC236}">
                  <a16:creationId xmlns:a16="http://schemas.microsoft.com/office/drawing/2014/main" id="{19E579F3-945D-DA9E-3DCD-849DBED2BD74}"/>
                </a:ext>
              </a:extLst>
            </p:cNvPr>
            <p:cNvSpPr/>
            <p:nvPr/>
          </p:nvSpPr>
          <p:spPr>
            <a:xfrm>
              <a:off x="254000" y="2406976"/>
              <a:ext cx="2336800" cy="2263514"/>
            </a:xfrm>
            <a:prstGeom prst="rect">
              <a:avLst/>
            </a:prstGeom>
            <a:ln w="38100"/>
          </p:spPr>
          <p:style>
            <a:lnRef idx="2">
              <a:schemeClr val="accent2"/>
            </a:lnRef>
            <a:fillRef idx="1">
              <a:schemeClr val="lt1"/>
            </a:fillRef>
            <a:effectRef idx="0">
              <a:schemeClr val="accent2"/>
            </a:effectRef>
            <a:fontRef idx="minor">
              <a:schemeClr val="dk1"/>
            </a:fontRef>
          </p:style>
          <p:txBody>
            <a:bodyPr rtlCol="0" anchor="ctr"/>
            <a:lstStyle/>
            <a:p>
              <a:pPr algn="ctr"/>
              <a:r>
                <a:rPr lang="en-US" sz="2400" dirty="0">
                  <a:latin typeface="Arial" panose="020B0604020202020204" pitchFamily="34" charset="0"/>
                  <a:cs typeface="Arial" panose="020B0604020202020204" pitchFamily="34" charset="0"/>
                </a:rPr>
                <a:t>H1: Timing of Cold Pool Setup and Squid Spring Migration are connected</a:t>
              </a:r>
            </a:p>
          </p:txBody>
        </p:sp>
        <p:sp>
          <p:nvSpPr>
            <p:cNvPr id="25" name="Rectangle 24">
              <a:extLst>
                <a:ext uri="{FF2B5EF4-FFF2-40B4-BE49-F238E27FC236}">
                  <a16:creationId xmlns:a16="http://schemas.microsoft.com/office/drawing/2014/main" id="{7E992FFC-097D-3C89-3AB7-CEE7CD891001}"/>
                </a:ext>
              </a:extLst>
            </p:cNvPr>
            <p:cNvSpPr/>
            <p:nvPr/>
          </p:nvSpPr>
          <p:spPr>
            <a:xfrm>
              <a:off x="254000" y="1787749"/>
              <a:ext cx="2336800" cy="612389"/>
            </a:xfrm>
            <a:prstGeom prst="rect">
              <a:avLst/>
            </a:prstGeom>
            <a:ln w="38100"/>
          </p:spPr>
          <p:style>
            <a:lnRef idx="2">
              <a:schemeClr val="accent2"/>
            </a:lnRef>
            <a:fillRef idx="1">
              <a:schemeClr val="lt1"/>
            </a:fillRef>
            <a:effectRef idx="0">
              <a:schemeClr val="accent2"/>
            </a:effectRef>
            <a:fontRef idx="minor">
              <a:schemeClr val="dk1"/>
            </a:fontRef>
          </p:style>
          <p:txBody>
            <a:bodyPr rtlCol="0" anchor="ctr"/>
            <a:lstStyle/>
            <a:p>
              <a:pPr algn="ctr"/>
              <a:r>
                <a:rPr lang="en-US" sz="3000" b="1" dirty="0">
                  <a:latin typeface="Arial" panose="020B0604020202020204" pitchFamily="34" charset="0"/>
                  <a:cs typeface="Arial" panose="020B0604020202020204" pitchFamily="34" charset="0"/>
                </a:rPr>
                <a:t>Hypothesis:</a:t>
              </a:r>
            </a:p>
          </p:txBody>
        </p:sp>
      </p:grpSp>
      <p:pic>
        <p:nvPicPr>
          <p:cNvPr id="6" name="Picture 2" descr="Illustration of a longfin squid with reddish pink mantle and blueish purple fins and tentacles. Credit: NOAA Fisheries/Jack Hornady">
            <a:extLst>
              <a:ext uri="{FF2B5EF4-FFF2-40B4-BE49-F238E27FC236}">
                <a16:creationId xmlns:a16="http://schemas.microsoft.com/office/drawing/2014/main" id="{8DE5A3F5-050C-B410-853F-1D666AD530B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299275" y="5491974"/>
            <a:ext cx="2632331" cy="1757081"/>
          </a:xfrm>
          <a:prstGeom prst="rect">
            <a:avLst/>
          </a:prstGeom>
          <a:noFill/>
          <a:ln>
            <a:noFill/>
          </a:ln>
          <a:extLst>
            <a:ext uri="{909E8E84-426E-40DD-AFC4-6F175D3DCCD1}">
              <a14:hiddenFill xmlns:a14="http://schemas.microsoft.com/office/drawing/2010/main">
                <a:solidFill>
                  <a:srgbClr val="FFFFFF"/>
                </a:solidFill>
              </a14:hiddenFill>
            </a:ext>
          </a:extLst>
        </p:spPr>
      </p:pic>
      <p:grpSp>
        <p:nvGrpSpPr>
          <p:cNvPr id="29" name="Group 28">
            <a:extLst>
              <a:ext uri="{FF2B5EF4-FFF2-40B4-BE49-F238E27FC236}">
                <a16:creationId xmlns:a16="http://schemas.microsoft.com/office/drawing/2014/main" id="{D31431DD-23DA-893A-DB20-373AE0289F08}"/>
              </a:ext>
            </a:extLst>
          </p:cNvPr>
          <p:cNvGrpSpPr/>
          <p:nvPr/>
        </p:nvGrpSpPr>
        <p:grpSpPr>
          <a:xfrm flipH="1">
            <a:off x="6217921" y="2167764"/>
            <a:ext cx="2743199" cy="3663157"/>
            <a:chOff x="254000" y="1787749"/>
            <a:chExt cx="2336800" cy="2882741"/>
          </a:xfrm>
        </p:grpSpPr>
        <p:sp>
          <p:nvSpPr>
            <p:cNvPr id="30" name="Rectangle 29">
              <a:extLst>
                <a:ext uri="{FF2B5EF4-FFF2-40B4-BE49-F238E27FC236}">
                  <a16:creationId xmlns:a16="http://schemas.microsoft.com/office/drawing/2014/main" id="{69103A4C-9E59-47EC-5FFD-7BB455BF6DD8}"/>
                </a:ext>
              </a:extLst>
            </p:cNvPr>
            <p:cNvSpPr/>
            <p:nvPr/>
          </p:nvSpPr>
          <p:spPr>
            <a:xfrm>
              <a:off x="254000" y="2406976"/>
              <a:ext cx="2336800" cy="2263514"/>
            </a:xfrm>
            <a:prstGeom prst="rect">
              <a:avLst/>
            </a:prstGeom>
            <a:ln w="38100"/>
          </p:spPr>
          <p:style>
            <a:lnRef idx="2">
              <a:schemeClr val="accent2"/>
            </a:lnRef>
            <a:fillRef idx="1">
              <a:schemeClr val="lt1"/>
            </a:fillRef>
            <a:effectRef idx="0">
              <a:schemeClr val="accent2"/>
            </a:effectRef>
            <a:fontRef idx="minor">
              <a:schemeClr val="dk1"/>
            </a:fontRef>
          </p:style>
          <p:txBody>
            <a:bodyPr rtlCol="0" anchor="ctr"/>
            <a:lstStyle/>
            <a:p>
              <a:pPr algn="ctr"/>
              <a:r>
                <a:rPr lang="en-US" sz="2400" dirty="0">
                  <a:latin typeface="Arial" panose="020B0604020202020204" pitchFamily="34" charset="0"/>
                  <a:cs typeface="Arial" panose="020B0604020202020204" pitchFamily="34" charset="0"/>
                </a:rPr>
                <a:t>Cold Pool Spring Setup</a:t>
              </a:r>
            </a:p>
          </p:txBody>
        </p:sp>
        <p:sp>
          <p:nvSpPr>
            <p:cNvPr id="31" name="Rectangle 30">
              <a:extLst>
                <a:ext uri="{FF2B5EF4-FFF2-40B4-BE49-F238E27FC236}">
                  <a16:creationId xmlns:a16="http://schemas.microsoft.com/office/drawing/2014/main" id="{DDB57BF2-79A1-307A-B004-C6D766B6FBCF}"/>
                </a:ext>
              </a:extLst>
            </p:cNvPr>
            <p:cNvSpPr/>
            <p:nvPr/>
          </p:nvSpPr>
          <p:spPr>
            <a:xfrm>
              <a:off x="254000" y="1787749"/>
              <a:ext cx="2336800" cy="612389"/>
            </a:xfrm>
            <a:prstGeom prst="rect">
              <a:avLst/>
            </a:prstGeom>
            <a:ln w="38100"/>
          </p:spPr>
          <p:style>
            <a:lnRef idx="2">
              <a:schemeClr val="accent2"/>
            </a:lnRef>
            <a:fillRef idx="1">
              <a:schemeClr val="lt1"/>
            </a:fillRef>
            <a:effectRef idx="0">
              <a:schemeClr val="accent2"/>
            </a:effectRef>
            <a:fontRef idx="minor">
              <a:schemeClr val="dk1"/>
            </a:fontRef>
          </p:style>
          <p:txBody>
            <a:bodyPr rtlCol="0" anchor="ctr"/>
            <a:lstStyle/>
            <a:p>
              <a:pPr algn="ctr"/>
              <a:r>
                <a:rPr lang="en-US" sz="3000" b="1" dirty="0">
                  <a:latin typeface="Arial" panose="020B0604020202020204" pitchFamily="34" charset="0"/>
                  <a:cs typeface="Arial" panose="020B0604020202020204" pitchFamily="34" charset="0"/>
                </a:rPr>
                <a:t>-</a:t>
              </a:r>
              <a:r>
                <a:rPr lang="en-US" sz="3000" b="1" i="1" dirty="0" err="1">
                  <a:latin typeface="Arial" panose="020B0604020202020204" pitchFamily="34" charset="0"/>
                  <a:cs typeface="Arial" panose="020B0604020202020204" pitchFamily="34" charset="0"/>
                </a:rPr>
                <a:t>ics</a:t>
              </a:r>
              <a:r>
                <a:rPr lang="en-US" sz="3000" b="1" i="1" dirty="0">
                  <a:latin typeface="Arial" panose="020B0604020202020204" pitchFamily="34" charset="0"/>
                  <a:cs typeface="Arial" panose="020B0604020202020204" pitchFamily="34" charset="0"/>
                </a:rPr>
                <a:t> </a:t>
              </a:r>
              <a:r>
                <a:rPr lang="en-US" sz="3000" b="1" dirty="0">
                  <a:latin typeface="Arial" panose="020B0604020202020204" pitchFamily="34" charset="0"/>
                  <a:cs typeface="Arial" panose="020B0604020202020204" pitchFamily="34" charset="0"/>
                </a:rPr>
                <a:t>:</a:t>
              </a:r>
            </a:p>
          </p:txBody>
        </p:sp>
      </p:grpSp>
      <p:pic>
        <p:nvPicPr>
          <p:cNvPr id="7" name="Picture 2" descr="Illustration of a longfin squid with reddish pink mantle and blueish purple fins and tentacles. Credit: NOAA Fisheries/Jack Hornady">
            <a:extLst>
              <a:ext uri="{FF2B5EF4-FFF2-40B4-BE49-F238E27FC236}">
                <a16:creationId xmlns:a16="http://schemas.microsoft.com/office/drawing/2014/main" id="{82E4CD09-D81C-4B3A-4A56-B9C976A23B1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73355" y="5442640"/>
            <a:ext cx="2632331" cy="1757081"/>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22" name="Slide Number Placeholder 3">
            <a:extLst>
              <a:ext uri="{FF2B5EF4-FFF2-40B4-BE49-F238E27FC236}">
                <a16:creationId xmlns:a16="http://schemas.microsoft.com/office/drawing/2014/main" id="{EF55BD7A-E9D1-D97D-9CCC-67F582AE27BC}"/>
              </a:ext>
            </a:extLst>
          </p:cNvPr>
          <p:cNvSpPr txBox="1">
            <a:spLocks/>
          </p:cNvSpPr>
          <p:nvPr/>
        </p:nvSpPr>
        <p:spPr>
          <a:xfrm>
            <a:off x="8610600" y="6356350"/>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solidFill>
                <a:latin typeface="Adelle Sans Devanagari" panose="02000503000000020004" pitchFamily="2" charset="-78"/>
                <a:ea typeface="+mn-ea"/>
                <a:cs typeface="Adelle Sans Devanagari" panose="02000503000000020004" pitchFamily="2" charset="-78"/>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7FC46575-6D3F-4D40-B678-5D601DAEDA75}" type="slidenum">
              <a:rPr lang="en-US" smtClean="0">
                <a:solidFill>
                  <a:schemeClr val="bg1"/>
                </a:solidFill>
                <a:latin typeface="Arial" panose="020B0604020202020204" pitchFamily="34" charset="0"/>
                <a:cs typeface="Arial" panose="020B0604020202020204" pitchFamily="34" charset="0"/>
              </a:rPr>
              <a:pPr/>
              <a:t>29</a:t>
            </a:fld>
            <a:endParaRPr lang="en-US" dirty="0">
              <a:solidFill>
                <a:schemeClr val="bg1"/>
              </a:solidFill>
              <a:latin typeface="Arial" panose="020B0604020202020204" pitchFamily="34" charset="0"/>
              <a:cs typeface="Arial" panose="020B0604020202020204" pitchFamily="34" charset="0"/>
            </a:endParaRPr>
          </a:p>
        </p:txBody>
      </p:sp>
      <p:grpSp>
        <p:nvGrpSpPr>
          <p:cNvPr id="16" name="Group 15">
            <a:extLst>
              <a:ext uri="{FF2B5EF4-FFF2-40B4-BE49-F238E27FC236}">
                <a16:creationId xmlns:a16="http://schemas.microsoft.com/office/drawing/2014/main" id="{89224F50-EF0C-DDE3-FE4E-51046C25E841}"/>
              </a:ext>
            </a:extLst>
          </p:cNvPr>
          <p:cNvGrpSpPr/>
          <p:nvPr/>
        </p:nvGrpSpPr>
        <p:grpSpPr>
          <a:xfrm>
            <a:off x="0" y="0"/>
            <a:ext cx="12192000" cy="548640"/>
            <a:chOff x="0" y="0"/>
            <a:chExt cx="12192000" cy="548640"/>
          </a:xfrm>
        </p:grpSpPr>
        <p:sp>
          <p:nvSpPr>
            <p:cNvPr id="17" name="Rectangle 16">
              <a:extLst>
                <a:ext uri="{FF2B5EF4-FFF2-40B4-BE49-F238E27FC236}">
                  <a16:creationId xmlns:a16="http://schemas.microsoft.com/office/drawing/2014/main" id="{54B448B6-EF31-23BA-4AF6-99F3569BC270}"/>
                </a:ext>
              </a:extLst>
            </p:cNvPr>
            <p:cNvSpPr/>
            <p:nvPr/>
          </p:nvSpPr>
          <p:spPr>
            <a:xfrm>
              <a:off x="0" y="0"/>
              <a:ext cx="12192000" cy="54864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grpSp>
          <p:nvGrpSpPr>
            <p:cNvPr id="18" name="Group 17">
              <a:extLst>
                <a:ext uri="{FF2B5EF4-FFF2-40B4-BE49-F238E27FC236}">
                  <a16:creationId xmlns:a16="http://schemas.microsoft.com/office/drawing/2014/main" id="{9DF7D1A1-C75D-429F-8DE7-671382A6178D}"/>
                </a:ext>
              </a:extLst>
            </p:cNvPr>
            <p:cNvGrpSpPr/>
            <p:nvPr/>
          </p:nvGrpSpPr>
          <p:grpSpPr>
            <a:xfrm>
              <a:off x="508000" y="6743"/>
              <a:ext cx="11176000" cy="477279"/>
              <a:chOff x="508000" y="1046502"/>
              <a:chExt cx="11176000" cy="477279"/>
            </a:xfrm>
          </p:grpSpPr>
          <p:grpSp>
            <p:nvGrpSpPr>
              <p:cNvPr id="19" name="Group 18">
                <a:extLst>
                  <a:ext uri="{FF2B5EF4-FFF2-40B4-BE49-F238E27FC236}">
                    <a16:creationId xmlns:a16="http://schemas.microsoft.com/office/drawing/2014/main" id="{C997FE26-6FA1-0ABA-FEFB-F1E7669ADE49}"/>
                  </a:ext>
                </a:extLst>
              </p:cNvPr>
              <p:cNvGrpSpPr/>
              <p:nvPr/>
            </p:nvGrpSpPr>
            <p:grpSpPr>
              <a:xfrm>
                <a:off x="508000" y="1046502"/>
                <a:ext cx="1828800" cy="477279"/>
                <a:chOff x="465235" y="141883"/>
                <a:chExt cx="1828800" cy="477279"/>
              </a:xfrm>
            </p:grpSpPr>
            <p:sp>
              <p:nvSpPr>
                <p:cNvPr id="46" name="TextBox 45">
                  <a:extLst>
                    <a:ext uri="{FF2B5EF4-FFF2-40B4-BE49-F238E27FC236}">
                      <a16:creationId xmlns:a16="http://schemas.microsoft.com/office/drawing/2014/main" id="{69E5EB44-A9D0-CD63-7E20-963764B600E2}"/>
                    </a:ext>
                  </a:extLst>
                </p:cNvPr>
                <p:cNvSpPr txBox="1"/>
                <p:nvPr/>
              </p:nvSpPr>
              <p:spPr>
                <a:xfrm>
                  <a:off x="465235" y="496051"/>
                  <a:ext cx="1828800" cy="123111"/>
                </a:xfrm>
                <a:prstGeom prst="rect">
                  <a:avLst/>
                </a:prstGeom>
                <a:solidFill>
                  <a:schemeClr val="accent5">
                    <a:lumMod val="60000"/>
                    <a:lumOff val="40000"/>
                  </a:schemeClr>
                </a:solidFill>
                <a:ln>
                  <a:solidFill>
                    <a:schemeClr val="accent5">
                      <a:lumMod val="60000"/>
                      <a:lumOff val="40000"/>
                    </a:schemeClr>
                  </a:solidFill>
                </a:ln>
              </p:spPr>
              <p:txBody>
                <a:bodyPr wrap="square" rtlCol="0">
                  <a:spAutoFit/>
                </a:bodyPr>
                <a:lstStyle/>
                <a:p>
                  <a:endParaRPr lang="en-US" sz="200" dirty="0">
                    <a:solidFill>
                      <a:schemeClr val="accent1">
                        <a:lumMod val="40000"/>
                        <a:lumOff val="60000"/>
                      </a:schemeClr>
                    </a:solidFill>
                    <a:latin typeface="Arial" panose="020B0604020202020204" pitchFamily="34" charset="0"/>
                    <a:cs typeface="Arial" panose="020B0604020202020204" pitchFamily="34" charset="0"/>
                  </a:endParaRPr>
                </a:p>
              </p:txBody>
            </p:sp>
            <p:sp>
              <p:nvSpPr>
                <p:cNvPr id="47" name="TextBox 46">
                  <a:extLst>
                    <a:ext uri="{FF2B5EF4-FFF2-40B4-BE49-F238E27FC236}">
                      <a16:creationId xmlns:a16="http://schemas.microsoft.com/office/drawing/2014/main" id="{2365A46D-1FAC-FB1C-7AEC-7141058A8F6A}"/>
                    </a:ext>
                  </a:extLst>
                </p:cNvPr>
                <p:cNvSpPr txBox="1"/>
                <p:nvPr/>
              </p:nvSpPr>
              <p:spPr>
                <a:xfrm>
                  <a:off x="684573" y="141883"/>
                  <a:ext cx="1390124" cy="369332"/>
                </a:xfrm>
                <a:prstGeom prst="rect">
                  <a:avLst/>
                </a:prstGeom>
                <a:noFill/>
              </p:spPr>
              <p:txBody>
                <a:bodyPr wrap="none" rtlCol="0">
                  <a:spAutoFit/>
                </a:bodyPr>
                <a:lstStyle/>
                <a:p>
                  <a:pPr algn="ctr"/>
                  <a:r>
                    <a:rPr lang="en-US" dirty="0">
                      <a:solidFill>
                        <a:schemeClr val="bg2">
                          <a:lumMod val="75000"/>
                        </a:schemeClr>
                      </a:solidFill>
                      <a:latin typeface="Arial" panose="020B0604020202020204" pitchFamily="34" charset="0"/>
                      <a:cs typeface="Arial" panose="020B0604020202020204" pitchFamily="34" charset="0"/>
                    </a:rPr>
                    <a:t>Introduction</a:t>
                  </a:r>
                </a:p>
              </p:txBody>
            </p:sp>
          </p:grpSp>
          <p:grpSp>
            <p:nvGrpSpPr>
              <p:cNvPr id="20" name="Group 19">
                <a:extLst>
                  <a:ext uri="{FF2B5EF4-FFF2-40B4-BE49-F238E27FC236}">
                    <a16:creationId xmlns:a16="http://schemas.microsoft.com/office/drawing/2014/main" id="{88310856-D43E-53B0-FF13-D475C88693B5}"/>
                  </a:ext>
                </a:extLst>
              </p:cNvPr>
              <p:cNvGrpSpPr/>
              <p:nvPr/>
            </p:nvGrpSpPr>
            <p:grpSpPr>
              <a:xfrm>
                <a:off x="2844800" y="1046502"/>
                <a:ext cx="1828800" cy="477279"/>
                <a:chOff x="465235" y="141883"/>
                <a:chExt cx="1828800" cy="477279"/>
              </a:xfrm>
            </p:grpSpPr>
            <p:sp>
              <p:nvSpPr>
                <p:cNvPr id="44" name="TextBox 43">
                  <a:extLst>
                    <a:ext uri="{FF2B5EF4-FFF2-40B4-BE49-F238E27FC236}">
                      <a16:creationId xmlns:a16="http://schemas.microsoft.com/office/drawing/2014/main" id="{E8A7A667-F4DE-3B30-926D-7A4EEBD9E2AB}"/>
                    </a:ext>
                  </a:extLst>
                </p:cNvPr>
                <p:cNvSpPr txBox="1"/>
                <p:nvPr/>
              </p:nvSpPr>
              <p:spPr>
                <a:xfrm>
                  <a:off x="465235" y="496051"/>
                  <a:ext cx="1828800" cy="123111"/>
                </a:xfrm>
                <a:prstGeom prst="rect">
                  <a:avLst/>
                </a:prstGeom>
                <a:solidFill>
                  <a:schemeClr val="accent5">
                    <a:lumMod val="60000"/>
                    <a:lumOff val="40000"/>
                  </a:schemeClr>
                </a:solidFill>
                <a:ln>
                  <a:solidFill>
                    <a:schemeClr val="accent5">
                      <a:lumMod val="60000"/>
                      <a:lumOff val="40000"/>
                    </a:schemeClr>
                  </a:solidFill>
                </a:ln>
              </p:spPr>
              <p:txBody>
                <a:bodyPr wrap="square" rtlCol="0">
                  <a:spAutoFit/>
                </a:bodyPr>
                <a:lstStyle/>
                <a:p>
                  <a:endParaRPr lang="en-US" sz="200" dirty="0">
                    <a:solidFill>
                      <a:schemeClr val="accent1">
                        <a:lumMod val="40000"/>
                        <a:lumOff val="60000"/>
                      </a:schemeClr>
                    </a:solidFill>
                    <a:latin typeface="Arial" panose="020B0604020202020204" pitchFamily="34" charset="0"/>
                    <a:cs typeface="Arial" panose="020B0604020202020204" pitchFamily="34" charset="0"/>
                  </a:endParaRPr>
                </a:p>
              </p:txBody>
            </p:sp>
            <p:sp>
              <p:nvSpPr>
                <p:cNvPr id="45" name="TextBox 44">
                  <a:extLst>
                    <a:ext uri="{FF2B5EF4-FFF2-40B4-BE49-F238E27FC236}">
                      <a16:creationId xmlns:a16="http://schemas.microsoft.com/office/drawing/2014/main" id="{75B25CA9-2666-C9FB-DB27-9BF3BC6FF9DF}"/>
                    </a:ext>
                  </a:extLst>
                </p:cNvPr>
                <p:cNvSpPr txBox="1"/>
                <p:nvPr/>
              </p:nvSpPr>
              <p:spPr>
                <a:xfrm>
                  <a:off x="778350" y="141883"/>
                  <a:ext cx="1202573" cy="369332"/>
                </a:xfrm>
                <a:prstGeom prst="rect">
                  <a:avLst/>
                </a:prstGeom>
                <a:noFill/>
              </p:spPr>
              <p:txBody>
                <a:bodyPr wrap="none" rtlCol="0">
                  <a:spAutoFit/>
                </a:bodyPr>
                <a:lstStyle/>
                <a:p>
                  <a:pPr algn="ctr"/>
                  <a:r>
                    <a:rPr lang="en-US" dirty="0">
                      <a:solidFill>
                        <a:schemeClr val="bg2">
                          <a:lumMod val="75000"/>
                        </a:schemeClr>
                      </a:solidFill>
                      <a:latin typeface="Arial" panose="020B0604020202020204" pitchFamily="34" charset="0"/>
                      <a:cs typeface="Arial" panose="020B0604020202020204" pitchFamily="34" charset="0"/>
                    </a:rPr>
                    <a:t>Chapter 1</a:t>
                  </a:r>
                </a:p>
              </p:txBody>
            </p:sp>
          </p:grpSp>
          <p:grpSp>
            <p:nvGrpSpPr>
              <p:cNvPr id="35" name="Group 34">
                <a:extLst>
                  <a:ext uri="{FF2B5EF4-FFF2-40B4-BE49-F238E27FC236}">
                    <a16:creationId xmlns:a16="http://schemas.microsoft.com/office/drawing/2014/main" id="{8FA94C4B-A10C-F094-F424-08910268EC61}"/>
                  </a:ext>
                </a:extLst>
              </p:cNvPr>
              <p:cNvGrpSpPr/>
              <p:nvPr/>
            </p:nvGrpSpPr>
            <p:grpSpPr>
              <a:xfrm>
                <a:off x="5181600" y="1046502"/>
                <a:ext cx="1828800" cy="477279"/>
                <a:chOff x="465235" y="141883"/>
                <a:chExt cx="1828800" cy="477279"/>
              </a:xfrm>
            </p:grpSpPr>
            <p:sp>
              <p:nvSpPr>
                <p:cNvPr id="42" name="TextBox 41">
                  <a:extLst>
                    <a:ext uri="{FF2B5EF4-FFF2-40B4-BE49-F238E27FC236}">
                      <a16:creationId xmlns:a16="http://schemas.microsoft.com/office/drawing/2014/main" id="{2C69FF2D-ABBE-F6C3-4C04-2388D50DE89E}"/>
                    </a:ext>
                  </a:extLst>
                </p:cNvPr>
                <p:cNvSpPr txBox="1"/>
                <p:nvPr/>
              </p:nvSpPr>
              <p:spPr>
                <a:xfrm>
                  <a:off x="465235" y="496051"/>
                  <a:ext cx="1828800" cy="123111"/>
                </a:xfrm>
                <a:prstGeom prst="rect">
                  <a:avLst/>
                </a:prstGeom>
                <a:solidFill>
                  <a:schemeClr val="accent5">
                    <a:lumMod val="75000"/>
                  </a:schemeClr>
                </a:solidFill>
                <a:ln>
                  <a:solidFill>
                    <a:schemeClr val="accent5">
                      <a:lumMod val="75000"/>
                    </a:schemeClr>
                  </a:solidFill>
                </a:ln>
              </p:spPr>
              <p:txBody>
                <a:bodyPr wrap="square" rtlCol="0">
                  <a:spAutoFit/>
                </a:bodyPr>
                <a:lstStyle/>
                <a:p>
                  <a:endParaRPr lang="en-US" sz="200" dirty="0">
                    <a:solidFill>
                      <a:schemeClr val="accent1">
                        <a:lumMod val="40000"/>
                        <a:lumOff val="60000"/>
                      </a:schemeClr>
                    </a:solidFill>
                    <a:latin typeface="Arial" panose="020B0604020202020204" pitchFamily="34" charset="0"/>
                    <a:cs typeface="Arial" panose="020B0604020202020204" pitchFamily="34" charset="0"/>
                  </a:endParaRPr>
                </a:p>
              </p:txBody>
            </p:sp>
            <p:sp>
              <p:nvSpPr>
                <p:cNvPr id="43" name="TextBox 42">
                  <a:extLst>
                    <a:ext uri="{FF2B5EF4-FFF2-40B4-BE49-F238E27FC236}">
                      <a16:creationId xmlns:a16="http://schemas.microsoft.com/office/drawing/2014/main" id="{CB7D16CE-1B51-8A12-CFF3-3B5FE46E6D08}"/>
                    </a:ext>
                  </a:extLst>
                </p:cNvPr>
                <p:cNvSpPr txBox="1"/>
                <p:nvPr/>
              </p:nvSpPr>
              <p:spPr>
                <a:xfrm>
                  <a:off x="755107" y="141883"/>
                  <a:ext cx="1249060" cy="369332"/>
                </a:xfrm>
                <a:prstGeom prst="rect">
                  <a:avLst/>
                </a:prstGeom>
                <a:noFill/>
              </p:spPr>
              <p:txBody>
                <a:bodyPr wrap="none" rtlCol="0">
                  <a:spAutoFit/>
                </a:bodyPr>
                <a:lstStyle/>
                <a:p>
                  <a:pPr algn="ctr"/>
                  <a:r>
                    <a:rPr lang="en-US" b="1" dirty="0">
                      <a:solidFill>
                        <a:schemeClr val="bg2">
                          <a:lumMod val="50000"/>
                        </a:schemeClr>
                      </a:solidFill>
                      <a:latin typeface="Arial" panose="020B0604020202020204" pitchFamily="34" charset="0"/>
                      <a:cs typeface="Arial" panose="020B0604020202020204" pitchFamily="34" charset="0"/>
                    </a:rPr>
                    <a:t>Chapter 2</a:t>
                  </a:r>
                </a:p>
              </p:txBody>
            </p:sp>
          </p:grpSp>
          <p:grpSp>
            <p:nvGrpSpPr>
              <p:cNvPr id="36" name="Group 35">
                <a:extLst>
                  <a:ext uri="{FF2B5EF4-FFF2-40B4-BE49-F238E27FC236}">
                    <a16:creationId xmlns:a16="http://schemas.microsoft.com/office/drawing/2014/main" id="{7F5AE8A9-8F3B-A4FC-A978-2CED3A96E849}"/>
                  </a:ext>
                </a:extLst>
              </p:cNvPr>
              <p:cNvGrpSpPr/>
              <p:nvPr/>
            </p:nvGrpSpPr>
            <p:grpSpPr>
              <a:xfrm>
                <a:off x="7518400" y="1046502"/>
                <a:ext cx="1828800" cy="477279"/>
                <a:chOff x="465235" y="141883"/>
                <a:chExt cx="1828800" cy="477279"/>
              </a:xfrm>
            </p:grpSpPr>
            <p:sp>
              <p:nvSpPr>
                <p:cNvPr id="40" name="TextBox 39">
                  <a:extLst>
                    <a:ext uri="{FF2B5EF4-FFF2-40B4-BE49-F238E27FC236}">
                      <a16:creationId xmlns:a16="http://schemas.microsoft.com/office/drawing/2014/main" id="{134100D4-5FC5-DC48-F023-BE693248BEE0}"/>
                    </a:ext>
                  </a:extLst>
                </p:cNvPr>
                <p:cNvSpPr txBox="1"/>
                <p:nvPr/>
              </p:nvSpPr>
              <p:spPr>
                <a:xfrm>
                  <a:off x="465235" y="496051"/>
                  <a:ext cx="1828800" cy="123111"/>
                </a:xfrm>
                <a:prstGeom prst="rect">
                  <a:avLst/>
                </a:prstGeom>
                <a:solidFill>
                  <a:schemeClr val="accent5">
                    <a:lumMod val="60000"/>
                    <a:lumOff val="40000"/>
                  </a:schemeClr>
                </a:solidFill>
                <a:ln>
                  <a:solidFill>
                    <a:schemeClr val="accent5">
                      <a:lumMod val="60000"/>
                      <a:lumOff val="40000"/>
                    </a:schemeClr>
                  </a:solidFill>
                </a:ln>
              </p:spPr>
              <p:txBody>
                <a:bodyPr wrap="square" rtlCol="0">
                  <a:spAutoFit/>
                </a:bodyPr>
                <a:lstStyle/>
                <a:p>
                  <a:endParaRPr lang="en-US" sz="200" dirty="0">
                    <a:solidFill>
                      <a:schemeClr val="accent1">
                        <a:lumMod val="40000"/>
                        <a:lumOff val="60000"/>
                      </a:schemeClr>
                    </a:solidFill>
                    <a:latin typeface="Arial" panose="020B0604020202020204" pitchFamily="34" charset="0"/>
                    <a:cs typeface="Arial" panose="020B0604020202020204" pitchFamily="34" charset="0"/>
                  </a:endParaRPr>
                </a:p>
              </p:txBody>
            </p:sp>
            <p:sp>
              <p:nvSpPr>
                <p:cNvPr id="41" name="TextBox 40">
                  <a:extLst>
                    <a:ext uri="{FF2B5EF4-FFF2-40B4-BE49-F238E27FC236}">
                      <a16:creationId xmlns:a16="http://schemas.microsoft.com/office/drawing/2014/main" id="{DD8CE7D1-3F0D-6ADA-393A-3C3F978E13C2}"/>
                    </a:ext>
                  </a:extLst>
                </p:cNvPr>
                <p:cNvSpPr txBox="1"/>
                <p:nvPr/>
              </p:nvSpPr>
              <p:spPr>
                <a:xfrm>
                  <a:off x="772740" y="141883"/>
                  <a:ext cx="1213794" cy="369332"/>
                </a:xfrm>
                <a:prstGeom prst="rect">
                  <a:avLst/>
                </a:prstGeom>
                <a:noFill/>
              </p:spPr>
              <p:txBody>
                <a:bodyPr wrap="none" rtlCol="0">
                  <a:spAutoFit/>
                </a:bodyPr>
                <a:lstStyle/>
                <a:p>
                  <a:pPr algn="ctr"/>
                  <a:r>
                    <a:rPr lang="en-US" dirty="0">
                      <a:solidFill>
                        <a:schemeClr val="bg2">
                          <a:lumMod val="75000"/>
                        </a:schemeClr>
                      </a:solidFill>
                      <a:latin typeface="Arial" panose="020B0604020202020204" pitchFamily="34" charset="0"/>
                      <a:cs typeface="Arial" panose="020B0604020202020204" pitchFamily="34" charset="0"/>
                    </a:rPr>
                    <a:t>Chapter 3</a:t>
                  </a:r>
                </a:p>
              </p:txBody>
            </p:sp>
          </p:grpSp>
          <p:grpSp>
            <p:nvGrpSpPr>
              <p:cNvPr id="37" name="Group 36">
                <a:extLst>
                  <a:ext uri="{FF2B5EF4-FFF2-40B4-BE49-F238E27FC236}">
                    <a16:creationId xmlns:a16="http://schemas.microsoft.com/office/drawing/2014/main" id="{10F90CC2-58C2-FFCF-459B-9EFAA16F4EA8}"/>
                  </a:ext>
                </a:extLst>
              </p:cNvPr>
              <p:cNvGrpSpPr/>
              <p:nvPr/>
            </p:nvGrpSpPr>
            <p:grpSpPr>
              <a:xfrm>
                <a:off x="9855200" y="1046502"/>
                <a:ext cx="1828800" cy="477279"/>
                <a:chOff x="465235" y="141883"/>
                <a:chExt cx="1828800" cy="477279"/>
              </a:xfrm>
            </p:grpSpPr>
            <p:sp>
              <p:nvSpPr>
                <p:cNvPr id="38" name="TextBox 37">
                  <a:extLst>
                    <a:ext uri="{FF2B5EF4-FFF2-40B4-BE49-F238E27FC236}">
                      <a16:creationId xmlns:a16="http://schemas.microsoft.com/office/drawing/2014/main" id="{85C9AD88-6FD2-3341-845E-3A0393CA5C83}"/>
                    </a:ext>
                  </a:extLst>
                </p:cNvPr>
                <p:cNvSpPr txBox="1"/>
                <p:nvPr/>
              </p:nvSpPr>
              <p:spPr>
                <a:xfrm>
                  <a:off x="465235" y="496051"/>
                  <a:ext cx="1828800" cy="123111"/>
                </a:xfrm>
                <a:prstGeom prst="rect">
                  <a:avLst/>
                </a:prstGeom>
                <a:solidFill>
                  <a:schemeClr val="accent5">
                    <a:lumMod val="60000"/>
                    <a:lumOff val="40000"/>
                  </a:schemeClr>
                </a:solidFill>
                <a:ln>
                  <a:solidFill>
                    <a:schemeClr val="accent5">
                      <a:lumMod val="60000"/>
                      <a:lumOff val="40000"/>
                    </a:schemeClr>
                  </a:solidFill>
                </a:ln>
              </p:spPr>
              <p:txBody>
                <a:bodyPr wrap="square" rtlCol="0">
                  <a:spAutoFit/>
                </a:bodyPr>
                <a:lstStyle/>
                <a:p>
                  <a:endParaRPr lang="en-US" sz="200" dirty="0">
                    <a:solidFill>
                      <a:schemeClr val="accent1">
                        <a:lumMod val="40000"/>
                        <a:lumOff val="60000"/>
                      </a:schemeClr>
                    </a:solidFill>
                    <a:latin typeface="Arial" panose="020B0604020202020204" pitchFamily="34" charset="0"/>
                    <a:cs typeface="Arial" panose="020B0604020202020204" pitchFamily="34" charset="0"/>
                  </a:endParaRPr>
                </a:p>
              </p:txBody>
            </p:sp>
            <p:sp>
              <p:nvSpPr>
                <p:cNvPr id="39" name="TextBox 38">
                  <a:extLst>
                    <a:ext uri="{FF2B5EF4-FFF2-40B4-BE49-F238E27FC236}">
                      <a16:creationId xmlns:a16="http://schemas.microsoft.com/office/drawing/2014/main" id="{CC0F1C16-1422-D26D-1D4C-F413B888CB13}"/>
                    </a:ext>
                  </a:extLst>
                </p:cNvPr>
                <p:cNvSpPr txBox="1"/>
                <p:nvPr/>
              </p:nvSpPr>
              <p:spPr>
                <a:xfrm>
                  <a:off x="791978" y="141883"/>
                  <a:ext cx="1175322" cy="369332"/>
                </a:xfrm>
                <a:prstGeom prst="rect">
                  <a:avLst/>
                </a:prstGeom>
                <a:noFill/>
              </p:spPr>
              <p:txBody>
                <a:bodyPr wrap="none" rtlCol="0">
                  <a:spAutoFit/>
                </a:bodyPr>
                <a:lstStyle/>
                <a:p>
                  <a:pPr algn="ctr"/>
                  <a:r>
                    <a:rPr lang="en-US" dirty="0">
                      <a:solidFill>
                        <a:schemeClr val="bg2">
                          <a:lumMod val="75000"/>
                        </a:schemeClr>
                      </a:solidFill>
                      <a:latin typeface="Arial" panose="020B0604020202020204" pitchFamily="34" charset="0"/>
                      <a:cs typeface="Arial" panose="020B0604020202020204" pitchFamily="34" charset="0"/>
                    </a:rPr>
                    <a:t>Summary</a:t>
                  </a:r>
                </a:p>
              </p:txBody>
            </p:sp>
          </p:grpSp>
        </p:grpSp>
      </p:grpSp>
    </p:spTree>
    <p:extLst>
      <p:ext uri="{BB962C8B-B14F-4D97-AF65-F5344CB8AC3E}">
        <p14:creationId xmlns:p14="http://schemas.microsoft.com/office/powerpoint/2010/main" val="421245956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1C3926-0398-B90A-A414-CE5C7212B448}"/>
              </a:ext>
            </a:extLst>
          </p:cNvPr>
          <p:cNvSpPr>
            <a:spLocks noGrp="1"/>
          </p:cNvSpPr>
          <p:nvPr>
            <p:ph type="title"/>
          </p:nvPr>
        </p:nvSpPr>
        <p:spPr>
          <a:xfrm>
            <a:off x="838200" y="423792"/>
            <a:ext cx="10515600" cy="1325563"/>
          </a:xfrm>
        </p:spPr>
        <p:txBody>
          <a:bodyPr/>
          <a:lstStyle/>
          <a:p>
            <a:pPr algn="ctr"/>
            <a:r>
              <a:rPr lang="en-US" b="1" dirty="0"/>
              <a:t>Chapter 3 Overview</a:t>
            </a:r>
          </a:p>
        </p:txBody>
      </p:sp>
      <p:sp>
        <p:nvSpPr>
          <p:cNvPr id="4" name="Slide Number Placeholder 3">
            <a:extLst>
              <a:ext uri="{FF2B5EF4-FFF2-40B4-BE49-F238E27FC236}">
                <a16:creationId xmlns:a16="http://schemas.microsoft.com/office/drawing/2014/main" id="{DE806C02-EC49-2528-3FA2-29408960B237}"/>
              </a:ext>
            </a:extLst>
          </p:cNvPr>
          <p:cNvSpPr>
            <a:spLocks noGrp="1"/>
          </p:cNvSpPr>
          <p:nvPr>
            <p:ph type="sldNum" sz="quarter" idx="12"/>
          </p:nvPr>
        </p:nvSpPr>
        <p:spPr/>
        <p:txBody>
          <a:bodyPr/>
          <a:lstStyle/>
          <a:p>
            <a:fld id="{7FC46575-6D3F-4D40-B678-5D601DAEDA75}" type="slidenum">
              <a:rPr lang="en-US" smtClean="0"/>
              <a:t>30</a:t>
            </a:fld>
            <a:endParaRPr lang="en-US"/>
          </a:p>
        </p:txBody>
      </p:sp>
      <p:grpSp>
        <p:nvGrpSpPr>
          <p:cNvPr id="59" name="Group 58">
            <a:extLst>
              <a:ext uri="{FF2B5EF4-FFF2-40B4-BE49-F238E27FC236}">
                <a16:creationId xmlns:a16="http://schemas.microsoft.com/office/drawing/2014/main" id="{70C3B60A-433D-C6F4-C6C9-A599AEA67AB4}"/>
              </a:ext>
            </a:extLst>
          </p:cNvPr>
          <p:cNvGrpSpPr/>
          <p:nvPr/>
        </p:nvGrpSpPr>
        <p:grpSpPr>
          <a:xfrm>
            <a:off x="0" y="0"/>
            <a:ext cx="12192000" cy="548640"/>
            <a:chOff x="0" y="0"/>
            <a:chExt cx="12192000" cy="548640"/>
          </a:xfrm>
        </p:grpSpPr>
        <p:sp>
          <p:nvSpPr>
            <p:cNvPr id="60" name="Rectangle 59">
              <a:extLst>
                <a:ext uri="{FF2B5EF4-FFF2-40B4-BE49-F238E27FC236}">
                  <a16:creationId xmlns:a16="http://schemas.microsoft.com/office/drawing/2014/main" id="{7A7E8490-65A1-4C7B-843B-47D1FF5BBB64}"/>
                </a:ext>
              </a:extLst>
            </p:cNvPr>
            <p:cNvSpPr/>
            <p:nvPr/>
          </p:nvSpPr>
          <p:spPr>
            <a:xfrm>
              <a:off x="0" y="0"/>
              <a:ext cx="12192000" cy="54864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grpSp>
          <p:nvGrpSpPr>
            <p:cNvPr id="61" name="Group 60">
              <a:extLst>
                <a:ext uri="{FF2B5EF4-FFF2-40B4-BE49-F238E27FC236}">
                  <a16:creationId xmlns:a16="http://schemas.microsoft.com/office/drawing/2014/main" id="{D109E4AC-123D-397A-A851-7DAA11515E55}"/>
                </a:ext>
              </a:extLst>
            </p:cNvPr>
            <p:cNvGrpSpPr/>
            <p:nvPr/>
          </p:nvGrpSpPr>
          <p:grpSpPr>
            <a:xfrm>
              <a:off x="508000" y="6743"/>
              <a:ext cx="11176000" cy="477279"/>
              <a:chOff x="508000" y="1046502"/>
              <a:chExt cx="11176000" cy="477279"/>
            </a:xfrm>
          </p:grpSpPr>
          <p:grpSp>
            <p:nvGrpSpPr>
              <p:cNvPr id="62" name="Group 61">
                <a:extLst>
                  <a:ext uri="{FF2B5EF4-FFF2-40B4-BE49-F238E27FC236}">
                    <a16:creationId xmlns:a16="http://schemas.microsoft.com/office/drawing/2014/main" id="{72E2626A-E9BE-4EF3-804C-F86440A33649}"/>
                  </a:ext>
                </a:extLst>
              </p:cNvPr>
              <p:cNvGrpSpPr/>
              <p:nvPr/>
            </p:nvGrpSpPr>
            <p:grpSpPr>
              <a:xfrm>
                <a:off x="508000" y="1046502"/>
                <a:ext cx="1828800" cy="477279"/>
                <a:chOff x="465235" y="141883"/>
                <a:chExt cx="1828800" cy="477279"/>
              </a:xfrm>
            </p:grpSpPr>
            <p:sp>
              <p:nvSpPr>
                <p:cNvPr id="75" name="TextBox 74">
                  <a:extLst>
                    <a:ext uri="{FF2B5EF4-FFF2-40B4-BE49-F238E27FC236}">
                      <a16:creationId xmlns:a16="http://schemas.microsoft.com/office/drawing/2014/main" id="{7A7C1ADE-C229-5F33-341C-0650808899FA}"/>
                    </a:ext>
                  </a:extLst>
                </p:cNvPr>
                <p:cNvSpPr txBox="1"/>
                <p:nvPr/>
              </p:nvSpPr>
              <p:spPr>
                <a:xfrm>
                  <a:off x="465235" y="496051"/>
                  <a:ext cx="1828800" cy="123111"/>
                </a:xfrm>
                <a:prstGeom prst="rect">
                  <a:avLst/>
                </a:prstGeom>
                <a:solidFill>
                  <a:schemeClr val="accent5">
                    <a:lumMod val="60000"/>
                    <a:lumOff val="40000"/>
                  </a:schemeClr>
                </a:solidFill>
                <a:ln>
                  <a:solidFill>
                    <a:schemeClr val="accent5">
                      <a:lumMod val="60000"/>
                      <a:lumOff val="40000"/>
                    </a:schemeClr>
                  </a:solidFill>
                </a:ln>
              </p:spPr>
              <p:txBody>
                <a:bodyPr wrap="square" rtlCol="0">
                  <a:spAutoFit/>
                </a:bodyPr>
                <a:lstStyle/>
                <a:p>
                  <a:endParaRPr lang="en-US" sz="200" dirty="0">
                    <a:solidFill>
                      <a:schemeClr val="accent1">
                        <a:lumMod val="40000"/>
                        <a:lumOff val="60000"/>
                      </a:schemeClr>
                    </a:solidFill>
                    <a:latin typeface="Arial" panose="020B0604020202020204" pitchFamily="34" charset="0"/>
                    <a:cs typeface="Arial" panose="020B0604020202020204" pitchFamily="34" charset="0"/>
                  </a:endParaRPr>
                </a:p>
              </p:txBody>
            </p:sp>
            <p:sp>
              <p:nvSpPr>
                <p:cNvPr id="76" name="TextBox 75">
                  <a:extLst>
                    <a:ext uri="{FF2B5EF4-FFF2-40B4-BE49-F238E27FC236}">
                      <a16:creationId xmlns:a16="http://schemas.microsoft.com/office/drawing/2014/main" id="{20984C5A-D26E-E045-C197-F7E1700474F1}"/>
                    </a:ext>
                  </a:extLst>
                </p:cNvPr>
                <p:cNvSpPr txBox="1"/>
                <p:nvPr/>
              </p:nvSpPr>
              <p:spPr>
                <a:xfrm>
                  <a:off x="684573" y="141883"/>
                  <a:ext cx="1390124" cy="369332"/>
                </a:xfrm>
                <a:prstGeom prst="rect">
                  <a:avLst/>
                </a:prstGeom>
                <a:noFill/>
              </p:spPr>
              <p:txBody>
                <a:bodyPr wrap="none" rtlCol="0">
                  <a:spAutoFit/>
                </a:bodyPr>
                <a:lstStyle/>
                <a:p>
                  <a:pPr algn="ctr"/>
                  <a:r>
                    <a:rPr lang="en-US" dirty="0">
                      <a:solidFill>
                        <a:schemeClr val="bg2">
                          <a:lumMod val="75000"/>
                        </a:schemeClr>
                      </a:solidFill>
                      <a:latin typeface="Arial" panose="020B0604020202020204" pitchFamily="34" charset="0"/>
                      <a:cs typeface="Arial" panose="020B0604020202020204" pitchFamily="34" charset="0"/>
                    </a:rPr>
                    <a:t>Introduction</a:t>
                  </a:r>
                </a:p>
              </p:txBody>
            </p:sp>
          </p:grpSp>
          <p:grpSp>
            <p:nvGrpSpPr>
              <p:cNvPr id="63" name="Group 62">
                <a:extLst>
                  <a:ext uri="{FF2B5EF4-FFF2-40B4-BE49-F238E27FC236}">
                    <a16:creationId xmlns:a16="http://schemas.microsoft.com/office/drawing/2014/main" id="{75E17539-691C-93BD-5D85-0029DE8F777B}"/>
                  </a:ext>
                </a:extLst>
              </p:cNvPr>
              <p:cNvGrpSpPr/>
              <p:nvPr/>
            </p:nvGrpSpPr>
            <p:grpSpPr>
              <a:xfrm>
                <a:off x="2844800" y="1046502"/>
                <a:ext cx="1828800" cy="477279"/>
                <a:chOff x="465235" y="141883"/>
                <a:chExt cx="1828800" cy="477279"/>
              </a:xfrm>
            </p:grpSpPr>
            <p:sp>
              <p:nvSpPr>
                <p:cNvPr id="73" name="TextBox 72">
                  <a:extLst>
                    <a:ext uri="{FF2B5EF4-FFF2-40B4-BE49-F238E27FC236}">
                      <a16:creationId xmlns:a16="http://schemas.microsoft.com/office/drawing/2014/main" id="{25CEB958-70EB-0AEA-93B6-4CD3DFF118C5}"/>
                    </a:ext>
                  </a:extLst>
                </p:cNvPr>
                <p:cNvSpPr txBox="1"/>
                <p:nvPr/>
              </p:nvSpPr>
              <p:spPr>
                <a:xfrm>
                  <a:off x="465235" y="496051"/>
                  <a:ext cx="1828800" cy="123111"/>
                </a:xfrm>
                <a:prstGeom prst="rect">
                  <a:avLst/>
                </a:prstGeom>
                <a:solidFill>
                  <a:schemeClr val="accent5">
                    <a:lumMod val="60000"/>
                    <a:lumOff val="40000"/>
                  </a:schemeClr>
                </a:solidFill>
                <a:ln>
                  <a:solidFill>
                    <a:schemeClr val="accent5">
                      <a:lumMod val="60000"/>
                      <a:lumOff val="40000"/>
                    </a:schemeClr>
                  </a:solidFill>
                </a:ln>
              </p:spPr>
              <p:txBody>
                <a:bodyPr wrap="square" rtlCol="0">
                  <a:spAutoFit/>
                </a:bodyPr>
                <a:lstStyle/>
                <a:p>
                  <a:endParaRPr lang="en-US" sz="200" dirty="0">
                    <a:solidFill>
                      <a:schemeClr val="accent1">
                        <a:lumMod val="40000"/>
                        <a:lumOff val="60000"/>
                      </a:schemeClr>
                    </a:solidFill>
                    <a:latin typeface="Arial" panose="020B0604020202020204" pitchFamily="34" charset="0"/>
                    <a:cs typeface="Arial" panose="020B0604020202020204" pitchFamily="34" charset="0"/>
                  </a:endParaRPr>
                </a:p>
              </p:txBody>
            </p:sp>
            <p:sp>
              <p:nvSpPr>
                <p:cNvPr id="74" name="TextBox 73">
                  <a:extLst>
                    <a:ext uri="{FF2B5EF4-FFF2-40B4-BE49-F238E27FC236}">
                      <a16:creationId xmlns:a16="http://schemas.microsoft.com/office/drawing/2014/main" id="{7FCE4014-061F-127B-27B2-349627D1360E}"/>
                    </a:ext>
                  </a:extLst>
                </p:cNvPr>
                <p:cNvSpPr txBox="1"/>
                <p:nvPr/>
              </p:nvSpPr>
              <p:spPr>
                <a:xfrm>
                  <a:off x="778350" y="141883"/>
                  <a:ext cx="1202573" cy="369332"/>
                </a:xfrm>
                <a:prstGeom prst="rect">
                  <a:avLst/>
                </a:prstGeom>
                <a:noFill/>
              </p:spPr>
              <p:txBody>
                <a:bodyPr wrap="none" rtlCol="0">
                  <a:spAutoFit/>
                </a:bodyPr>
                <a:lstStyle/>
                <a:p>
                  <a:pPr algn="ctr"/>
                  <a:r>
                    <a:rPr lang="en-US" dirty="0">
                      <a:solidFill>
                        <a:schemeClr val="bg2">
                          <a:lumMod val="75000"/>
                        </a:schemeClr>
                      </a:solidFill>
                      <a:latin typeface="Arial" panose="020B0604020202020204" pitchFamily="34" charset="0"/>
                      <a:cs typeface="Arial" panose="020B0604020202020204" pitchFamily="34" charset="0"/>
                    </a:rPr>
                    <a:t>Chapter 1</a:t>
                  </a:r>
                </a:p>
              </p:txBody>
            </p:sp>
          </p:grpSp>
          <p:grpSp>
            <p:nvGrpSpPr>
              <p:cNvPr id="64" name="Group 63">
                <a:extLst>
                  <a:ext uri="{FF2B5EF4-FFF2-40B4-BE49-F238E27FC236}">
                    <a16:creationId xmlns:a16="http://schemas.microsoft.com/office/drawing/2014/main" id="{1A5965EB-04AB-50F4-DBFE-899CB4CB5D36}"/>
                  </a:ext>
                </a:extLst>
              </p:cNvPr>
              <p:cNvGrpSpPr/>
              <p:nvPr/>
            </p:nvGrpSpPr>
            <p:grpSpPr>
              <a:xfrm>
                <a:off x="5181600" y="1046502"/>
                <a:ext cx="1828800" cy="477279"/>
                <a:chOff x="465235" y="141883"/>
                <a:chExt cx="1828800" cy="477279"/>
              </a:xfrm>
            </p:grpSpPr>
            <p:sp>
              <p:nvSpPr>
                <p:cNvPr id="71" name="TextBox 70">
                  <a:extLst>
                    <a:ext uri="{FF2B5EF4-FFF2-40B4-BE49-F238E27FC236}">
                      <a16:creationId xmlns:a16="http://schemas.microsoft.com/office/drawing/2014/main" id="{CD7C9496-72E0-5CE3-FB17-EC67E5E279F4}"/>
                    </a:ext>
                  </a:extLst>
                </p:cNvPr>
                <p:cNvSpPr txBox="1"/>
                <p:nvPr/>
              </p:nvSpPr>
              <p:spPr>
                <a:xfrm>
                  <a:off x="465235" y="496051"/>
                  <a:ext cx="1828800" cy="123111"/>
                </a:xfrm>
                <a:prstGeom prst="rect">
                  <a:avLst/>
                </a:prstGeom>
                <a:solidFill>
                  <a:schemeClr val="accent5">
                    <a:lumMod val="60000"/>
                    <a:lumOff val="40000"/>
                  </a:schemeClr>
                </a:solidFill>
                <a:ln>
                  <a:solidFill>
                    <a:schemeClr val="accent5">
                      <a:lumMod val="60000"/>
                      <a:lumOff val="40000"/>
                    </a:schemeClr>
                  </a:solidFill>
                </a:ln>
              </p:spPr>
              <p:txBody>
                <a:bodyPr wrap="square" rtlCol="0">
                  <a:spAutoFit/>
                </a:bodyPr>
                <a:lstStyle/>
                <a:p>
                  <a:endParaRPr lang="en-US" sz="200" dirty="0">
                    <a:solidFill>
                      <a:schemeClr val="accent1">
                        <a:lumMod val="40000"/>
                        <a:lumOff val="60000"/>
                      </a:schemeClr>
                    </a:solidFill>
                    <a:latin typeface="Arial" panose="020B0604020202020204" pitchFamily="34" charset="0"/>
                    <a:cs typeface="Arial" panose="020B0604020202020204" pitchFamily="34" charset="0"/>
                  </a:endParaRPr>
                </a:p>
              </p:txBody>
            </p:sp>
            <p:sp>
              <p:nvSpPr>
                <p:cNvPr id="72" name="TextBox 71">
                  <a:extLst>
                    <a:ext uri="{FF2B5EF4-FFF2-40B4-BE49-F238E27FC236}">
                      <a16:creationId xmlns:a16="http://schemas.microsoft.com/office/drawing/2014/main" id="{6ABDA90B-C005-55BB-87E0-548D9F06317B}"/>
                    </a:ext>
                  </a:extLst>
                </p:cNvPr>
                <p:cNvSpPr txBox="1"/>
                <p:nvPr/>
              </p:nvSpPr>
              <p:spPr>
                <a:xfrm>
                  <a:off x="767129" y="141883"/>
                  <a:ext cx="1225015" cy="369332"/>
                </a:xfrm>
                <a:prstGeom prst="rect">
                  <a:avLst/>
                </a:prstGeom>
                <a:noFill/>
              </p:spPr>
              <p:txBody>
                <a:bodyPr wrap="none" rtlCol="0">
                  <a:spAutoFit/>
                </a:bodyPr>
                <a:lstStyle/>
                <a:p>
                  <a:pPr algn="ctr"/>
                  <a:r>
                    <a:rPr lang="en-US" dirty="0">
                      <a:solidFill>
                        <a:schemeClr val="bg2">
                          <a:lumMod val="75000"/>
                        </a:schemeClr>
                      </a:solidFill>
                      <a:latin typeface="Arial" panose="020B0604020202020204" pitchFamily="34" charset="0"/>
                      <a:cs typeface="Arial" panose="020B0604020202020204" pitchFamily="34" charset="0"/>
                    </a:rPr>
                    <a:t>Chapter 2</a:t>
                  </a:r>
                </a:p>
              </p:txBody>
            </p:sp>
          </p:grpSp>
          <p:grpSp>
            <p:nvGrpSpPr>
              <p:cNvPr id="65" name="Group 64">
                <a:extLst>
                  <a:ext uri="{FF2B5EF4-FFF2-40B4-BE49-F238E27FC236}">
                    <a16:creationId xmlns:a16="http://schemas.microsoft.com/office/drawing/2014/main" id="{7B0F560C-11B7-BD8C-520B-6317AF0E7E07}"/>
                  </a:ext>
                </a:extLst>
              </p:cNvPr>
              <p:cNvGrpSpPr/>
              <p:nvPr/>
            </p:nvGrpSpPr>
            <p:grpSpPr>
              <a:xfrm>
                <a:off x="7518400" y="1046502"/>
                <a:ext cx="1828800" cy="477279"/>
                <a:chOff x="465235" y="141883"/>
                <a:chExt cx="1828800" cy="477279"/>
              </a:xfrm>
            </p:grpSpPr>
            <p:sp>
              <p:nvSpPr>
                <p:cNvPr id="69" name="TextBox 68">
                  <a:extLst>
                    <a:ext uri="{FF2B5EF4-FFF2-40B4-BE49-F238E27FC236}">
                      <a16:creationId xmlns:a16="http://schemas.microsoft.com/office/drawing/2014/main" id="{F2915DD9-0A0F-94B1-7A4E-0027C8E677F5}"/>
                    </a:ext>
                  </a:extLst>
                </p:cNvPr>
                <p:cNvSpPr txBox="1"/>
                <p:nvPr/>
              </p:nvSpPr>
              <p:spPr>
                <a:xfrm>
                  <a:off x="465235" y="496051"/>
                  <a:ext cx="1828800" cy="123111"/>
                </a:xfrm>
                <a:prstGeom prst="rect">
                  <a:avLst/>
                </a:prstGeom>
                <a:solidFill>
                  <a:schemeClr val="accent5">
                    <a:lumMod val="75000"/>
                  </a:schemeClr>
                </a:solidFill>
                <a:ln>
                  <a:solidFill>
                    <a:schemeClr val="accent5">
                      <a:lumMod val="75000"/>
                    </a:schemeClr>
                  </a:solidFill>
                </a:ln>
              </p:spPr>
              <p:txBody>
                <a:bodyPr wrap="square" rtlCol="0">
                  <a:spAutoFit/>
                </a:bodyPr>
                <a:lstStyle/>
                <a:p>
                  <a:endParaRPr lang="en-US" sz="200" dirty="0">
                    <a:solidFill>
                      <a:schemeClr val="accent1">
                        <a:lumMod val="40000"/>
                        <a:lumOff val="60000"/>
                      </a:schemeClr>
                    </a:solidFill>
                    <a:latin typeface="Arial" panose="020B0604020202020204" pitchFamily="34" charset="0"/>
                    <a:cs typeface="Arial" panose="020B0604020202020204" pitchFamily="34" charset="0"/>
                  </a:endParaRPr>
                </a:p>
              </p:txBody>
            </p:sp>
            <p:sp>
              <p:nvSpPr>
                <p:cNvPr id="70" name="TextBox 69">
                  <a:extLst>
                    <a:ext uri="{FF2B5EF4-FFF2-40B4-BE49-F238E27FC236}">
                      <a16:creationId xmlns:a16="http://schemas.microsoft.com/office/drawing/2014/main" id="{9BB317CC-6406-4536-2319-A45D09FD0A3E}"/>
                    </a:ext>
                  </a:extLst>
                </p:cNvPr>
                <p:cNvSpPr txBox="1"/>
                <p:nvPr/>
              </p:nvSpPr>
              <p:spPr>
                <a:xfrm>
                  <a:off x="755107" y="141883"/>
                  <a:ext cx="1249061" cy="369332"/>
                </a:xfrm>
                <a:prstGeom prst="rect">
                  <a:avLst/>
                </a:prstGeom>
                <a:noFill/>
              </p:spPr>
              <p:txBody>
                <a:bodyPr wrap="none" rtlCol="0">
                  <a:spAutoFit/>
                </a:bodyPr>
                <a:lstStyle/>
                <a:p>
                  <a:pPr algn="ctr"/>
                  <a:r>
                    <a:rPr lang="en-US" b="1" dirty="0">
                      <a:solidFill>
                        <a:schemeClr val="bg2">
                          <a:lumMod val="50000"/>
                        </a:schemeClr>
                      </a:solidFill>
                      <a:latin typeface="Arial" panose="020B0604020202020204" pitchFamily="34" charset="0"/>
                      <a:cs typeface="Arial" panose="020B0604020202020204" pitchFamily="34" charset="0"/>
                    </a:rPr>
                    <a:t>Chapter 3</a:t>
                  </a:r>
                </a:p>
              </p:txBody>
            </p:sp>
          </p:grpSp>
          <p:grpSp>
            <p:nvGrpSpPr>
              <p:cNvPr id="66" name="Group 65">
                <a:extLst>
                  <a:ext uri="{FF2B5EF4-FFF2-40B4-BE49-F238E27FC236}">
                    <a16:creationId xmlns:a16="http://schemas.microsoft.com/office/drawing/2014/main" id="{1A88336D-C5CB-4C38-4205-4447E3905C28}"/>
                  </a:ext>
                </a:extLst>
              </p:cNvPr>
              <p:cNvGrpSpPr/>
              <p:nvPr/>
            </p:nvGrpSpPr>
            <p:grpSpPr>
              <a:xfrm>
                <a:off x="9855200" y="1046502"/>
                <a:ext cx="1828800" cy="477279"/>
                <a:chOff x="465235" y="141883"/>
                <a:chExt cx="1828800" cy="477279"/>
              </a:xfrm>
            </p:grpSpPr>
            <p:sp>
              <p:nvSpPr>
                <p:cNvPr id="67" name="TextBox 66">
                  <a:extLst>
                    <a:ext uri="{FF2B5EF4-FFF2-40B4-BE49-F238E27FC236}">
                      <a16:creationId xmlns:a16="http://schemas.microsoft.com/office/drawing/2014/main" id="{902667CB-58F9-CD7A-990B-2A5C87E2EC53}"/>
                    </a:ext>
                  </a:extLst>
                </p:cNvPr>
                <p:cNvSpPr txBox="1"/>
                <p:nvPr/>
              </p:nvSpPr>
              <p:spPr>
                <a:xfrm>
                  <a:off x="465235" y="496051"/>
                  <a:ext cx="1828800" cy="123111"/>
                </a:xfrm>
                <a:prstGeom prst="rect">
                  <a:avLst/>
                </a:prstGeom>
                <a:solidFill>
                  <a:schemeClr val="accent5">
                    <a:lumMod val="60000"/>
                    <a:lumOff val="40000"/>
                  </a:schemeClr>
                </a:solidFill>
                <a:ln>
                  <a:solidFill>
                    <a:schemeClr val="accent5">
                      <a:lumMod val="60000"/>
                      <a:lumOff val="40000"/>
                    </a:schemeClr>
                  </a:solidFill>
                </a:ln>
              </p:spPr>
              <p:txBody>
                <a:bodyPr wrap="square" rtlCol="0">
                  <a:spAutoFit/>
                </a:bodyPr>
                <a:lstStyle/>
                <a:p>
                  <a:endParaRPr lang="en-US" sz="200" dirty="0">
                    <a:solidFill>
                      <a:schemeClr val="accent1">
                        <a:lumMod val="40000"/>
                        <a:lumOff val="60000"/>
                      </a:schemeClr>
                    </a:solidFill>
                    <a:latin typeface="Arial" panose="020B0604020202020204" pitchFamily="34" charset="0"/>
                    <a:cs typeface="Arial" panose="020B0604020202020204" pitchFamily="34" charset="0"/>
                  </a:endParaRPr>
                </a:p>
              </p:txBody>
            </p:sp>
            <p:sp>
              <p:nvSpPr>
                <p:cNvPr id="68" name="TextBox 67">
                  <a:extLst>
                    <a:ext uri="{FF2B5EF4-FFF2-40B4-BE49-F238E27FC236}">
                      <a16:creationId xmlns:a16="http://schemas.microsoft.com/office/drawing/2014/main" id="{784E3A3E-6E08-24FA-7715-87709246D803}"/>
                    </a:ext>
                  </a:extLst>
                </p:cNvPr>
                <p:cNvSpPr txBox="1"/>
                <p:nvPr/>
              </p:nvSpPr>
              <p:spPr>
                <a:xfrm>
                  <a:off x="791978" y="141883"/>
                  <a:ext cx="1175322" cy="369332"/>
                </a:xfrm>
                <a:prstGeom prst="rect">
                  <a:avLst/>
                </a:prstGeom>
                <a:noFill/>
              </p:spPr>
              <p:txBody>
                <a:bodyPr wrap="none" rtlCol="0">
                  <a:spAutoFit/>
                </a:bodyPr>
                <a:lstStyle/>
                <a:p>
                  <a:pPr algn="ctr"/>
                  <a:r>
                    <a:rPr lang="en-US" dirty="0">
                      <a:solidFill>
                        <a:schemeClr val="bg2">
                          <a:lumMod val="75000"/>
                        </a:schemeClr>
                      </a:solidFill>
                      <a:latin typeface="Arial" panose="020B0604020202020204" pitchFamily="34" charset="0"/>
                      <a:cs typeface="Arial" panose="020B0604020202020204" pitchFamily="34" charset="0"/>
                    </a:rPr>
                    <a:t>Summary</a:t>
                  </a:r>
                </a:p>
              </p:txBody>
            </p:sp>
          </p:grpSp>
        </p:grpSp>
      </p:grpSp>
      <p:sp>
        <p:nvSpPr>
          <p:cNvPr id="11" name="TextBox 10">
            <a:extLst>
              <a:ext uri="{FF2B5EF4-FFF2-40B4-BE49-F238E27FC236}">
                <a16:creationId xmlns:a16="http://schemas.microsoft.com/office/drawing/2014/main" id="{C10F30A1-DD4B-A5FC-9656-78F188B250DB}"/>
              </a:ext>
            </a:extLst>
          </p:cNvPr>
          <p:cNvSpPr txBox="1"/>
          <p:nvPr/>
        </p:nvSpPr>
        <p:spPr>
          <a:xfrm>
            <a:off x="430193" y="1535440"/>
            <a:ext cx="11331615" cy="1708160"/>
          </a:xfrm>
          <a:prstGeom prst="rect">
            <a:avLst/>
          </a:prstGeom>
          <a:noFill/>
        </p:spPr>
        <p:txBody>
          <a:bodyPr wrap="square">
            <a:spAutoFit/>
          </a:bodyPr>
          <a:lstStyle/>
          <a:p>
            <a:pPr marL="0" indent="0" algn="ctr">
              <a:lnSpc>
                <a:spcPct val="100000"/>
              </a:lnSpc>
              <a:spcBef>
                <a:spcPts val="0"/>
              </a:spcBef>
              <a:buNone/>
            </a:pPr>
            <a:r>
              <a:rPr lang="en-US" sz="3500" dirty="0">
                <a:latin typeface="Arial" panose="020B0604020202020204" pitchFamily="34" charset="0"/>
                <a:cs typeface="Arial" panose="020B0604020202020204" pitchFamily="34" charset="0"/>
              </a:rPr>
              <a:t>This chapter will assess the potential relationship between the timing of </a:t>
            </a:r>
            <a:r>
              <a:rPr lang="en-US" sz="3500" b="1" u="sng" dirty="0">
                <a:latin typeface="Arial" panose="020B0604020202020204" pitchFamily="34" charset="0"/>
                <a:cs typeface="Arial" panose="020B0604020202020204" pitchFamily="34" charset="0"/>
              </a:rPr>
              <a:t>Cold pool fall breakdown</a:t>
            </a:r>
            <a:r>
              <a:rPr lang="en-US" sz="3500" dirty="0">
                <a:latin typeface="Arial" panose="020B0604020202020204" pitchFamily="34" charset="0"/>
                <a:cs typeface="Arial" panose="020B0604020202020204" pitchFamily="34" charset="0"/>
              </a:rPr>
              <a:t> </a:t>
            </a:r>
          </a:p>
          <a:p>
            <a:pPr marL="0" indent="0" algn="ctr">
              <a:lnSpc>
                <a:spcPct val="100000"/>
              </a:lnSpc>
              <a:spcBef>
                <a:spcPts val="0"/>
              </a:spcBef>
              <a:buNone/>
            </a:pPr>
            <a:r>
              <a:rPr lang="en-US" sz="3500" dirty="0">
                <a:latin typeface="Arial" panose="020B0604020202020204" pitchFamily="34" charset="0"/>
                <a:cs typeface="Arial" panose="020B0604020202020204" pitchFamily="34" charset="0"/>
              </a:rPr>
              <a:t>and the </a:t>
            </a:r>
            <a:r>
              <a:rPr lang="en-US" sz="3500" b="1" u="sng" dirty="0">
                <a:latin typeface="Arial" panose="020B0604020202020204" pitchFamily="34" charset="0"/>
                <a:cs typeface="Arial" panose="020B0604020202020204" pitchFamily="34" charset="0"/>
              </a:rPr>
              <a:t>presence of Atlantic menhaden</a:t>
            </a:r>
            <a:r>
              <a:rPr lang="en-US" sz="3500" dirty="0">
                <a:latin typeface="Arial" panose="020B0604020202020204" pitchFamily="34" charset="0"/>
                <a:cs typeface="Arial" panose="020B0604020202020204" pitchFamily="34" charset="0"/>
              </a:rPr>
              <a:t> in the </a:t>
            </a:r>
            <a:r>
              <a:rPr lang="en-US" sz="3500" b="1" u="sng" dirty="0">
                <a:latin typeface="Arial" panose="020B0604020202020204" pitchFamily="34" charset="0"/>
                <a:cs typeface="Arial" panose="020B0604020202020204" pitchFamily="34" charset="0"/>
              </a:rPr>
              <a:t>winter</a:t>
            </a:r>
            <a:endParaRPr lang="en-US" sz="3500" dirty="0">
              <a:latin typeface="Arial" panose="020B0604020202020204" pitchFamily="34" charset="0"/>
              <a:cs typeface="Arial" panose="020B0604020202020204" pitchFamily="34" charset="0"/>
            </a:endParaRPr>
          </a:p>
        </p:txBody>
      </p:sp>
      <p:grpSp>
        <p:nvGrpSpPr>
          <p:cNvPr id="39" name="Group 38">
            <a:extLst>
              <a:ext uri="{FF2B5EF4-FFF2-40B4-BE49-F238E27FC236}">
                <a16:creationId xmlns:a16="http://schemas.microsoft.com/office/drawing/2014/main" id="{6C4BB809-376C-38B4-C490-895E58014257}"/>
              </a:ext>
            </a:extLst>
          </p:cNvPr>
          <p:cNvGrpSpPr/>
          <p:nvPr/>
        </p:nvGrpSpPr>
        <p:grpSpPr>
          <a:xfrm>
            <a:off x="1468102" y="3429806"/>
            <a:ext cx="9255796" cy="3384947"/>
            <a:chOff x="2428204" y="3429806"/>
            <a:chExt cx="9255796" cy="3384947"/>
          </a:xfrm>
        </p:grpSpPr>
        <p:grpSp>
          <p:nvGrpSpPr>
            <p:cNvPr id="8" name="Group 7">
              <a:extLst>
                <a:ext uri="{FF2B5EF4-FFF2-40B4-BE49-F238E27FC236}">
                  <a16:creationId xmlns:a16="http://schemas.microsoft.com/office/drawing/2014/main" id="{D9F96ABE-0C48-3EB7-316F-93FA4DEFC72C}"/>
                </a:ext>
              </a:extLst>
            </p:cNvPr>
            <p:cNvGrpSpPr/>
            <p:nvPr/>
          </p:nvGrpSpPr>
          <p:grpSpPr>
            <a:xfrm>
              <a:off x="2428204" y="3429806"/>
              <a:ext cx="7360293" cy="3384947"/>
              <a:chOff x="3407850" y="3534736"/>
              <a:chExt cx="7360293" cy="3384947"/>
            </a:xfrm>
          </p:grpSpPr>
          <p:pic>
            <p:nvPicPr>
              <p:cNvPr id="9" name="Picture 8">
                <a:extLst>
                  <a:ext uri="{FF2B5EF4-FFF2-40B4-BE49-F238E27FC236}">
                    <a16:creationId xmlns:a16="http://schemas.microsoft.com/office/drawing/2014/main" id="{2929FBB6-B8E0-FA45-7FBB-FBA8951A0254}"/>
                  </a:ext>
                </a:extLst>
              </p:cNvPr>
              <p:cNvPicPr>
                <a:picLocks noChangeAspect="1"/>
              </p:cNvPicPr>
              <p:nvPr/>
            </p:nvPicPr>
            <p:blipFill>
              <a:blip r:embed="rId3"/>
              <a:stretch>
                <a:fillRect/>
              </a:stretch>
            </p:blipFill>
            <p:spPr>
              <a:xfrm>
                <a:off x="3407850" y="3534736"/>
                <a:ext cx="7360293" cy="3384947"/>
              </a:xfrm>
              <a:prstGeom prst="rect">
                <a:avLst/>
              </a:prstGeom>
            </p:spPr>
          </p:pic>
          <p:sp>
            <p:nvSpPr>
              <p:cNvPr id="14" name="Rectangle 13">
                <a:extLst>
                  <a:ext uri="{FF2B5EF4-FFF2-40B4-BE49-F238E27FC236}">
                    <a16:creationId xmlns:a16="http://schemas.microsoft.com/office/drawing/2014/main" id="{25285CB8-0EF5-92C8-860C-F6AF118224AF}"/>
                  </a:ext>
                </a:extLst>
              </p:cNvPr>
              <p:cNvSpPr/>
              <p:nvPr/>
            </p:nvSpPr>
            <p:spPr>
              <a:xfrm>
                <a:off x="3550017" y="3811815"/>
                <a:ext cx="4654810" cy="2685274"/>
              </a:xfrm>
              <a:prstGeom prst="rect">
                <a:avLst/>
              </a:prstGeom>
              <a:solidFill>
                <a:srgbClr val="BFBFBF">
                  <a:alpha val="65098"/>
                </a:srgb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grpSp>
        <p:grpSp>
          <p:nvGrpSpPr>
            <p:cNvPr id="18" name="Group 17">
              <a:extLst>
                <a:ext uri="{FF2B5EF4-FFF2-40B4-BE49-F238E27FC236}">
                  <a16:creationId xmlns:a16="http://schemas.microsoft.com/office/drawing/2014/main" id="{55AC8B18-390D-3A14-8879-E50890270B98}"/>
                </a:ext>
              </a:extLst>
            </p:cNvPr>
            <p:cNvGrpSpPr/>
            <p:nvPr/>
          </p:nvGrpSpPr>
          <p:grpSpPr>
            <a:xfrm>
              <a:off x="7257773" y="3721620"/>
              <a:ext cx="4426227" cy="2685274"/>
              <a:chOff x="7347612" y="3886521"/>
              <a:chExt cx="4426227" cy="2685274"/>
            </a:xfrm>
          </p:grpSpPr>
          <p:grpSp>
            <p:nvGrpSpPr>
              <p:cNvPr id="19" name="Group 18">
                <a:extLst>
                  <a:ext uri="{FF2B5EF4-FFF2-40B4-BE49-F238E27FC236}">
                    <a16:creationId xmlns:a16="http://schemas.microsoft.com/office/drawing/2014/main" id="{502A77B8-E78C-C197-9A7A-414DC76449B6}"/>
                  </a:ext>
                </a:extLst>
              </p:cNvPr>
              <p:cNvGrpSpPr/>
              <p:nvPr/>
            </p:nvGrpSpPr>
            <p:grpSpPr>
              <a:xfrm>
                <a:off x="7347612" y="3886521"/>
                <a:ext cx="4426227" cy="2685274"/>
                <a:chOff x="7347612" y="3886521"/>
                <a:chExt cx="4426227" cy="2685274"/>
              </a:xfrm>
            </p:grpSpPr>
            <p:pic>
              <p:nvPicPr>
                <p:cNvPr id="21" name="Picture 2" descr="Atlantic menhaden Menhaden seafood recommendation | Seafood Watch">
                  <a:extLst>
                    <a:ext uri="{FF2B5EF4-FFF2-40B4-BE49-F238E27FC236}">
                      <a16:creationId xmlns:a16="http://schemas.microsoft.com/office/drawing/2014/main" id="{2ACEF690-0F02-0E67-0409-97153D464A4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077164" y="4896834"/>
                  <a:ext cx="1696675" cy="755109"/>
                </a:xfrm>
                <a:prstGeom prst="rect">
                  <a:avLst/>
                </a:prstGeom>
                <a:noFill/>
                <a:extLst>
                  <a:ext uri="{909E8E84-426E-40DD-AFC4-6F175D3DCCD1}">
                    <a14:hiddenFill xmlns:a14="http://schemas.microsoft.com/office/drawing/2010/main">
                      <a:solidFill>
                        <a:srgbClr val="FFFFFF"/>
                      </a:solidFill>
                    </a14:hiddenFill>
                  </a:ext>
                </a:extLst>
              </p:spPr>
            </p:pic>
            <p:sp>
              <p:nvSpPr>
                <p:cNvPr id="22" name="Rounded Rectangle 21">
                  <a:extLst>
                    <a:ext uri="{FF2B5EF4-FFF2-40B4-BE49-F238E27FC236}">
                      <a16:creationId xmlns:a16="http://schemas.microsoft.com/office/drawing/2014/main" id="{99A57D0E-2D5B-FD8C-9CA8-1F3E57AE8446}"/>
                    </a:ext>
                  </a:extLst>
                </p:cNvPr>
                <p:cNvSpPr/>
                <p:nvPr/>
              </p:nvSpPr>
              <p:spPr>
                <a:xfrm>
                  <a:off x="7347612" y="3886521"/>
                  <a:ext cx="2696265" cy="2685274"/>
                </a:xfrm>
                <a:prstGeom prst="roundRect">
                  <a:avLst/>
                </a:prstGeom>
                <a:noFill/>
                <a:ln w="3810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23" name="TextBox 22">
                  <a:extLst>
                    <a:ext uri="{FF2B5EF4-FFF2-40B4-BE49-F238E27FC236}">
                      <a16:creationId xmlns:a16="http://schemas.microsoft.com/office/drawing/2014/main" id="{D6CC0A9D-C5CF-829A-F651-C494883B8E30}"/>
                    </a:ext>
                  </a:extLst>
                </p:cNvPr>
                <p:cNvSpPr txBox="1"/>
                <p:nvPr/>
              </p:nvSpPr>
              <p:spPr>
                <a:xfrm>
                  <a:off x="10311391" y="4493664"/>
                  <a:ext cx="1249060" cy="369332"/>
                </a:xfrm>
                <a:prstGeom prst="rect">
                  <a:avLst/>
                </a:prstGeom>
                <a:noFill/>
              </p:spPr>
              <p:txBody>
                <a:bodyPr wrap="none" rtlCol="0">
                  <a:spAutoFit/>
                </a:bodyPr>
                <a:lstStyle/>
                <a:p>
                  <a:r>
                    <a:rPr lang="en-US" b="1" dirty="0">
                      <a:latin typeface="Arial" panose="020B0604020202020204" pitchFamily="34" charset="0"/>
                      <a:cs typeface="Arial" panose="020B0604020202020204" pitchFamily="34" charset="0"/>
                    </a:rPr>
                    <a:t>Chapter 3</a:t>
                  </a:r>
                </a:p>
              </p:txBody>
            </p:sp>
          </p:grpSp>
          <p:sp>
            <p:nvSpPr>
              <p:cNvPr id="20" name="TextBox 19">
                <a:extLst>
                  <a:ext uri="{FF2B5EF4-FFF2-40B4-BE49-F238E27FC236}">
                    <a16:creationId xmlns:a16="http://schemas.microsoft.com/office/drawing/2014/main" id="{6D1EB8B0-AD31-3404-D88C-7CFDB1D1506E}"/>
                  </a:ext>
                </a:extLst>
              </p:cNvPr>
              <p:cNvSpPr txBox="1"/>
              <p:nvPr/>
            </p:nvSpPr>
            <p:spPr>
              <a:xfrm>
                <a:off x="10338642" y="5620813"/>
                <a:ext cx="1210588" cy="369332"/>
              </a:xfrm>
              <a:prstGeom prst="rect">
                <a:avLst/>
              </a:prstGeom>
              <a:noFill/>
            </p:spPr>
            <p:txBody>
              <a:bodyPr wrap="none" rtlCol="0">
                <a:spAutoFit/>
              </a:bodyPr>
              <a:lstStyle/>
              <a:p>
                <a:r>
                  <a:rPr lang="en-US" b="1" dirty="0">
                    <a:latin typeface="Arial" panose="020B0604020202020204" pitchFamily="34" charset="0"/>
                    <a:cs typeface="Arial" panose="020B0604020202020204" pitchFamily="34" charset="0"/>
                  </a:rPr>
                  <a:t>Presence</a:t>
                </a:r>
              </a:p>
            </p:txBody>
          </p:sp>
        </p:grpSp>
      </p:grpSp>
    </p:spTree>
    <p:extLst>
      <p:ext uri="{BB962C8B-B14F-4D97-AF65-F5344CB8AC3E}">
        <p14:creationId xmlns:p14="http://schemas.microsoft.com/office/powerpoint/2010/main" val="199533411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itle 27">
            <a:extLst>
              <a:ext uri="{FF2B5EF4-FFF2-40B4-BE49-F238E27FC236}">
                <a16:creationId xmlns:a16="http://schemas.microsoft.com/office/drawing/2014/main" id="{3D0E01D7-6E6D-8998-C432-61070CBA95E7}"/>
              </a:ext>
            </a:extLst>
          </p:cNvPr>
          <p:cNvSpPr>
            <a:spLocks noGrp="1"/>
          </p:cNvSpPr>
          <p:nvPr>
            <p:ph type="title"/>
          </p:nvPr>
        </p:nvSpPr>
        <p:spPr/>
        <p:txBody>
          <a:bodyPr/>
          <a:lstStyle/>
          <a:p>
            <a:pPr algn="ctr"/>
            <a:r>
              <a:rPr lang="en-US" dirty="0"/>
              <a:t>Hypothesis</a:t>
            </a:r>
          </a:p>
        </p:txBody>
      </p:sp>
      <p:sp>
        <p:nvSpPr>
          <p:cNvPr id="29" name="Content Placeholder 28">
            <a:extLst>
              <a:ext uri="{FF2B5EF4-FFF2-40B4-BE49-F238E27FC236}">
                <a16:creationId xmlns:a16="http://schemas.microsoft.com/office/drawing/2014/main" id="{34B600DC-A5CC-848E-1153-B08F233720AD}"/>
              </a:ext>
            </a:extLst>
          </p:cNvPr>
          <p:cNvSpPr>
            <a:spLocks noGrp="1"/>
          </p:cNvSpPr>
          <p:nvPr>
            <p:ph idx="1"/>
          </p:nvPr>
        </p:nvSpPr>
        <p:spPr/>
        <p:txBody>
          <a:bodyPr>
            <a:normAutofit/>
          </a:bodyPr>
          <a:lstStyle/>
          <a:p>
            <a:pPr marL="0" indent="0">
              <a:buNone/>
            </a:pPr>
            <a:r>
              <a:rPr lang="en-US" sz="3600" dirty="0"/>
              <a:t>H1:	Increased Menhaden </a:t>
            </a:r>
            <a:r>
              <a:rPr lang="en-US" sz="3600" b="1" dirty="0"/>
              <a:t>presence in the late 	fall and winter</a:t>
            </a:r>
            <a:r>
              <a:rPr lang="en-US" sz="3600" dirty="0"/>
              <a:t> is due to warmer 	temperatures associated with the changes in 	the timing of fall </a:t>
            </a:r>
            <a:r>
              <a:rPr lang="en-US" sz="3600" b="1" dirty="0"/>
              <a:t>cold pool breakdown</a:t>
            </a:r>
            <a:r>
              <a:rPr lang="en-US" sz="3600" dirty="0"/>
              <a:t>. </a:t>
            </a:r>
          </a:p>
        </p:txBody>
      </p:sp>
      <p:sp>
        <p:nvSpPr>
          <p:cNvPr id="4" name="Slide Number Placeholder 3">
            <a:extLst>
              <a:ext uri="{FF2B5EF4-FFF2-40B4-BE49-F238E27FC236}">
                <a16:creationId xmlns:a16="http://schemas.microsoft.com/office/drawing/2014/main" id="{FDD50F67-C586-29E2-F0AA-2BCC6813C25B}"/>
              </a:ext>
            </a:extLst>
          </p:cNvPr>
          <p:cNvSpPr>
            <a:spLocks noGrp="1"/>
          </p:cNvSpPr>
          <p:nvPr>
            <p:ph type="sldNum" sz="quarter" idx="12"/>
          </p:nvPr>
        </p:nvSpPr>
        <p:spPr/>
        <p:txBody>
          <a:bodyPr/>
          <a:lstStyle/>
          <a:p>
            <a:fld id="{5C527413-8C07-C946-936D-26253BDAE8E9}" type="slidenum">
              <a:rPr lang="en-US" smtClean="0">
                <a:solidFill>
                  <a:schemeClr val="tx1"/>
                </a:solidFill>
              </a:rPr>
              <a:t>31</a:t>
            </a:fld>
            <a:endParaRPr lang="en-US">
              <a:solidFill>
                <a:schemeClr val="tx1"/>
              </a:solidFill>
            </a:endParaRPr>
          </a:p>
        </p:txBody>
      </p:sp>
      <p:grpSp>
        <p:nvGrpSpPr>
          <p:cNvPr id="6" name="Group 5">
            <a:extLst>
              <a:ext uri="{FF2B5EF4-FFF2-40B4-BE49-F238E27FC236}">
                <a16:creationId xmlns:a16="http://schemas.microsoft.com/office/drawing/2014/main" id="{F7E1CA08-7307-4DE1-D112-3E4B7CD28E9D}"/>
              </a:ext>
            </a:extLst>
          </p:cNvPr>
          <p:cNvGrpSpPr/>
          <p:nvPr/>
        </p:nvGrpSpPr>
        <p:grpSpPr>
          <a:xfrm>
            <a:off x="0" y="0"/>
            <a:ext cx="12192000" cy="548640"/>
            <a:chOff x="0" y="0"/>
            <a:chExt cx="12192000" cy="548640"/>
          </a:xfrm>
        </p:grpSpPr>
        <p:sp>
          <p:nvSpPr>
            <p:cNvPr id="7" name="Rectangle 6">
              <a:extLst>
                <a:ext uri="{FF2B5EF4-FFF2-40B4-BE49-F238E27FC236}">
                  <a16:creationId xmlns:a16="http://schemas.microsoft.com/office/drawing/2014/main" id="{4B205E02-C507-A38F-3B86-AE5DD682FE35}"/>
                </a:ext>
              </a:extLst>
            </p:cNvPr>
            <p:cNvSpPr/>
            <p:nvPr/>
          </p:nvSpPr>
          <p:spPr>
            <a:xfrm>
              <a:off x="0" y="0"/>
              <a:ext cx="12192000" cy="54864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grpSp>
          <p:nvGrpSpPr>
            <p:cNvPr id="8" name="Group 7">
              <a:extLst>
                <a:ext uri="{FF2B5EF4-FFF2-40B4-BE49-F238E27FC236}">
                  <a16:creationId xmlns:a16="http://schemas.microsoft.com/office/drawing/2014/main" id="{DE24AE53-510F-6A15-9DEB-D4B240AD9B5B}"/>
                </a:ext>
              </a:extLst>
            </p:cNvPr>
            <p:cNvGrpSpPr/>
            <p:nvPr/>
          </p:nvGrpSpPr>
          <p:grpSpPr>
            <a:xfrm>
              <a:off x="508000" y="6743"/>
              <a:ext cx="11176000" cy="477279"/>
              <a:chOff x="508000" y="1046502"/>
              <a:chExt cx="11176000" cy="477279"/>
            </a:xfrm>
          </p:grpSpPr>
          <p:grpSp>
            <p:nvGrpSpPr>
              <p:cNvPr id="9" name="Group 8">
                <a:extLst>
                  <a:ext uri="{FF2B5EF4-FFF2-40B4-BE49-F238E27FC236}">
                    <a16:creationId xmlns:a16="http://schemas.microsoft.com/office/drawing/2014/main" id="{E07A14B0-38BC-9649-C4C3-8D2CDBB95615}"/>
                  </a:ext>
                </a:extLst>
              </p:cNvPr>
              <p:cNvGrpSpPr/>
              <p:nvPr/>
            </p:nvGrpSpPr>
            <p:grpSpPr>
              <a:xfrm>
                <a:off x="508000" y="1046502"/>
                <a:ext cx="1828800" cy="477279"/>
                <a:chOff x="465235" y="141883"/>
                <a:chExt cx="1828800" cy="477279"/>
              </a:xfrm>
            </p:grpSpPr>
            <p:sp>
              <p:nvSpPr>
                <p:cNvPr id="40" name="TextBox 39">
                  <a:extLst>
                    <a:ext uri="{FF2B5EF4-FFF2-40B4-BE49-F238E27FC236}">
                      <a16:creationId xmlns:a16="http://schemas.microsoft.com/office/drawing/2014/main" id="{2A211E07-6B12-0DA6-8C16-D8284566C5CE}"/>
                    </a:ext>
                  </a:extLst>
                </p:cNvPr>
                <p:cNvSpPr txBox="1"/>
                <p:nvPr/>
              </p:nvSpPr>
              <p:spPr>
                <a:xfrm>
                  <a:off x="465235" y="496051"/>
                  <a:ext cx="1828800" cy="123111"/>
                </a:xfrm>
                <a:prstGeom prst="rect">
                  <a:avLst/>
                </a:prstGeom>
                <a:solidFill>
                  <a:schemeClr val="accent5">
                    <a:lumMod val="60000"/>
                    <a:lumOff val="40000"/>
                  </a:schemeClr>
                </a:solidFill>
                <a:ln>
                  <a:solidFill>
                    <a:schemeClr val="accent5">
                      <a:lumMod val="60000"/>
                      <a:lumOff val="40000"/>
                    </a:schemeClr>
                  </a:solidFill>
                </a:ln>
              </p:spPr>
              <p:txBody>
                <a:bodyPr wrap="square" rtlCol="0">
                  <a:spAutoFit/>
                </a:bodyPr>
                <a:lstStyle/>
                <a:p>
                  <a:endParaRPr lang="en-US" sz="200" dirty="0">
                    <a:solidFill>
                      <a:schemeClr val="accent1">
                        <a:lumMod val="40000"/>
                        <a:lumOff val="60000"/>
                      </a:schemeClr>
                    </a:solidFill>
                    <a:latin typeface="Arial" panose="020B0604020202020204" pitchFamily="34" charset="0"/>
                    <a:cs typeface="Arial" panose="020B0604020202020204" pitchFamily="34" charset="0"/>
                  </a:endParaRPr>
                </a:p>
              </p:txBody>
            </p:sp>
            <p:sp>
              <p:nvSpPr>
                <p:cNvPr id="41" name="TextBox 40">
                  <a:extLst>
                    <a:ext uri="{FF2B5EF4-FFF2-40B4-BE49-F238E27FC236}">
                      <a16:creationId xmlns:a16="http://schemas.microsoft.com/office/drawing/2014/main" id="{56539A95-EB2D-B6BD-02A7-1CB2B616C54C}"/>
                    </a:ext>
                  </a:extLst>
                </p:cNvPr>
                <p:cNvSpPr txBox="1"/>
                <p:nvPr/>
              </p:nvSpPr>
              <p:spPr>
                <a:xfrm>
                  <a:off x="684573" y="141883"/>
                  <a:ext cx="1390124" cy="369332"/>
                </a:xfrm>
                <a:prstGeom prst="rect">
                  <a:avLst/>
                </a:prstGeom>
                <a:noFill/>
              </p:spPr>
              <p:txBody>
                <a:bodyPr wrap="none" rtlCol="0">
                  <a:spAutoFit/>
                </a:bodyPr>
                <a:lstStyle/>
                <a:p>
                  <a:pPr algn="ctr"/>
                  <a:r>
                    <a:rPr lang="en-US" dirty="0">
                      <a:solidFill>
                        <a:schemeClr val="bg2">
                          <a:lumMod val="75000"/>
                        </a:schemeClr>
                      </a:solidFill>
                      <a:latin typeface="Arial" panose="020B0604020202020204" pitchFamily="34" charset="0"/>
                      <a:cs typeface="Arial" panose="020B0604020202020204" pitchFamily="34" charset="0"/>
                    </a:rPr>
                    <a:t>Introduction</a:t>
                  </a:r>
                </a:p>
              </p:txBody>
            </p:sp>
          </p:grpSp>
          <p:grpSp>
            <p:nvGrpSpPr>
              <p:cNvPr id="26" name="Group 25">
                <a:extLst>
                  <a:ext uri="{FF2B5EF4-FFF2-40B4-BE49-F238E27FC236}">
                    <a16:creationId xmlns:a16="http://schemas.microsoft.com/office/drawing/2014/main" id="{C89DAADE-F4A8-A9FE-DA23-2165E98A0755}"/>
                  </a:ext>
                </a:extLst>
              </p:cNvPr>
              <p:cNvGrpSpPr/>
              <p:nvPr/>
            </p:nvGrpSpPr>
            <p:grpSpPr>
              <a:xfrm>
                <a:off x="2844800" y="1046502"/>
                <a:ext cx="1828800" cy="477279"/>
                <a:chOff x="465235" y="141883"/>
                <a:chExt cx="1828800" cy="477279"/>
              </a:xfrm>
            </p:grpSpPr>
            <p:sp>
              <p:nvSpPr>
                <p:cNvPr id="38" name="TextBox 37">
                  <a:extLst>
                    <a:ext uri="{FF2B5EF4-FFF2-40B4-BE49-F238E27FC236}">
                      <a16:creationId xmlns:a16="http://schemas.microsoft.com/office/drawing/2014/main" id="{09877169-2A4E-4781-08D0-33E47131CC00}"/>
                    </a:ext>
                  </a:extLst>
                </p:cNvPr>
                <p:cNvSpPr txBox="1"/>
                <p:nvPr/>
              </p:nvSpPr>
              <p:spPr>
                <a:xfrm>
                  <a:off x="465235" y="496051"/>
                  <a:ext cx="1828800" cy="123111"/>
                </a:xfrm>
                <a:prstGeom prst="rect">
                  <a:avLst/>
                </a:prstGeom>
                <a:solidFill>
                  <a:schemeClr val="accent5">
                    <a:lumMod val="60000"/>
                    <a:lumOff val="40000"/>
                  </a:schemeClr>
                </a:solidFill>
                <a:ln>
                  <a:solidFill>
                    <a:schemeClr val="accent5">
                      <a:lumMod val="60000"/>
                      <a:lumOff val="40000"/>
                    </a:schemeClr>
                  </a:solidFill>
                </a:ln>
              </p:spPr>
              <p:txBody>
                <a:bodyPr wrap="square" rtlCol="0">
                  <a:spAutoFit/>
                </a:bodyPr>
                <a:lstStyle/>
                <a:p>
                  <a:endParaRPr lang="en-US" sz="200" dirty="0">
                    <a:solidFill>
                      <a:schemeClr val="accent1">
                        <a:lumMod val="40000"/>
                        <a:lumOff val="60000"/>
                      </a:schemeClr>
                    </a:solidFill>
                    <a:latin typeface="Arial" panose="020B0604020202020204" pitchFamily="34" charset="0"/>
                    <a:cs typeface="Arial" panose="020B0604020202020204" pitchFamily="34" charset="0"/>
                  </a:endParaRPr>
                </a:p>
              </p:txBody>
            </p:sp>
            <p:sp>
              <p:nvSpPr>
                <p:cNvPr id="39" name="TextBox 38">
                  <a:extLst>
                    <a:ext uri="{FF2B5EF4-FFF2-40B4-BE49-F238E27FC236}">
                      <a16:creationId xmlns:a16="http://schemas.microsoft.com/office/drawing/2014/main" id="{C8FFF6C4-E09B-1649-4B08-786F66EBF84F}"/>
                    </a:ext>
                  </a:extLst>
                </p:cNvPr>
                <p:cNvSpPr txBox="1"/>
                <p:nvPr/>
              </p:nvSpPr>
              <p:spPr>
                <a:xfrm>
                  <a:off x="778350" y="141883"/>
                  <a:ext cx="1202573" cy="369332"/>
                </a:xfrm>
                <a:prstGeom prst="rect">
                  <a:avLst/>
                </a:prstGeom>
                <a:noFill/>
              </p:spPr>
              <p:txBody>
                <a:bodyPr wrap="none" rtlCol="0">
                  <a:spAutoFit/>
                </a:bodyPr>
                <a:lstStyle/>
                <a:p>
                  <a:pPr algn="ctr"/>
                  <a:r>
                    <a:rPr lang="en-US" dirty="0">
                      <a:solidFill>
                        <a:schemeClr val="bg2">
                          <a:lumMod val="75000"/>
                        </a:schemeClr>
                      </a:solidFill>
                      <a:latin typeface="Arial" panose="020B0604020202020204" pitchFamily="34" charset="0"/>
                      <a:cs typeface="Arial" panose="020B0604020202020204" pitchFamily="34" charset="0"/>
                    </a:rPr>
                    <a:t>Chapter 1</a:t>
                  </a:r>
                </a:p>
              </p:txBody>
            </p:sp>
          </p:grpSp>
          <p:grpSp>
            <p:nvGrpSpPr>
              <p:cNvPr id="27" name="Group 26">
                <a:extLst>
                  <a:ext uri="{FF2B5EF4-FFF2-40B4-BE49-F238E27FC236}">
                    <a16:creationId xmlns:a16="http://schemas.microsoft.com/office/drawing/2014/main" id="{5DE08306-6C6C-0F60-F1CD-E8F3DFE30434}"/>
                  </a:ext>
                </a:extLst>
              </p:cNvPr>
              <p:cNvGrpSpPr/>
              <p:nvPr/>
            </p:nvGrpSpPr>
            <p:grpSpPr>
              <a:xfrm>
                <a:off x="5181600" y="1046502"/>
                <a:ext cx="1828800" cy="477279"/>
                <a:chOff x="465235" y="141883"/>
                <a:chExt cx="1828800" cy="477279"/>
              </a:xfrm>
            </p:grpSpPr>
            <p:sp>
              <p:nvSpPr>
                <p:cNvPr id="36" name="TextBox 35">
                  <a:extLst>
                    <a:ext uri="{FF2B5EF4-FFF2-40B4-BE49-F238E27FC236}">
                      <a16:creationId xmlns:a16="http://schemas.microsoft.com/office/drawing/2014/main" id="{B399D5BE-048C-ABE6-4906-E1F78CACA6E2}"/>
                    </a:ext>
                  </a:extLst>
                </p:cNvPr>
                <p:cNvSpPr txBox="1"/>
                <p:nvPr/>
              </p:nvSpPr>
              <p:spPr>
                <a:xfrm>
                  <a:off x="465235" y="496051"/>
                  <a:ext cx="1828800" cy="123111"/>
                </a:xfrm>
                <a:prstGeom prst="rect">
                  <a:avLst/>
                </a:prstGeom>
                <a:solidFill>
                  <a:schemeClr val="accent5">
                    <a:lumMod val="60000"/>
                    <a:lumOff val="40000"/>
                  </a:schemeClr>
                </a:solidFill>
                <a:ln>
                  <a:solidFill>
                    <a:schemeClr val="accent5">
                      <a:lumMod val="60000"/>
                      <a:lumOff val="40000"/>
                    </a:schemeClr>
                  </a:solidFill>
                </a:ln>
              </p:spPr>
              <p:txBody>
                <a:bodyPr wrap="square" rtlCol="0">
                  <a:spAutoFit/>
                </a:bodyPr>
                <a:lstStyle/>
                <a:p>
                  <a:endParaRPr lang="en-US" sz="200" dirty="0">
                    <a:solidFill>
                      <a:schemeClr val="accent1">
                        <a:lumMod val="40000"/>
                        <a:lumOff val="60000"/>
                      </a:schemeClr>
                    </a:solidFill>
                    <a:latin typeface="Arial" panose="020B0604020202020204" pitchFamily="34" charset="0"/>
                    <a:cs typeface="Arial" panose="020B0604020202020204" pitchFamily="34" charset="0"/>
                  </a:endParaRPr>
                </a:p>
              </p:txBody>
            </p:sp>
            <p:sp>
              <p:nvSpPr>
                <p:cNvPr id="37" name="TextBox 36">
                  <a:extLst>
                    <a:ext uri="{FF2B5EF4-FFF2-40B4-BE49-F238E27FC236}">
                      <a16:creationId xmlns:a16="http://schemas.microsoft.com/office/drawing/2014/main" id="{06F8A0DA-2793-82B5-C80D-FAA2478568C3}"/>
                    </a:ext>
                  </a:extLst>
                </p:cNvPr>
                <p:cNvSpPr txBox="1"/>
                <p:nvPr/>
              </p:nvSpPr>
              <p:spPr>
                <a:xfrm>
                  <a:off x="767129" y="141883"/>
                  <a:ext cx="1225015" cy="369332"/>
                </a:xfrm>
                <a:prstGeom prst="rect">
                  <a:avLst/>
                </a:prstGeom>
                <a:noFill/>
              </p:spPr>
              <p:txBody>
                <a:bodyPr wrap="none" rtlCol="0">
                  <a:spAutoFit/>
                </a:bodyPr>
                <a:lstStyle/>
                <a:p>
                  <a:pPr algn="ctr"/>
                  <a:r>
                    <a:rPr lang="en-US" dirty="0">
                      <a:solidFill>
                        <a:schemeClr val="bg2">
                          <a:lumMod val="75000"/>
                        </a:schemeClr>
                      </a:solidFill>
                      <a:latin typeface="Arial" panose="020B0604020202020204" pitchFamily="34" charset="0"/>
                      <a:cs typeface="Arial" panose="020B0604020202020204" pitchFamily="34" charset="0"/>
                    </a:rPr>
                    <a:t>Chapter 2</a:t>
                  </a:r>
                </a:p>
              </p:txBody>
            </p:sp>
          </p:grpSp>
          <p:grpSp>
            <p:nvGrpSpPr>
              <p:cNvPr id="30" name="Group 29">
                <a:extLst>
                  <a:ext uri="{FF2B5EF4-FFF2-40B4-BE49-F238E27FC236}">
                    <a16:creationId xmlns:a16="http://schemas.microsoft.com/office/drawing/2014/main" id="{6C0ED030-9B37-078C-AA42-DA6E3417AF7A}"/>
                  </a:ext>
                </a:extLst>
              </p:cNvPr>
              <p:cNvGrpSpPr/>
              <p:nvPr/>
            </p:nvGrpSpPr>
            <p:grpSpPr>
              <a:xfrm>
                <a:off x="7518400" y="1046502"/>
                <a:ext cx="1828800" cy="477279"/>
                <a:chOff x="465235" y="141883"/>
                <a:chExt cx="1828800" cy="477279"/>
              </a:xfrm>
            </p:grpSpPr>
            <p:sp>
              <p:nvSpPr>
                <p:cNvPr id="34" name="TextBox 33">
                  <a:extLst>
                    <a:ext uri="{FF2B5EF4-FFF2-40B4-BE49-F238E27FC236}">
                      <a16:creationId xmlns:a16="http://schemas.microsoft.com/office/drawing/2014/main" id="{6DD4426B-4026-734B-5BFA-D6836339C71D}"/>
                    </a:ext>
                  </a:extLst>
                </p:cNvPr>
                <p:cNvSpPr txBox="1"/>
                <p:nvPr/>
              </p:nvSpPr>
              <p:spPr>
                <a:xfrm>
                  <a:off x="465235" y="496051"/>
                  <a:ext cx="1828800" cy="123111"/>
                </a:xfrm>
                <a:prstGeom prst="rect">
                  <a:avLst/>
                </a:prstGeom>
                <a:solidFill>
                  <a:schemeClr val="accent5">
                    <a:lumMod val="75000"/>
                  </a:schemeClr>
                </a:solidFill>
                <a:ln>
                  <a:solidFill>
                    <a:schemeClr val="accent5">
                      <a:lumMod val="75000"/>
                    </a:schemeClr>
                  </a:solidFill>
                </a:ln>
              </p:spPr>
              <p:txBody>
                <a:bodyPr wrap="square" rtlCol="0">
                  <a:spAutoFit/>
                </a:bodyPr>
                <a:lstStyle/>
                <a:p>
                  <a:endParaRPr lang="en-US" sz="200" dirty="0">
                    <a:solidFill>
                      <a:schemeClr val="accent1">
                        <a:lumMod val="40000"/>
                        <a:lumOff val="60000"/>
                      </a:schemeClr>
                    </a:solidFill>
                    <a:latin typeface="Arial" panose="020B0604020202020204" pitchFamily="34" charset="0"/>
                    <a:cs typeface="Arial" panose="020B0604020202020204" pitchFamily="34" charset="0"/>
                  </a:endParaRPr>
                </a:p>
              </p:txBody>
            </p:sp>
            <p:sp>
              <p:nvSpPr>
                <p:cNvPr id="35" name="TextBox 34">
                  <a:extLst>
                    <a:ext uri="{FF2B5EF4-FFF2-40B4-BE49-F238E27FC236}">
                      <a16:creationId xmlns:a16="http://schemas.microsoft.com/office/drawing/2014/main" id="{0515528C-CD7D-AE16-6689-9C88A1F0FD0E}"/>
                    </a:ext>
                  </a:extLst>
                </p:cNvPr>
                <p:cNvSpPr txBox="1"/>
                <p:nvPr/>
              </p:nvSpPr>
              <p:spPr>
                <a:xfrm>
                  <a:off x="755107" y="141883"/>
                  <a:ext cx="1249061" cy="369332"/>
                </a:xfrm>
                <a:prstGeom prst="rect">
                  <a:avLst/>
                </a:prstGeom>
                <a:noFill/>
              </p:spPr>
              <p:txBody>
                <a:bodyPr wrap="none" rtlCol="0">
                  <a:spAutoFit/>
                </a:bodyPr>
                <a:lstStyle/>
                <a:p>
                  <a:pPr algn="ctr"/>
                  <a:r>
                    <a:rPr lang="en-US" b="1" dirty="0">
                      <a:solidFill>
                        <a:schemeClr val="bg2">
                          <a:lumMod val="50000"/>
                        </a:schemeClr>
                      </a:solidFill>
                      <a:latin typeface="Arial" panose="020B0604020202020204" pitchFamily="34" charset="0"/>
                      <a:cs typeface="Arial" panose="020B0604020202020204" pitchFamily="34" charset="0"/>
                    </a:rPr>
                    <a:t>Chapter 3</a:t>
                  </a:r>
                </a:p>
              </p:txBody>
            </p:sp>
          </p:grpSp>
          <p:grpSp>
            <p:nvGrpSpPr>
              <p:cNvPr id="31" name="Group 30">
                <a:extLst>
                  <a:ext uri="{FF2B5EF4-FFF2-40B4-BE49-F238E27FC236}">
                    <a16:creationId xmlns:a16="http://schemas.microsoft.com/office/drawing/2014/main" id="{7F927870-87C9-7761-8D84-100561044548}"/>
                  </a:ext>
                </a:extLst>
              </p:cNvPr>
              <p:cNvGrpSpPr/>
              <p:nvPr/>
            </p:nvGrpSpPr>
            <p:grpSpPr>
              <a:xfrm>
                <a:off x="9855200" y="1046502"/>
                <a:ext cx="1828800" cy="477279"/>
                <a:chOff x="465235" y="141883"/>
                <a:chExt cx="1828800" cy="477279"/>
              </a:xfrm>
            </p:grpSpPr>
            <p:sp>
              <p:nvSpPr>
                <p:cNvPr id="32" name="TextBox 31">
                  <a:extLst>
                    <a:ext uri="{FF2B5EF4-FFF2-40B4-BE49-F238E27FC236}">
                      <a16:creationId xmlns:a16="http://schemas.microsoft.com/office/drawing/2014/main" id="{875F2960-5639-5F77-7FD4-A5394584B78B}"/>
                    </a:ext>
                  </a:extLst>
                </p:cNvPr>
                <p:cNvSpPr txBox="1"/>
                <p:nvPr/>
              </p:nvSpPr>
              <p:spPr>
                <a:xfrm>
                  <a:off x="465235" y="496051"/>
                  <a:ext cx="1828800" cy="123111"/>
                </a:xfrm>
                <a:prstGeom prst="rect">
                  <a:avLst/>
                </a:prstGeom>
                <a:solidFill>
                  <a:schemeClr val="accent5">
                    <a:lumMod val="60000"/>
                    <a:lumOff val="40000"/>
                  </a:schemeClr>
                </a:solidFill>
                <a:ln>
                  <a:solidFill>
                    <a:schemeClr val="accent5">
                      <a:lumMod val="60000"/>
                      <a:lumOff val="40000"/>
                    </a:schemeClr>
                  </a:solidFill>
                </a:ln>
              </p:spPr>
              <p:txBody>
                <a:bodyPr wrap="square" rtlCol="0">
                  <a:spAutoFit/>
                </a:bodyPr>
                <a:lstStyle/>
                <a:p>
                  <a:endParaRPr lang="en-US" sz="200" dirty="0">
                    <a:solidFill>
                      <a:schemeClr val="accent1">
                        <a:lumMod val="40000"/>
                        <a:lumOff val="60000"/>
                      </a:schemeClr>
                    </a:solidFill>
                    <a:latin typeface="Arial" panose="020B0604020202020204" pitchFamily="34" charset="0"/>
                    <a:cs typeface="Arial" panose="020B0604020202020204" pitchFamily="34" charset="0"/>
                  </a:endParaRPr>
                </a:p>
              </p:txBody>
            </p:sp>
            <p:sp>
              <p:nvSpPr>
                <p:cNvPr id="33" name="TextBox 32">
                  <a:extLst>
                    <a:ext uri="{FF2B5EF4-FFF2-40B4-BE49-F238E27FC236}">
                      <a16:creationId xmlns:a16="http://schemas.microsoft.com/office/drawing/2014/main" id="{223142C3-C927-724D-4245-F63861CF5B18}"/>
                    </a:ext>
                  </a:extLst>
                </p:cNvPr>
                <p:cNvSpPr txBox="1"/>
                <p:nvPr/>
              </p:nvSpPr>
              <p:spPr>
                <a:xfrm>
                  <a:off x="791978" y="141883"/>
                  <a:ext cx="1175322" cy="369332"/>
                </a:xfrm>
                <a:prstGeom prst="rect">
                  <a:avLst/>
                </a:prstGeom>
                <a:noFill/>
              </p:spPr>
              <p:txBody>
                <a:bodyPr wrap="none" rtlCol="0">
                  <a:spAutoFit/>
                </a:bodyPr>
                <a:lstStyle/>
                <a:p>
                  <a:pPr algn="ctr"/>
                  <a:r>
                    <a:rPr lang="en-US" dirty="0">
                      <a:solidFill>
                        <a:schemeClr val="bg2">
                          <a:lumMod val="75000"/>
                        </a:schemeClr>
                      </a:solidFill>
                      <a:latin typeface="Arial" panose="020B0604020202020204" pitchFamily="34" charset="0"/>
                      <a:cs typeface="Arial" panose="020B0604020202020204" pitchFamily="34" charset="0"/>
                    </a:rPr>
                    <a:t>Summary</a:t>
                  </a:r>
                </a:p>
              </p:txBody>
            </p:sp>
          </p:grpSp>
        </p:grpSp>
      </p:grpSp>
    </p:spTree>
    <p:extLst>
      <p:ext uri="{BB962C8B-B14F-4D97-AF65-F5344CB8AC3E}">
        <p14:creationId xmlns:p14="http://schemas.microsoft.com/office/powerpoint/2010/main" val="173883258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E806C02-EC49-2528-3FA2-29408960B237}"/>
              </a:ext>
            </a:extLst>
          </p:cNvPr>
          <p:cNvSpPr>
            <a:spLocks noGrp="1"/>
          </p:cNvSpPr>
          <p:nvPr>
            <p:ph type="sldNum" sz="quarter" idx="12"/>
          </p:nvPr>
        </p:nvSpPr>
        <p:spPr/>
        <p:txBody>
          <a:bodyPr/>
          <a:lstStyle/>
          <a:p>
            <a:fld id="{7FC46575-6D3F-4D40-B678-5D601DAEDA75}" type="slidenum">
              <a:rPr lang="en-US" smtClean="0"/>
              <a:t>32</a:t>
            </a:fld>
            <a:endParaRPr lang="en-US"/>
          </a:p>
        </p:txBody>
      </p:sp>
      <p:pic>
        <p:nvPicPr>
          <p:cNvPr id="3" name="Picture 2" descr="A map of the ocean&#10;&#10;Description automatically generated">
            <a:extLst>
              <a:ext uri="{FF2B5EF4-FFF2-40B4-BE49-F238E27FC236}">
                <a16:creationId xmlns:a16="http://schemas.microsoft.com/office/drawing/2014/main" id="{2E4F507A-058C-5E1B-9E72-1F360C976241}"/>
              </a:ext>
            </a:extLst>
          </p:cNvPr>
          <p:cNvPicPr>
            <a:picLocks noChangeAspect="1"/>
          </p:cNvPicPr>
          <p:nvPr/>
        </p:nvPicPr>
        <p:blipFill>
          <a:blip r:embed="rId3"/>
          <a:stretch>
            <a:fillRect/>
          </a:stretch>
        </p:blipFill>
        <p:spPr>
          <a:xfrm>
            <a:off x="6160825" y="844406"/>
            <a:ext cx="4899550" cy="5447326"/>
          </a:xfrm>
          <a:prstGeom prst="rect">
            <a:avLst/>
          </a:prstGeom>
          <a:ln>
            <a:solidFill>
              <a:schemeClr val="tx1"/>
            </a:solidFill>
          </a:ln>
        </p:spPr>
      </p:pic>
      <p:pic>
        <p:nvPicPr>
          <p:cNvPr id="21" name="Picture 20">
            <a:extLst>
              <a:ext uri="{FF2B5EF4-FFF2-40B4-BE49-F238E27FC236}">
                <a16:creationId xmlns:a16="http://schemas.microsoft.com/office/drawing/2014/main" id="{FC3C4AC7-B116-4939-C4F6-D2FDDDEF3F36}"/>
              </a:ext>
            </a:extLst>
          </p:cNvPr>
          <p:cNvPicPr>
            <a:picLocks noChangeAspect="1"/>
          </p:cNvPicPr>
          <p:nvPr/>
        </p:nvPicPr>
        <p:blipFill>
          <a:blip r:embed="rId4"/>
          <a:stretch>
            <a:fillRect/>
          </a:stretch>
        </p:blipFill>
        <p:spPr>
          <a:xfrm>
            <a:off x="1027342" y="730243"/>
            <a:ext cx="4456152" cy="5901793"/>
          </a:xfrm>
          <a:prstGeom prst="rect">
            <a:avLst/>
          </a:prstGeom>
        </p:spPr>
      </p:pic>
      <p:sp>
        <p:nvSpPr>
          <p:cNvPr id="22" name="TextBox 21">
            <a:extLst>
              <a:ext uri="{FF2B5EF4-FFF2-40B4-BE49-F238E27FC236}">
                <a16:creationId xmlns:a16="http://schemas.microsoft.com/office/drawing/2014/main" id="{B040F4B7-42E6-5A43-B12F-2D33F53753AA}"/>
              </a:ext>
            </a:extLst>
          </p:cNvPr>
          <p:cNvSpPr txBox="1"/>
          <p:nvPr/>
        </p:nvSpPr>
        <p:spPr>
          <a:xfrm>
            <a:off x="7922975" y="5368402"/>
            <a:ext cx="3241683" cy="923330"/>
          </a:xfrm>
          <a:prstGeom prst="rect">
            <a:avLst/>
          </a:prstGeom>
          <a:noFill/>
        </p:spPr>
        <p:txBody>
          <a:bodyPr wrap="square" rtlCol="0">
            <a:spAutoFit/>
          </a:bodyPr>
          <a:lstStyle/>
          <a:p>
            <a:pPr algn="ctr"/>
            <a:r>
              <a:rPr lang="en-US" b="1" dirty="0">
                <a:latin typeface="Arial" panose="020B0604020202020204" pitchFamily="34" charset="0"/>
                <a:cs typeface="Arial" panose="020B0604020202020204" pitchFamily="34" charset="0"/>
              </a:rPr>
              <a:t>Atlantic Menhaden Habitat Range along the </a:t>
            </a:r>
          </a:p>
          <a:p>
            <a:pPr algn="ctr"/>
            <a:r>
              <a:rPr lang="en-US" b="1" dirty="0">
                <a:latin typeface="Arial" panose="020B0604020202020204" pitchFamily="34" charset="0"/>
                <a:cs typeface="Arial" panose="020B0604020202020204" pitchFamily="34" charset="0"/>
              </a:rPr>
              <a:t>East Coast, USA </a:t>
            </a:r>
          </a:p>
        </p:txBody>
      </p:sp>
      <p:grpSp>
        <p:nvGrpSpPr>
          <p:cNvPr id="2" name="Group 1">
            <a:extLst>
              <a:ext uri="{FF2B5EF4-FFF2-40B4-BE49-F238E27FC236}">
                <a16:creationId xmlns:a16="http://schemas.microsoft.com/office/drawing/2014/main" id="{2F12F35C-86BC-7B43-7E85-E1ABB7C18FE2}"/>
              </a:ext>
            </a:extLst>
          </p:cNvPr>
          <p:cNvGrpSpPr/>
          <p:nvPr/>
        </p:nvGrpSpPr>
        <p:grpSpPr>
          <a:xfrm>
            <a:off x="0" y="0"/>
            <a:ext cx="12192000" cy="548640"/>
            <a:chOff x="0" y="0"/>
            <a:chExt cx="12192000" cy="548640"/>
          </a:xfrm>
        </p:grpSpPr>
        <p:sp>
          <p:nvSpPr>
            <p:cNvPr id="5" name="Rectangle 4">
              <a:extLst>
                <a:ext uri="{FF2B5EF4-FFF2-40B4-BE49-F238E27FC236}">
                  <a16:creationId xmlns:a16="http://schemas.microsoft.com/office/drawing/2014/main" id="{50B317F4-EACA-AF5F-CA70-A55FD5405E85}"/>
                </a:ext>
              </a:extLst>
            </p:cNvPr>
            <p:cNvSpPr/>
            <p:nvPr/>
          </p:nvSpPr>
          <p:spPr>
            <a:xfrm>
              <a:off x="0" y="0"/>
              <a:ext cx="12192000" cy="54864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grpSp>
          <p:nvGrpSpPr>
            <p:cNvPr id="6" name="Group 5">
              <a:extLst>
                <a:ext uri="{FF2B5EF4-FFF2-40B4-BE49-F238E27FC236}">
                  <a16:creationId xmlns:a16="http://schemas.microsoft.com/office/drawing/2014/main" id="{6F55A50D-003D-B087-ED1E-6DB34662EEDD}"/>
                </a:ext>
              </a:extLst>
            </p:cNvPr>
            <p:cNvGrpSpPr/>
            <p:nvPr/>
          </p:nvGrpSpPr>
          <p:grpSpPr>
            <a:xfrm>
              <a:off x="508000" y="6743"/>
              <a:ext cx="11176000" cy="477279"/>
              <a:chOff x="508000" y="1046502"/>
              <a:chExt cx="11176000" cy="477279"/>
            </a:xfrm>
          </p:grpSpPr>
          <p:grpSp>
            <p:nvGrpSpPr>
              <p:cNvPr id="7" name="Group 6">
                <a:extLst>
                  <a:ext uri="{FF2B5EF4-FFF2-40B4-BE49-F238E27FC236}">
                    <a16:creationId xmlns:a16="http://schemas.microsoft.com/office/drawing/2014/main" id="{75C7D1E4-BE97-C2FC-724B-E03E46D4DDA3}"/>
                  </a:ext>
                </a:extLst>
              </p:cNvPr>
              <p:cNvGrpSpPr/>
              <p:nvPr/>
            </p:nvGrpSpPr>
            <p:grpSpPr>
              <a:xfrm>
                <a:off x="508000" y="1046502"/>
                <a:ext cx="1828800" cy="477279"/>
                <a:chOff x="465235" y="141883"/>
                <a:chExt cx="1828800" cy="477279"/>
              </a:xfrm>
            </p:grpSpPr>
            <p:sp>
              <p:nvSpPr>
                <p:cNvPr id="20" name="TextBox 19">
                  <a:extLst>
                    <a:ext uri="{FF2B5EF4-FFF2-40B4-BE49-F238E27FC236}">
                      <a16:creationId xmlns:a16="http://schemas.microsoft.com/office/drawing/2014/main" id="{BA0EB308-8EFD-FF88-FABE-98593B208114}"/>
                    </a:ext>
                  </a:extLst>
                </p:cNvPr>
                <p:cNvSpPr txBox="1"/>
                <p:nvPr/>
              </p:nvSpPr>
              <p:spPr>
                <a:xfrm>
                  <a:off x="465235" y="496051"/>
                  <a:ext cx="1828800" cy="123111"/>
                </a:xfrm>
                <a:prstGeom prst="rect">
                  <a:avLst/>
                </a:prstGeom>
                <a:solidFill>
                  <a:schemeClr val="accent5">
                    <a:lumMod val="60000"/>
                    <a:lumOff val="40000"/>
                  </a:schemeClr>
                </a:solidFill>
                <a:ln>
                  <a:solidFill>
                    <a:schemeClr val="accent5">
                      <a:lumMod val="60000"/>
                      <a:lumOff val="40000"/>
                    </a:schemeClr>
                  </a:solidFill>
                </a:ln>
              </p:spPr>
              <p:txBody>
                <a:bodyPr wrap="square" rtlCol="0">
                  <a:spAutoFit/>
                </a:bodyPr>
                <a:lstStyle/>
                <a:p>
                  <a:endParaRPr lang="en-US" sz="200" dirty="0">
                    <a:solidFill>
                      <a:schemeClr val="accent1">
                        <a:lumMod val="40000"/>
                        <a:lumOff val="60000"/>
                      </a:schemeClr>
                    </a:solidFill>
                    <a:latin typeface="Arial" panose="020B0604020202020204" pitchFamily="34" charset="0"/>
                    <a:cs typeface="Arial" panose="020B0604020202020204" pitchFamily="34" charset="0"/>
                  </a:endParaRPr>
                </a:p>
              </p:txBody>
            </p:sp>
            <p:sp>
              <p:nvSpPr>
                <p:cNvPr id="23" name="TextBox 22">
                  <a:extLst>
                    <a:ext uri="{FF2B5EF4-FFF2-40B4-BE49-F238E27FC236}">
                      <a16:creationId xmlns:a16="http://schemas.microsoft.com/office/drawing/2014/main" id="{D2606303-9F62-027B-B7BA-AD15EC592162}"/>
                    </a:ext>
                  </a:extLst>
                </p:cNvPr>
                <p:cNvSpPr txBox="1"/>
                <p:nvPr/>
              </p:nvSpPr>
              <p:spPr>
                <a:xfrm>
                  <a:off x="684573" y="141883"/>
                  <a:ext cx="1390124" cy="369332"/>
                </a:xfrm>
                <a:prstGeom prst="rect">
                  <a:avLst/>
                </a:prstGeom>
                <a:noFill/>
              </p:spPr>
              <p:txBody>
                <a:bodyPr wrap="none" rtlCol="0">
                  <a:spAutoFit/>
                </a:bodyPr>
                <a:lstStyle/>
                <a:p>
                  <a:pPr algn="ctr"/>
                  <a:r>
                    <a:rPr lang="en-US" dirty="0">
                      <a:solidFill>
                        <a:schemeClr val="bg2">
                          <a:lumMod val="75000"/>
                        </a:schemeClr>
                      </a:solidFill>
                      <a:latin typeface="Arial" panose="020B0604020202020204" pitchFamily="34" charset="0"/>
                      <a:cs typeface="Arial" panose="020B0604020202020204" pitchFamily="34" charset="0"/>
                    </a:rPr>
                    <a:t>Introduction</a:t>
                  </a:r>
                </a:p>
              </p:txBody>
            </p:sp>
          </p:grpSp>
          <p:grpSp>
            <p:nvGrpSpPr>
              <p:cNvPr id="8" name="Group 7">
                <a:extLst>
                  <a:ext uri="{FF2B5EF4-FFF2-40B4-BE49-F238E27FC236}">
                    <a16:creationId xmlns:a16="http://schemas.microsoft.com/office/drawing/2014/main" id="{CEB37B7E-B4F8-2D22-D8A4-9BFEE7F6FEAF}"/>
                  </a:ext>
                </a:extLst>
              </p:cNvPr>
              <p:cNvGrpSpPr/>
              <p:nvPr/>
            </p:nvGrpSpPr>
            <p:grpSpPr>
              <a:xfrm>
                <a:off x="2844800" y="1046502"/>
                <a:ext cx="1828800" cy="477279"/>
                <a:chOff x="465235" y="141883"/>
                <a:chExt cx="1828800" cy="477279"/>
              </a:xfrm>
            </p:grpSpPr>
            <p:sp>
              <p:nvSpPr>
                <p:cNvPr id="18" name="TextBox 17">
                  <a:extLst>
                    <a:ext uri="{FF2B5EF4-FFF2-40B4-BE49-F238E27FC236}">
                      <a16:creationId xmlns:a16="http://schemas.microsoft.com/office/drawing/2014/main" id="{2FF3EA2A-647B-8084-35D4-F2B7995FBFD9}"/>
                    </a:ext>
                  </a:extLst>
                </p:cNvPr>
                <p:cNvSpPr txBox="1"/>
                <p:nvPr/>
              </p:nvSpPr>
              <p:spPr>
                <a:xfrm>
                  <a:off x="465235" y="496051"/>
                  <a:ext cx="1828800" cy="123111"/>
                </a:xfrm>
                <a:prstGeom prst="rect">
                  <a:avLst/>
                </a:prstGeom>
                <a:solidFill>
                  <a:schemeClr val="accent5">
                    <a:lumMod val="60000"/>
                    <a:lumOff val="40000"/>
                  </a:schemeClr>
                </a:solidFill>
                <a:ln>
                  <a:solidFill>
                    <a:schemeClr val="accent5">
                      <a:lumMod val="60000"/>
                      <a:lumOff val="40000"/>
                    </a:schemeClr>
                  </a:solidFill>
                </a:ln>
              </p:spPr>
              <p:txBody>
                <a:bodyPr wrap="square" rtlCol="0">
                  <a:spAutoFit/>
                </a:bodyPr>
                <a:lstStyle/>
                <a:p>
                  <a:endParaRPr lang="en-US" sz="200" dirty="0">
                    <a:solidFill>
                      <a:schemeClr val="accent1">
                        <a:lumMod val="40000"/>
                        <a:lumOff val="60000"/>
                      </a:schemeClr>
                    </a:solidFill>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DBF1638C-6C89-B3B4-EBA0-AB30E8BF5788}"/>
                    </a:ext>
                  </a:extLst>
                </p:cNvPr>
                <p:cNvSpPr txBox="1"/>
                <p:nvPr/>
              </p:nvSpPr>
              <p:spPr>
                <a:xfrm>
                  <a:off x="778350" y="141883"/>
                  <a:ext cx="1202573" cy="369332"/>
                </a:xfrm>
                <a:prstGeom prst="rect">
                  <a:avLst/>
                </a:prstGeom>
                <a:noFill/>
              </p:spPr>
              <p:txBody>
                <a:bodyPr wrap="none" rtlCol="0">
                  <a:spAutoFit/>
                </a:bodyPr>
                <a:lstStyle/>
                <a:p>
                  <a:pPr algn="ctr"/>
                  <a:r>
                    <a:rPr lang="en-US" dirty="0">
                      <a:solidFill>
                        <a:schemeClr val="bg2">
                          <a:lumMod val="75000"/>
                        </a:schemeClr>
                      </a:solidFill>
                      <a:latin typeface="Arial" panose="020B0604020202020204" pitchFamily="34" charset="0"/>
                      <a:cs typeface="Arial" panose="020B0604020202020204" pitchFamily="34" charset="0"/>
                    </a:rPr>
                    <a:t>Chapter 1</a:t>
                  </a:r>
                </a:p>
              </p:txBody>
            </p:sp>
          </p:grpSp>
          <p:grpSp>
            <p:nvGrpSpPr>
              <p:cNvPr id="9" name="Group 8">
                <a:extLst>
                  <a:ext uri="{FF2B5EF4-FFF2-40B4-BE49-F238E27FC236}">
                    <a16:creationId xmlns:a16="http://schemas.microsoft.com/office/drawing/2014/main" id="{46703C28-35CF-7359-7875-53E4CBD1B6C9}"/>
                  </a:ext>
                </a:extLst>
              </p:cNvPr>
              <p:cNvGrpSpPr/>
              <p:nvPr/>
            </p:nvGrpSpPr>
            <p:grpSpPr>
              <a:xfrm>
                <a:off x="5181600" y="1046502"/>
                <a:ext cx="1828800" cy="477279"/>
                <a:chOff x="465235" y="141883"/>
                <a:chExt cx="1828800" cy="477279"/>
              </a:xfrm>
            </p:grpSpPr>
            <p:sp>
              <p:nvSpPr>
                <p:cNvPr id="16" name="TextBox 15">
                  <a:extLst>
                    <a:ext uri="{FF2B5EF4-FFF2-40B4-BE49-F238E27FC236}">
                      <a16:creationId xmlns:a16="http://schemas.microsoft.com/office/drawing/2014/main" id="{C2BBEC27-BF05-C29B-FFD5-43B88D5F0A77}"/>
                    </a:ext>
                  </a:extLst>
                </p:cNvPr>
                <p:cNvSpPr txBox="1"/>
                <p:nvPr/>
              </p:nvSpPr>
              <p:spPr>
                <a:xfrm>
                  <a:off x="465235" y="496051"/>
                  <a:ext cx="1828800" cy="123111"/>
                </a:xfrm>
                <a:prstGeom prst="rect">
                  <a:avLst/>
                </a:prstGeom>
                <a:solidFill>
                  <a:schemeClr val="accent5">
                    <a:lumMod val="60000"/>
                    <a:lumOff val="40000"/>
                  </a:schemeClr>
                </a:solidFill>
                <a:ln>
                  <a:solidFill>
                    <a:schemeClr val="accent5">
                      <a:lumMod val="60000"/>
                      <a:lumOff val="40000"/>
                    </a:schemeClr>
                  </a:solidFill>
                </a:ln>
              </p:spPr>
              <p:txBody>
                <a:bodyPr wrap="square" rtlCol="0">
                  <a:spAutoFit/>
                </a:bodyPr>
                <a:lstStyle/>
                <a:p>
                  <a:endParaRPr lang="en-US" sz="200" dirty="0">
                    <a:solidFill>
                      <a:schemeClr val="accent1">
                        <a:lumMod val="40000"/>
                        <a:lumOff val="60000"/>
                      </a:schemeClr>
                    </a:solidFill>
                    <a:latin typeface="Arial" panose="020B0604020202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5FB0050E-2C2B-D664-8E81-23A398327FE3}"/>
                    </a:ext>
                  </a:extLst>
                </p:cNvPr>
                <p:cNvSpPr txBox="1"/>
                <p:nvPr/>
              </p:nvSpPr>
              <p:spPr>
                <a:xfrm>
                  <a:off x="767129" y="141883"/>
                  <a:ext cx="1225015" cy="369332"/>
                </a:xfrm>
                <a:prstGeom prst="rect">
                  <a:avLst/>
                </a:prstGeom>
                <a:noFill/>
              </p:spPr>
              <p:txBody>
                <a:bodyPr wrap="none" rtlCol="0">
                  <a:spAutoFit/>
                </a:bodyPr>
                <a:lstStyle/>
                <a:p>
                  <a:pPr algn="ctr"/>
                  <a:r>
                    <a:rPr lang="en-US" dirty="0">
                      <a:solidFill>
                        <a:schemeClr val="bg2">
                          <a:lumMod val="75000"/>
                        </a:schemeClr>
                      </a:solidFill>
                      <a:latin typeface="Arial" panose="020B0604020202020204" pitchFamily="34" charset="0"/>
                      <a:cs typeface="Arial" panose="020B0604020202020204" pitchFamily="34" charset="0"/>
                    </a:rPr>
                    <a:t>Chapter 2</a:t>
                  </a:r>
                </a:p>
              </p:txBody>
            </p:sp>
          </p:grpSp>
          <p:grpSp>
            <p:nvGrpSpPr>
              <p:cNvPr id="10" name="Group 9">
                <a:extLst>
                  <a:ext uri="{FF2B5EF4-FFF2-40B4-BE49-F238E27FC236}">
                    <a16:creationId xmlns:a16="http://schemas.microsoft.com/office/drawing/2014/main" id="{ABA62D6F-60C6-9095-16C1-0C417D878640}"/>
                  </a:ext>
                </a:extLst>
              </p:cNvPr>
              <p:cNvGrpSpPr/>
              <p:nvPr/>
            </p:nvGrpSpPr>
            <p:grpSpPr>
              <a:xfrm>
                <a:off x="7518400" y="1046502"/>
                <a:ext cx="1828800" cy="477279"/>
                <a:chOff x="465235" y="141883"/>
                <a:chExt cx="1828800" cy="477279"/>
              </a:xfrm>
            </p:grpSpPr>
            <p:sp>
              <p:nvSpPr>
                <p:cNvPr id="14" name="TextBox 13">
                  <a:extLst>
                    <a:ext uri="{FF2B5EF4-FFF2-40B4-BE49-F238E27FC236}">
                      <a16:creationId xmlns:a16="http://schemas.microsoft.com/office/drawing/2014/main" id="{1CC15EEA-5C90-6D3A-CB34-A8CF69B3FB73}"/>
                    </a:ext>
                  </a:extLst>
                </p:cNvPr>
                <p:cNvSpPr txBox="1"/>
                <p:nvPr/>
              </p:nvSpPr>
              <p:spPr>
                <a:xfrm>
                  <a:off x="465235" y="496051"/>
                  <a:ext cx="1828800" cy="123111"/>
                </a:xfrm>
                <a:prstGeom prst="rect">
                  <a:avLst/>
                </a:prstGeom>
                <a:solidFill>
                  <a:schemeClr val="accent5">
                    <a:lumMod val="75000"/>
                  </a:schemeClr>
                </a:solidFill>
                <a:ln>
                  <a:solidFill>
                    <a:schemeClr val="accent5">
                      <a:lumMod val="75000"/>
                    </a:schemeClr>
                  </a:solidFill>
                </a:ln>
              </p:spPr>
              <p:txBody>
                <a:bodyPr wrap="square" rtlCol="0">
                  <a:spAutoFit/>
                </a:bodyPr>
                <a:lstStyle/>
                <a:p>
                  <a:endParaRPr lang="en-US" sz="200" dirty="0">
                    <a:solidFill>
                      <a:schemeClr val="accent1">
                        <a:lumMod val="40000"/>
                        <a:lumOff val="60000"/>
                      </a:schemeClr>
                    </a:solidFill>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EE5CC83A-A24D-B88B-DEA1-F0F3D9675F7C}"/>
                    </a:ext>
                  </a:extLst>
                </p:cNvPr>
                <p:cNvSpPr txBox="1"/>
                <p:nvPr/>
              </p:nvSpPr>
              <p:spPr>
                <a:xfrm>
                  <a:off x="755107" y="141883"/>
                  <a:ext cx="1249061" cy="369332"/>
                </a:xfrm>
                <a:prstGeom prst="rect">
                  <a:avLst/>
                </a:prstGeom>
                <a:noFill/>
              </p:spPr>
              <p:txBody>
                <a:bodyPr wrap="none" rtlCol="0">
                  <a:spAutoFit/>
                </a:bodyPr>
                <a:lstStyle/>
                <a:p>
                  <a:pPr algn="ctr"/>
                  <a:r>
                    <a:rPr lang="en-US" b="1" dirty="0">
                      <a:solidFill>
                        <a:schemeClr val="bg2">
                          <a:lumMod val="50000"/>
                        </a:schemeClr>
                      </a:solidFill>
                      <a:latin typeface="Arial" panose="020B0604020202020204" pitchFamily="34" charset="0"/>
                      <a:cs typeface="Arial" panose="020B0604020202020204" pitchFamily="34" charset="0"/>
                    </a:rPr>
                    <a:t>Chapter 3</a:t>
                  </a:r>
                </a:p>
              </p:txBody>
            </p:sp>
          </p:grpSp>
          <p:grpSp>
            <p:nvGrpSpPr>
              <p:cNvPr id="11" name="Group 10">
                <a:extLst>
                  <a:ext uri="{FF2B5EF4-FFF2-40B4-BE49-F238E27FC236}">
                    <a16:creationId xmlns:a16="http://schemas.microsoft.com/office/drawing/2014/main" id="{B5B7FAE7-6D7A-7887-64EC-02838F80688E}"/>
                  </a:ext>
                </a:extLst>
              </p:cNvPr>
              <p:cNvGrpSpPr/>
              <p:nvPr/>
            </p:nvGrpSpPr>
            <p:grpSpPr>
              <a:xfrm>
                <a:off x="9855200" y="1046502"/>
                <a:ext cx="1828800" cy="477279"/>
                <a:chOff x="465235" y="141883"/>
                <a:chExt cx="1828800" cy="477279"/>
              </a:xfrm>
            </p:grpSpPr>
            <p:sp>
              <p:nvSpPr>
                <p:cNvPr id="12" name="TextBox 11">
                  <a:extLst>
                    <a:ext uri="{FF2B5EF4-FFF2-40B4-BE49-F238E27FC236}">
                      <a16:creationId xmlns:a16="http://schemas.microsoft.com/office/drawing/2014/main" id="{C07D94D2-7D55-090B-589D-5F70BF76CDF1}"/>
                    </a:ext>
                  </a:extLst>
                </p:cNvPr>
                <p:cNvSpPr txBox="1"/>
                <p:nvPr/>
              </p:nvSpPr>
              <p:spPr>
                <a:xfrm>
                  <a:off x="465235" y="496051"/>
                  <a:ext cx="1828800" cy="123111"/>
                </a:xfrm>
                <a:prstGeom prst="rect">
                  <a:avLst/>
                </a:prstGeom>
                <a:solidFill>
                  <a:schemeClr val="accent5">
                    <a:lumMod val="60000"/>
                    <a:lumOff val="40000"/>
                  </a:schemeClr>
                </a:solidFill>
                <a:ln>
                  <a:solidFill>
                    <a:schemeClr val="accent5">
                      <a:lumMod val="60000"/>
                      <a:lumOff val="40000"/>
                    </a:schemeClr>
                  </a:solidFill>
                </a:ln>
              </p:spPr>
              <p:txBody>
                <a:bodyPr wrap="square" rtlCol="0">
                  <a:spAutoFit/>
                </a:bodyPr>
                <a:lstStyle/>
                <a:p>
                  <a:endParaRPr lang="en-US" sz="200" dirty="0">
                    <a:solidFill>
                      <a:schemeClr val="accent1">
                        <a:lumMod val="40000"/>
                        <a:lumOff val="60000"/>
                      </a:schemeClr>
                    </a:solidFill>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91A075C7-DD05-9892-97D5-635962909C74}"/>
                    </a:ext>
                  </a:extLst>
                </p:cNvPr>
                <p:cNvSpPr txBox="1"/>
                <p:nvPr/>
              </p:nvSpPr>
              <p:spPr>
                <a:xfrm>
                  <a:off x="791978" y="141883"/>
                  <a:ext cx="1175322" cy="369332"/>
                </a:xfrm>
                <a:prstGeom prst="rect">
                  <a:avLst/>
                </a:prstGeom>
                <a:noFill/>
              </p:spPr>
              <p:txBody>
                <a:bodyPr wrap="none" rtlCol="0">
                  <a:spAutoFit/>
                </a:bodyPr>
                <a:lstStyle/>
                <a:p>
                  <a:pPr algn="ctr"/>
                  <a:r>
                    <a:rPr lang="en-US" dirty="0">
                      <a:solidFill>
                        <a:schemeClr val="bg2">
                          <a:lumMod val="75000"/>
                        </a:schemeClr>
                      </a:solidFill>
                      <a:latin typeface="Arial" panose="020B0604020202020204" pitchFamily="34" charset="0"/>
                      <a:cs typeface="Arial" panose="020B0604020202020204" pitchFamily="34" charset="0"/>
                    </a:rPr>
                    <a:t>Summary</a:t>
                  </a:r>
                </a:p>
              </p:txBody>
            </p:sp>
          </p:grpSp>
        </p:grpSp>
      </p:grpSp>
    </p:spTree>
    <p:extLst>
      <p:ext uri="{BB962C8B-B14F-4D97-AF65-F5344CB8AC3E}">
        <p14:creationId xmlns:p14="http://schemas.microsoft.com/office/powerpoint/2010/main" val="111579940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5 Reasons to Keep the New Cap on Menhaden Fishing in the Chesapeake Bay |  The Pew Charitable Trusts">
            <a:extLst>
              <a:ext uri="{FF2B5EF4-FFF2-40B4-BE49-F238E27FC236}">
                <a16:creationId xmlns:a16="http://schemas.microsoft.com/office/drawing/2014/main" id="{4C76CE82-CD93-999A-08BF-D8C62984E35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02821" y="844933"/>
            <a:ext cx="6533921" cy="5819904"/>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E50D939A-1247-ABF9-C5F0-544C5AF69786}"/>
              </a:ext>
            </a:extLst>
          </p:cNvPr>
          <p:cNvSpPr>
            <a:spLocks noGrp="1"/>
          </p:cNvSpPr>
          <p:nvPr>
            <p:ph type="title"/>
          </p:nvPr>
        </p:nvSpPr>
        <p:spPr>
          <a:xfrm>
            <a:off x="376929" y="1073275"/>
            <a:ext cx="3623733" cy="2203325"/>
          </a:xfrm>
        </p:spPr>
        <p:txBody>
          <a:bodyPr>
            <a:normAutofit/>
          </a:bodyPr>
          <a:lstStyle/>
          <a:p>
            <a:pPr algn="ctr"/>
            <a:r>
              <a:rPr lang="en-US" dirty="0"/>
              <a:t>Menhaden are Important Prey </a:t>
            </a:r>
          </a:p>
        </p:txBody>
      </p:sp>
      <p:sp>
        <p:nvSpPr>
          <p:cNvPr id="4" name="Slide Number Placeholder 3">
            <a:extLst>
              <a:ext uri="{FF2B5EF4-FFF2-40B4-BE49-F238E27FC236}">
                <a16:creationId xmlns:a16="http://schemas.microsoft.com/office/drawing/2014/main" id="{FC2A1AA7-1E7C-2CB2-1B3E-EA7CE3F17996}"/>
              </a:ext>
            </a:extLst>
          </p:cNvPr>
          <p:cNvSpPr>
            <a:spLocks noGrp="1"/>
          </p:cNvSpPr>
          <p:nvPr>
            <p:ph type="sldNum" sz="quarter" idx="12"/>
          </p:nvPr>
        </p:nvSpPr>
        <p:spPr/>
        <p:txBody>
          <a:bodyPr/>
          <a:lstStyle/>
          <a:p>
            <a:fld id="{7FC46575-6D3F-4D40-B678-5D601DAEDA75}" type="slidenum">
              <a:rPr lang="en-US" smtClean="0"/>
              <a:t>33</a:t>
            </a:fld>
            <a:endParaRPr lang="en-US"/>
          </a:p>
        </p:txBody>
      </p:sp>
      <p:sp>
        <p:nvSpPr>
          <p:cNvPr id="23" name="AutoShape 2" descr="It's Time to Account for Menhaden's Role in the Ecosystem - Chesapeake Bay  Foundation">
            <a:extLst>
              <a:ext uri="{FF2B5EF4-FFF2-40B4-BE49-F238E27FC236}">
                <a16:creationId xmlns:a16="http://schemas.microsoft.com/office/drawing/2014/main" id="{30B261BB-1DC2-D155-AB5E-DE38098BB522}"/>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pic>
        <p:nvPicPr>
          <p:cNvPr id="3" name="RPReplay_Final1690556469_409A87DF-4542-4025-A7D6-DADF0876ED5E.mp4">
            <a:hlinkClick r:id="" action="ppaction://media"/>
            <a:extLst>
              <a:ext uri="{FF2B5EF4-FFF2-40B4-BE49-F238E27FC236}">
                <a16:creationId xmlns:a16="http://schemas.microsoft.com/office/drawing/2014/main" id="{5E0CD037-15DE-4860-DE51-2835605C6821}"/>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6142597" y="663228"/>
            <a:ext cx="3807198" cy="6123267"/>
          </a:xfrm>
          <a:prstGeom prst="rect">
            <a:avLst/>
          </a:prstGeom>
        </p:spPr>
      </p:pic>
      <p:sp>
        <p:nvSpPr>
          <p:cNvPr id="5" name="TextBox 4">
            <a:extLst>
              <a:ext uri="{FF2B5EF4-FFF2-40B4-BE49-F238E27FC236}">
                <a16:creationId xmlns:a16="http://schemas.microsoft.com/office/drawing/2014/main" id="{491DE224-8325-F597-B304-16F60A2E3D7E}"/>
              </a:ext>
            </a:extLst>
          </p:cNvPr>
          <p:cNvSpPr txBox="1"/>
          <p:nvPr/>
        </p:nvSpPr>
        <p:spPr>
          <a:xfrm>
            <a:off x="6248400" y="5644999"/>
            <a:ext cx="3173387" cy="646331"/>
          </a:xfrm>
          <a:prstGeom prst="rect">
            <a:avLst/>
          </a:prstGeom>
          <a:solidFill>
            <a:schemeClr val="bg1"/>
          </a:solidFill>
        </p:spPr>
        <p:txBody>
          <a:bodyPr wrap="square" rtlCol="0">
            <a:spAutoFit/>
          </a:bodyPr>
          <a:lstStyle/>
          <a:p>
            <a:pPr algn="ctr"/>
            <a:r>
              <a:rPr lang="en-US" dirty="0">
                <a:latin typeface="Arial" panose="020B0604020202020204" pitchFamily="34" charset="0"/>
                <a:cs typeface="Arial" panose="020B0604020202020204" pitchFamily="34" charset="0"/>
              </a:rPr>
              <a:t>Video Credit to Tim Regan </a:t>
            </a:r>
          </a:p>
          <a:p>
            <a:pPr algn="ctr"/>
            <a:r>
              <a:rPr lang="en-US" dirty="0">
                <a:latin typeface="Arial" panose="020B0604020202020204" pitchFamily="34" charset="0"/>
                <a:cs typeface="Arial" panose="020B0604020202020204" pitchFamily="34" charset="0"/>
              </a:rPr>
              <a:t>@</a:t>
            </a:r>
            <a:r>
              <a:rPr lang="en-US" dirty="0" err="1">
                <a:latin typeface="Arial" panose="020B0604020202020204" pitchFamily="34" charset="0"/>
                <a:cs typeface="Arial" panose="020B0604020202020204" pitchFamily="34" charset="0"/>
              </a:rPr>
              <a:t>southforksalt</a:t>
            </a:r>
            <a:r>
              <a:rPr lang="en-US" dirty="0">
                <a:latin typeface="Arial" panose="020B0604020202020204" pitchFamily="34" charset="0"/>
                <a:cs typeface="Arial" panose="020B0604020202020204" pitchFamily="34" charset="0"/>
              </a:rPr>
              <a:t> on Instagram</a:t>
            </a:r>
          </a:p>
        </p:txBody>
      </p:sp>
      <p:pic>
        <p:nvPicPr>
          <p:cNvPr id="8" name="Picture 2" descr="Atlantic menhaden Menhaden seafood recommendation | Seafood Watch">
            <a:extLst>
              <a:ext uri="{FF2B5EF4-FFF2-40B4-BE49-F238E27FC236}">
                <a16:creationId xmlns:a16="http://schemas.microsoft.com/office/drawing/2014/main" id="{96D1621A-2FB7-7681-1B67-4B261DFEAC9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6718" y="3724861"/>
            <a:ext cx="3461488" cy="1540543"/>
          </a:xfrm>
          <a:prstGeom prst="rect">
            <a:avLst/>
          </a:prstGeom>
          <a:noFill/>
          <a:extLst>
            <a:ext uri="{909E8E84-426E-40DD-AFC4-6F175D3DCCD1}">
              <a14:hiddenFill xmlns:a14="http://schemas.microsoft.com/office/drawing/2010/main">
                <a:solidFill>
                  <a:srgbClr val="FFFFFF"/>
                </a:solidFill>
              </a14:hiddenFill>
            </a:ext>
          </a:extLst>
        </p:spPr>
      </p:pic>
      <p:grpSp>
        <p:nvGrpSpPr>
          <p:cNvPr id="13" name="Group 12">
            <a:extLst>
              <a:ext uri="{FF2B5EF4-FFF2-40B4-BE49-F238E27FC236}">
                <a16:creationId xmlns:a16="http://schemas.microsoft.com/office/drawing/2014/main" id="{2AD0A2E5-33C6-C5AE-0636-36D76A6C79DA}"/>
              </a:ext>
            </a:extLst>
          </p:cNvPr>
          <p:cNvGrpSpPr/>
          <p:nvPr/>
        </p:nvGrpSpPr>
        <p:grpSpPr>
          <a:xfrm>
            <a:off x="0" y="0"/>
            <a:ext cx="12192000" cy="548640"/>
            <a:chOff x="0" y="0"/>
            <a:chExt cx="12192000" cy="548640"/>
          </a:xfrm>
        </p:grpSpPr>
        <p:sp>
          <p:nvSpPr>
            <p:cNvPr id="14" name="Rectangle 13">
              <a:extLst>
                <a:ext uri="{FF2B5EF4-FFF2-40B4-BE49-F238E27FC236}">
                  <a16:creationId xmlns:a16="http://schemas.microsoft.com/office/drawing/2014/main" id="{50DF49D8-4034-7C8E-32DB-F72B2FFA39E3}"/>
                </a:ext>
              </a:extLst>
            </p:cNvPr>
            <p:cNvSpPr/>
            <p:nvPr/>
          </p:nvSpPr>
          <p:spPr>
            <a:xfrm>
              <a:off x="0" y="0"/>
              <a:ext cx="12192000" cy="54864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grpSp>
          <p:nvGrpSpPr>
            <p:cNvPr id="15" name="Group 14">
              <a:extLst>
                <a:ext uri="{FF2B5EF4-FFF2-40B4-BE49-F238E27FC236}">
                  <a16:creationId xmlns:a16="http://schemas.microsoft.com/office/drawing/2014/main" id="{DA66E620-958F-2B4E-9998-8AA0E008D098}"/>
                </a:ext>
              </a:extLst>
            </p:cNvPr>
            <p:cNvGrpSpPr/>
            <p:nvPr/>
          </p:nvGrpSpPr>
          <p:grpSpPr>
            <a:xfrm>
              <a:off x="508000" y="6743"/>
              <a:ext cx="11176000" cy="477279"/>
              <a:chOff x="508000" y="1046502"/>
              <a:chExt cx="11176000" cy="477279"/>
            </a:xfrm>
          </p:grpSpPr>
          <p:grpSp>
            <p:nvGrpSpPr>
              <p:cNvPr id="16" name="Group 15">
                <a:extLst>
                  <a:ext uri="{FF2B5EF4-FFF2-40B4-BE49-F238E27FC236}">
                    <a16:creationId xmlns:a16="http://schemas.microsoft.com/office/drawing/2014/main" id="{66C4A544-FD6A-1E76-819A-C70974BFE9F8}"/>
                  </a:ext>
                </a:extLst>
              </p:cNvPr>
              <p:cNvGrpSpPr/>
              <p:nvPr/>
            </p:nvGrpSpPr>
            <p:grpSpPr>
              <a:xfrm>
                <a:off x="508000" y="1046502"/>
                <a:ext cx="1828800" cy="477279"/>
                <a:chOff x="465235" y="141883"/>
                <a:chExt cx="1828800" cy="477279"/>
              </a:xfrm>
            </p:grpSpPr>
            <p:sp>
              <p:nvSpPr>
                <p:cNvPr id="48" name="TextBox 47">
                  <a:extLst>
                    <a:ext uri="{FF2B5EF4-FFF2-40B4-BE49-F238E27FC236}">
                      <a16:creationId xmlns:a16="http://schemas.microsoft.com/office/drawing/2014/main" id="{7D887183-EB85-EA8F-9ED9-7985CE86C83C}"/>
                    </a:ext>
                  </a:extLst>
                </p:cNvPr>
                <p:cNvSpPr txBox="1"/>
                <p:nvPr/>
              </p:nvSpPr>
              <p:spPr>
                <a:xfrm>
                  <a:off x="465235" y="496051"/>
                  <a:ext cx="1828800" cy="123111"/>
                </a:xfrm>
                <a:prstGeom prst="rect">
                  <a:avLst/>
                </a:prstGeom>
                <a:solidFill>
                  <a:schemeClr val="accent5">
                    <a:lumMod val="60000"/>
                    <a:lumOff val="40000"/>
                  </a:schemeClr>
                </a:solidFill>
                <a:ln>
                  <a:solidFill>
                    <a:schemeClr val="accent5">
                      <a:lumMod val="60000"/>
                      <a:lumOff val="40000"/>
                    </a:schemeClr>
                  </a:solidFill>
                </a:ln>
              </p:spPr>
              <p:txBody>
                <a:bodyPr wrap="square" rtlCol="0">
                  <a:spAutoFit/>
                </a:bodyPr>
                <a:lstStyle/>
                <a:p>
                  <a:endParaRPr lang="en-US" sz="200" dirty="0">
                    <a:solidFill>
                      <a:schemeClr val="accent1">
                        <a:lumMod val="40000"/>
                        <a:lumOff val="60000"/>
                      </a:schemeClr>
                    </a:solidFill>
                    <a:latin typeface="Arial" panose="020B0604020202020204" pitchFamily="34" charset="0"/>
                    <a:cs typeface="Arial" panose="020B0604020202020204" pitchFamily="34" charset="0"/>
                  </a:endParaRPr>
                </a:p>
              </p:txBody>
            </p:sp>
            <p:sp>
              <p:nvSpPr>
                <p:cNvPr id="49" name="TextBox 48">
                  <a:extLst>
                    <a:ext uri="{FF2B5EF4-FFF2-40B4-BE49-F238E27FC236}">
                      <a16:creationId xmlns:a16="http://schemas.microsoft.com/office/drawing/2014/main" id="{F02EBA57-2FC4-4729-E92B-57DC6A53382D}"/>
                    </a:ext>
                  </a:extLst>
                </p:cNvPr>
                <p:cNvSpPr txBox="1"/>
                <p:nvPr/>
              </p:nvSpPr>
              <p:spPr>
                <a:xfrm>
                  <a:off x="684573" y="141883"/>
                  <a:ext cx="1390124" cy="369332"/>
                </a:xfrm>
                <a:prstGeom prst="rect">
                  <a:avLst/>
                </a:prstGeom>
                <a:noFill/>
              </p:spPr>
              <p:txBody>
                <a:bodyPr wrap="none" rtlCol="0">
                  <a:spAutoFit/>
                </a:bodyPr>
                <a:lstStyle/>
                <a:p>
                  <a:pPr algn="ctr"/>
                  <a:r>
                    <a:rPr lang="en-US" dirty="0">
                      <a:solidFill>
                        <a:schemeClr val="bg2">
                          <a:lumMod val="75000"/>
                        </a:schemeClr>
                      </a:solidFill>
                      <a:latin typeface="Arial" panose="020B0604020202020204" pitchFamily="34" charset="0"/>
                      <a:cs typeface="Arial" panose="020B0604020202020204" pitchFamily="34" charset="0"/>
                    </a:rPr>
                    <a:t>Introduction</a:t>
                  </a:r>
                </a:p>
              </p:txBody>
            </p:sp>
          </p:grpSp>
          <p:grpSp>
            <p:nvGrpSpPr>
              <p:cNvPr id="17" name="Group 16">
                <a:extLst>
                  <a:ext uri="{FF2B5EF4-FFF2-40B4-BE49-F238E27FC236}">
                    <a16:creationId xmlns:a16="http://schemas.microsoft.com/office/drawing/2014/main" id="{F4130E85-C891-16BC-5DC4-154BE2A02619}"/>
                  </a:ext>
                </a:extLst>
              </p:cNvPr>
              <p:cNvGrpSpPr/>
              <p:nvPr/>
            </p:nvGrpSpPr>
            <p:grpSpPr>
              <a:xfrm>
                <a:off x="2844800" y="1046502"/>
                <a:ext cx="1828800" cy="477279"/>
                <a:chOff x="465235" y="141883"/>
                <a:chExt cx="1828800" cy="477279"/>
              </a:xfrm>
            </p:grpSpPr>
            <p:sp>
              <p:nvSpPr>
                <p:cNvPr id="46" name="TextBox 45">
                  <a:extLst>
                    <a:ext uri="{FF2B5EF4-FFF2-40B4-BE49-F238E27FC236}">
                      <a16:creationId xmlns:a16="http://schemas.microsoft.com/office/drawing/2014/main" id="{C64A8047-9122-39E8-0FB4-13880A171987}"/>
                    </a:ext>
                  </a:extLst>
                </p:cNvPr>
                <p:cNvSpPr txBox="1"/>
                <p:nvPr/>
              </p:nvSpPr>
              <p:spPr>
                <a:xfrm>
                  <a:off x="465235" y="496051"/>
                  <a:ext cx="1828800" cy="123111"/>
                </a:xfrm>
                <a:prstGeom prst="rect">
                  <a:avLst/>
                </a:prstGeom>
                <a:solidFill>
                  <a:schemeClr val="accent5">
                    <a:lumMod val="60000"/>
                    <a:lumOff val="40000"/>
                  </a:schemeClr>
                </a:solidFill>
                <a:ln>
                  <a:solidFill>
                    <a:schemeClr val="accent5">
                      <a:lumMod val="60000"/>
                      <a:lumOff val="40000"/>
                    </a:schemeClr>
                  </a:solidFill>
                </a:ln>
              </p:spPr>
              <p:txBody>
                <a:bodyPr wrap="square" rtlCol="0">
                  <a:spAutoFit/>
                </a:bodyPr>
                <a:lstStyle/>
                <a:p>
                  <a:endParaRPr lang="en-US" sz="200" dirty="0">
                    <a:solidFill>
                      <a:schemeClr val="accent1">
                        <a:lumMod val="40000"/>
                        <a:lumOff val="60000"/>
                      </a:schemeClr>
                    </a:solidFill>
                    <a:latin typeface="Arial" panose="020B0604020202020204" pitchFamily="34" charset="0"/>
                    <a:cs typeface="Arial" panose="020B0604020202020204" pitchFamily="34" charset="0"/>
                  </a:endParaRPr>
                </a:p>
              </p:txBody>
            </p:sp>
            <p:sp>
              <p:nvSpPr>
                <p:cNvPr id="47" name="TextBox 46">
                  <a:extLst>
                    <a:ext uri="{FF2B5EF4-FFF2-40B4-BE49-F238E27FC236}">
                      <a16:creationId xmlns:a16="http://schemas.microsoft.com/office/drawing/2014/main" id="{77480DA7-6B8C-4528-32DB-A0DAF1F7D3B9}"/>
                    </a:ext>
                  </a:extLst>
                </p:cNvPr>
                <p:cNvSpPr txBox="1"/>
                <p:nvPr/>
              </p:nvSpPr>
              <p:spPr>
                <a:xfrm>
                  <a:off x="778350" y="141883"/>
                  <a:ext cx="1202573" cy="369332"/>
                </a:xfrm>
                <a:prstGeom prst="rect">
                  <a:avLst/>
                </a:prstGeom>
                <a:noFill/>
              </p:spPr>
              <p:txBody>
                <a:bodyPr wrap="none" rtlCol="0">
                  <a:spAutoFit/>
                </a:bodyPr>
                <a:lstStyle/>
                <a:p>
                  <a:pPr algn="ctr"/>
                  <a:r>
                    <a:rPr lang="en-US" dirty="0">
                      <a:solidFill>
                        <a:schemeClr val="bg2">
                          <a:lumMod val="75000"/>
                        </a:schemeClr>
                      </a:solidFill>
                      <a:latin typeface="Arial" panose="020B0604020202020204" pitchFamily="34" charset="0"/>
                      <a:cs typeface="Arial" panose="020B0604020202020204" pitchFamily="34" charset="0"/>
                    </a:rPr>
                    <a:t>Chapter 1</a:t>
                  </a:r>
                </a:p>
              </p:txBody>
            </p:sp>
          </p:grpSp>
          <p:grpSp>
            <p:nvGrpSpPr>
              <p:cNvPr id="18" name="Group 17">
                <a:extLst>
                  <a:ext uri="{FF2B5EF4-FFF2-40B4-BE49-F238E27FC236}">
                    <a16:creationId xmlns:a16="http://schemas.microsoft.com/office/drawing/2014/main" id="{FC7F070D-79D4-FD84-C5BB-194385C5083E}"/>
                  </a:ext>
                </a:extLst>
              </p:cNvPr>
              <p:cNvGrpSpPr/>
              <p:nvPr/>
            </p:nvGrpSpPr>
            <p:grpSpPr>
              <a:xfrm>
                <a:off x="5181600" y="1046502"/>
                <a:ext cx="1828800" cy="477279"/>
                <a:chOff x="465235" y="141883"/>
                <a:chExt cx="1828800" cy="477279"/>
              </a:xfrm>
            </p:grpSpPr>
            <p:sp>
              <p:nvSpPr>
                <p:cNvPr id="44" name="TextBox 43">
                  <a:extLst>
                    <a:ext uri="{FF2B5EF4-FFF2-40B4-BE49-F238E27FC236}">
                      <a16:creationId xmlns:a16="http://schemas.microsoft.com/office/drawing/2014/main" id="{32735ACB-6D53-AF5F-3FAC-304353E620BA}"/>
                    </a:ext>
                  </a:extLst>
                </p:cNvPr>
                <p:cNvSpPr txBox="1"/>
                <p:nvPr/>
              </p:nvSpPr>
              <p:spPr>
                <a:xfrm>
                  <a:off x="465235" y="496051"/>
                  <a:ext cx="1828800" cy="123111"/>
                </a:xfrm>
                <a:prstGeom prst="rect">
                  <a:avLst/>
                </a:prstGeom>
                <a:solidFill>
                  <a:schemeClr val="accent5">
                    <a:lumMod val="60000"/>
                    <a:lumOff val="40000"/>
                  </a:schemeClr>
                </a:solidFill>
                <a:ln>
                  <a:solidFill>
                    <a:schemeClr val="accent5">
                      <a:lumMod val="60000"/>
                      <a:lumOff val="40000"/>
                    </a:schemeClr>
                  </a:solidFill>
                </a:ln>
              </p:spPr>
              <p:txBody>
                <a:bodyPr wrap="square" rtlCol="0">
                  <a:spAutoFit/>
                </a:bodyPr>
                <a:lstStyle/>
                <a:p>
                  <a:endParaRPr lang="en-US" sz="200" dirty="0">
                    <a:solidFill>
                      <a:schemeClr val="accent1">
                        <a:lumMod val="40000"/>
                        <a:lumOff val="60000"/>
                      </a:schemeClr>
                    </a:solidFill>
                    <a:latin typeface="Arial" panose="020B0604020202020204" pitchFamily="34" charset="0"/>
                    <a:cs typeface="Arial" panose="020B0604020202020204" pitchFamily="34" charset="0"/>
                  </a:endParaRPr>
                </a:p>
              </p:txBody>
            </p:sp>
            <p:sp>
              <p:nvSpPr>
                <p:cNvPr id="45" name="TextBox 44">
                  <a:extLst>
                    <a:ext uri="{FF2B5EF4-FFF2-40B4-BE49-F238E27FC236}">
                      <a16:creationId xmlns:a16="http://schemas.microsoft.com/office/drawing/2014/main" id="{C9D18876-97D2-8BA3-2E40-8C5DA03E8DB9}"/>
                    </a:ext>
                  </a:extLst>
                </p:cNvPr>
                <p:cNvSpPr txBox="1"/>
                <p:nvPr/>
              </p:nvSpPr>
              <p:spPr>
                <a:xfrm>
                  <a:off x="767129" y="141883"/>
                  <a:ext cx="1225015" cy="369332"/>
                </a:xfrm>
                <a:prstGeom prst="rect">
                  <a:avLst/>
                </a:prstGeom>
                <a:noFill/>
              </p:spPr>
              <p:txBody>
                <a:bodyPr wrap="none" rtlCol="0">
                  <a:spAutoFit/>
                </a:bodyPr>
                <a:lstStyle/>
                <a:p>
                  <a:pPr algn="ctr"/>
                  <a:r>
                    <a:rPr lang="en-US" dirty="0">
                      <a:solidFill>
                        <a:schemeClr val="bg2">
                          <a:lumMod val="75000"/>
                        </a:schemeClr>
                      </a:solidFill>
                      <a:latin typeface="Arial" panose="020B0604020202020204" pitchFamily="34" charset="0"/>
                      <a:cs typeface="Arial" panose="020B0604020202020204" pitchFamily="34" charset="0"/>
                    </a:rPr>
                    <a:t>Chapter 2</a:t>
                  </a:r>
                </a:p>
              </p:txBody>
            </p:sp>
          </p:grpSp>
          <p:grpSp>
            <p:nvGrpSpPr>
              <p:cNvPr id="19" name="Group 18">
                <a:extLst>
                  <a:ext uri="{FF2B5EF4-FFF2-40B4-BE49-F238E27FC236}">
                    <a16:creationId xmlns:a16="http://schemas.microsoft.com/office/drawing/2014/main" id="{356EAEE7-0F61-5374-8C85-7BAE93360A20}"/>
                  </a:ext>
                </a:extLst>
              </p:cNvPr>
              <p:cNvGrpSpPr/>
              <p:nvPr/>
            </p:nvGrpSpPr>
            <p:grpSpPr>
              <a:xfrm>
                <a:off x="7518400" y="1046502"/>
                <a:ext cx="1828800" cy="477279"/>
                <a:chOff x="465235" y="141883"/>
                <a:chExt cx="1828800" cy="477279"/>
              </a:xfrm>
            </p:grpSpPr>
            <p:sp>
              <p:nvSpPr>
                <p:cNvPr id="42" name="TextBox 41">
                  <a:extLst>
                    <a:ext uri="{FF2B5EF4-FFF2-40B4-BE49-F238E27FC236}">
                      <a16:creationId xmlns:a16="http://schemas.microsoft.com/office/drawing/2014/main" id="{1727F383-B98E-9840-E060-71662DF4E112}"/>
                    </a:ext>
                  </a:extLst>
                </p:cNvPr>
                <p:cNvSpPr txBox="1"/>
                <p:nvPr/>
              </p:nvSpPr>
              <p:spPr>
                <a:xfrm>
                  <a:off x="465235" y="496051"/>
                  <a:ext cx="1828800" cy="123111"/>
                </a:xfrm>
                <a:prstGeom prst="rect">
                  <a:avLst/>
                </a:prstGeom>
                <a:solidFill>
                  <a:schemeClr val="accent5">
                    <a:lumMod val="75000"/>
                  </a:schemeClr>
                </a:solidFill>
                <a:ln>
                  <a:solidFill>
                    <a:schemeClr val="accent5">
                      <a:lumMod val="75000"/>
                    </a:schemeClr>
                  </a:solidFill>
                </a:ln>
              </p:spPr>
              <p:txBody>
                <a:bodyPr wrap="square" rtlCol="0">
                  <a:spAutoFit/>
                </a:bodyPr>
                <a:lstStyle/>
                <a:p>
                  <a:endParaRPr lang="en-US" sz="200" dirty="0">
                    <a:solidFill>
                      <a:schemeClr val="accent1">
                        <a:lumMod val="40000"/>
                        <a:lumOff val="60000"/>
                      </a:schemeClr>
                    </a:solidFill>
                    <a:latin typeface="Arial" panose="020B0604020202020204" pitchFamily="34" charset="0"/>
                    <a:cs typeface="Arial" panose="020B0604020202020204" pitchFamily="34" charset="0"/>
                  </a:endParaRPr>
                </a:p>
              </p:txBody>
            </p:sp>
            <p:sp>
              <p:nvSpPr>
                <p:cNvPr id="43" name="TextBox 42">
                  <a:extLst>
                    <a:ext uri="{FF2B5EF4-FFF2-40B4-BE49-F238E27FC236}">
                      <a16:creationId xmlns:a16="http://schemas.microsoft.com/office/drawing/2014/main" id="{CDA1E160-F27C-4B82-3DB3-AD3F9117F00C}"/>
                    </a:ext>
                  </a:extLst>
                </p:cNvPr>
                <p:cNvSpPr txBox="1"/>
                <p:nvPr/>
              </p:nvSpPr>
              <p:spPr>
                <a:xfrm>
                  <a:off x="755107" y="141883"/>
                  <a:ext cx="1249061" cy="369332"/>
                </a:xfrm>
                <a:prstGeom prst="rect">
                  <a:avLst/>
                </a:prstGeom>
                <a:noFill/>
              </p:spPr>
              <p:txBody>
                <a:bodyPr wrap="none" rtlCol="0">
                  <a:spAutoFit/>
                </a:bodyPr>
                <a:lstStyle/>
                <a:p>
                  <a:pPr algn="ctr"/>
                  <a:r>
                    <a:rPr lang="en-US" b="1" dirty="0">
                      <a:solidFill>
                        <a:schemeClr val="bg2">
                          <a:lumMod val="50000"/>
                        </a:schemeClr>
                      </a:solidFill>
                      <a:latin typeface="Arial" panose="020B0604020202020204" pitchFamily="34" charset="0"/>
                      <a:cs typeface="Arial" panose="020B0604020202020204" pitchFamily="34" charset="0"/>
                    </a:rPr>
                    <a:t>Chapter 3</a:t>
                  </a:r>
                </a:p>
              </p:txBody>
            </p:sp>
          </p:grpSp>
          <p:grpSp>
            <p:nvGrpSpPr>
              <p:cNvPr id="20" name="Group 19">
                <a:extLst>
                  <a:ext uri="{FF2B5EF4-FFF2-40B4-BE49-F238E27FC236}">
                    <a16:creationId xmlns:a16="http://schemas.microsoft.com/office/drawing/2014/main" id="{5D58CF30-C6A1-CCB0-848B-C2FE7043D117}"/>
                  </a:ext>
                </a:extLst>
              </p:cNvPr>
              <p:cNvGrpSpPr/>
              <p:nvPr/>
            </p:nvGrpSpPr>
            <p:grpSpPr>
              <a:xfrm>
                <a:off x="9855200" y="1046502"/>
                <a:ext cx="1828800" cy="477279"/>
                <a:chOff x="465235" y="141883"/>
                <a:chExt cx="1828800" cy="477279"/>
              </a:xfrm>
            </p:grpSpPr>
            <p:sp>
              <p:nvSpPr>
                <p:cNvPr id="21" name="TextBox 20">
                  <a:extLst>
                    <a:ext uri="{FF2B5EF4-FFF2-40B4-BE49-F238E27FC236}">
                      <a16:creationId xmlns:a16="http://schemas.microsoft.com/office/drawing/2014/main" id="{9E9F2293-ADAB-E49F-48B7-AC232E7D7815}"/>
                    </a:ext>
                  </a:extLst>
                </p:cNvPr>
                <p:cNvSpPr txBox="1"/>
                <p:nvPr/>
              </p:nvSpPr>
              <p:spPr>
                <a:xfrm>
                  <a:off x="465235" y="496051"/>
                  <a:ext cx="1828800" cy="123111"/>
                </a:xfrm>
                <a:prstGeom prst="rect">
                  <a:avLst/>
                </a:prstGeom>
                <a:solidFill>
                  <a:schemeClr val="accent5">
                    <a:lumMod val="60000"/>
                    <a:lumOff val="40000"/>
                  </a:schemeClr>
                </a:solidFill>
                <a:ln>
                  <a:solidFill>
                    <a:schemeClr val="accent5">
                      <a:lumMod val="60000"/>
                      <a:lumOff val="40000"/>
                    </a:schemeClr>
                  </a:solidFill>
                </a:ln>
              </p:spPr>
              <p:txBody>
                <a:bodyPr wrap="square" rtlCol="0">
                  <a:spAutoFit/>
                </a:bodyPr>
                <a:lstStyle/>
                <a:p>
                  <a:endParaRPr lang="en-US" sz="200" dirty="0">
                    <a:solidFill>
                      <a:schemeClr val="accent1">
                        <a:lumMod val="40000"/>
                        <a:lumOff val="60000"/>
                      </a:schemeClr>
                    </a:solidFill>
                    <a:latin typeface="Arial" panose="020B0604020202020204" pitchFamily="34" charset="0"/>
                    <a:cs typeface="Arial" panose="020B0604020202020204" pitchFamily="34" charset="0"/>
                  </a:endParaRPr>
                </a:p>
              </p:txBody>
            </p:sp>
            <p:sp>
              <p:nvSpPr>
                <p:cNvPr id="22" name="TextBox 21">
                  <a:extLst>
                    <a:ext uri="{FF2B5EF4-FFF2-40B4-BE49-F238E27FC236}">
                      <a16:creationId xmlns:a16="http://schemas.microsoft.com/office/drawing/2014/main" id="{3D970293-7AE1-C5DB-CC13-1800E90877FE}"/>
                    </a:ext>
                  </a:extLst>
                </p:cNvPr>
                <p:cNvSpPr txBox="1"/>
                <p:nvPr/>
              </p:nvSpPr>
              <p:spPr>
                <a:xfrm>
                  <a:off x="791978" y="141883"/>
                  <a:ext cx="1175322" cy="369332"/>
                </a:xfrm>
                <a:prstGeom prst="rect">
                  <a:avLst/>
                </a:prstGeom>
                <a:noFill/>
              </p:spPr>
              <p:txBody>
                <a:bodyPr wrap="none" rtlCol="0">
                  <a:spAutoFit/>
                </a:bodyPr>
                <a:lstStyle/>
                <a:p>
                  <a:pPr algn="ctr"/>
                  <a:r>
                    <a:rPr lang="en-US" dirty="0">
                      <a:solidFill>
                        <a:schemeClr val="bg2">
                          <a:lumMod val="75000"/>
                        </a:schemeClr>
                      </a:solidFill>
                      <a:latin typeface="Arial" panose="020B0604020202020204" pitchFamily="34" charset="0"/>
                      <a:cs typeface="Arial" panose="020B0604020202020204" pitchFamily="34" charset="0"/>
                    </a:rPr>
                    <a:t>Summary</a:t>
                  </a:r>
                </a:p>
              </p:txBody>
            </p:sp>
          </p:grpSp>
        </p:grpSp>
      </p:grpSp>
    </p:spTree>
    <p:extLst>
      <p:ext uri="{BB962C8B-B14F-4D97-AF65-F5344CB8AC3E}">
        <p14:creationId xmlns:p14="http://schemas.microsoft.com/office/powerpoint/2010/main" val="361388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xit" presetSubtype="0" fill="hold" nodeType="withEffect">
                                  <p:stCondLst>
                                    <p:cond delay="0"/>
                                  </p:stCondLst>
                                  <p:childTnLst>
                                    <p:set>
                                      <p:cBhvr>
                                        <p:cTn id="10" dur="1" fill="hold">
                                          <p:stCondLst>
                                            <p:cond delay="0"/>
                                          </p:stCondLst>
                                        </p:cTn>
                                        <p:tgtEl>
                                          <p:spTgt spid="3076"/>
                                        </p:tgtEl>
                                        <p:attrNameLst>
                                          <p:attrName>style.visibility</p:attrName>
                                        </p:attrNameLst>
                                      </p:cBhvr>
                                      <p:to>
                                        <p:strVal val="hidden"/>
                                      </p:to>
                                    </p:set>
                                  </p:childTnLst>
                                </p:cTn>
                              </p:par>
                              <p:par>
                                <p:cTn id="11" presetID="1" presetClass="mediacall" presetSubtype="0" fill="hold" nodeType="withEffect">
                                  <p:stCondLst>
                                    <p:cond delay="0"/>
                                  </p:stCondLst>
                                  <p:childTnLst>
                                    <p:cmd type="call" cmd="playFrom(0.0)">
                                      <p:cBhvr>
                                        <p:cTn id="12" dur="2795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fill="hold" display="0">
                  <p:stCondLst>
                    <p:cond delay="indefinite"/>
                  </p:stCondLst>
                </p:cTn>
                <p:tgtEl>
                  <p:spTgt spid="3"/>
                </p:tgtEl>
              </p:cMediaNode>
            </p:video>
          </p:childTnLst>
        </p:cTn>
      </p:par>
    </p:tnLst>
    <p:bldLst>
      <p:bldP spid="5"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itle 27">
            <a:extLst>
              <a:ext uri="{FF2B5EF4-FFF2-40B4-BE49-F238E27FC236}">
                <a16:creationId xmlns:a16="http://schemas.microsoft.com/office/drawing/2014/main" id="{3D0E01D7-6E6D-8998-C432-61070CBA95E7}"/>
              </a:ext>
            </a:extLst>
          </p:cNvPr>
          <p:cNvSpPr>
            <a:spLocks noGrp="1"/>
          </p:cNvSpPr>
          <p:nvPr>
            <p:ph type="title"/>
          </p:nvPr>
        </p:nvSpPr>
        <p:spPr>
          <a:xfrm>
            <a:off x="838200" y="300843"/>
            <a:ext cx="10515600" cy="1325563"/>
          </a:xfrm>
        </p:spPr>
        <p:txBody>
          <a:bodyPr/>
          <a:lstStyle/>
          <a:p>
            <a:pPr algn="ctr"/>
            <a:r>
              <a:rPr lang="en-US" dirty="0"/>
              <a:t>Hypothesis</a:t>
            </a:r>
          </a:p>
        </p:txBody>
      </p:sp>
      <p:sp>
        <p:nvSpPr>
          <p:cNvPr id="29" name="Content Placeholder 28">
            <a:extLst>
              <a:ext uri="{FF2B5EF4-FFF2-40B4-BE49-F238E27FC236}">
                <a16:creationId xmlns:a16="http://schemas.microsoft.com/office/drawing/2014/main" id="{34B600DC-A5CC-848E-1153-B08F233720AD}"/>
              </a:ext>
            </a:extLst>
          </p:cNvPr>
          <p:cNvSpPr>
            <a:spLocks noGrp="1"/>
          </p:cNvSpPr>
          <p:nvPr>
            <p:ph idx="1"/>
          </p:nvPr>
        </p:nvSpPr>
        <p:spPr>
          <a:xfrm>
            <a:off x="826625" y="1379394"/>
            <a:ext cx="10515600" cy="4351338"/>
          </a:xfrm>
        </p:spPr>
        <p:txBody>
          <a:bodyPr>
            <a:normAutofit/>
          </a:bodyPr>
          <a:lstStyle/>
          <a:p>
            <a:pPr marL="0" indent="0" algn="ctr">
              <a:buNone/>
            </a:pPr>
            <a:r>
              <a:rPr lang="en-US" sz="3600" dirty="0"/>
              <a:t>Timing of </a:t>
            </a:r>
            <a:r>
              <a:rPr lang="en-US" sz="3600" b="1" dirty="0"/>
              <a:t>Cold Pool Breakdown </a:t>
            </a:r>
            <a:r>
              <a:rPr lang="en-US" sz="3600" dirty="0"/>
              <a:t>and </a:t>
            </a:r>
            <a:r>
              <a:rPr lang="en-US" sz="3600" b="1" dirty="0"/>
              <a:t>Menhaden</a:t>
            </a:r>
            <a:r>
              <a:rPr lang="en-US" sz="3600" dirty="0"/>
              <a:t> Winter </a:t>
            </a:r>
            <a:r>
              <a:rPr lang="en-US" sz="3600" b="1" dirty="0"/>
              <a:t>Inshore</a:t>
            </a:r>
            <a:r>
              <a:rPr lang="en-US" sz="3600" dirty="0"/>
              <a:t> </a:t>
            </a:r>
            <a:r>
              <a:rPr lang="en-US" sz="3600" b="1" dirty="0"/>
              <a:t>Presence</a:t>
            </a:r>
            <a:r>
              <a:rPr lang="en-US" sz="3600" dirty="0"/>
              <a:t> are </a:t>
            </a:r>
            <a:r>
              <a:rPr lang="en-US" sz="3600" b="1" dirty="0"/>
              <a:t>connected</a:t>
            </a:r>
          </a:p>
        </p:txBody>
      </p:sp>
      <p:sp>
        <p:nvSpPr>
          <p:cNvPr id="4" name="Slide Number Placeholder 3">
            <a:extLst>
              <a:ext uri="{FF2B5EF4-FFF2-40B4-BE49-F238E27FC236}">
                <a16:creationId xmlns:a16="http://schemas.microsoft.com/office/drawing/2014/main" id="{FDD50F67-C586-29E2-F0AA-2BCC6813C25B}"/>
              </a:ext>
            </a:extLst>
          </p:cNvPr>
          <p:cNvSpPr>
            <a:spLocks noGrp="1"/>
          </p:cNvSpPr>
          <p:nvPr>
            <p:ph type="sldNum" sz="quarter" idx="12"/>
          </p:nvPr>
        </p:nvSpPr>
        <p:spPr/>
        <p:txBody>
          <a:bodyPr/>
          <a:lstStyle/>
          <a:p>
            <a:fld id="{5C527413-8C07-C946-936D-26253BDAE8E9}" type="slidenum">
              <a:rPr lang="en-US" smtClean="0">
                <a:solidFill>
                  <a:schemeClr val="tx1"/>
                </a:solidFill>
              </a:rPr>
              <a:t>34</a:t>
            </a:fld>
            <a:endParaRPr lang="en-US">
              <a:solidFill>
                <a:schemeClr val="tx1"/>
              </a:solidFill>
            </a:endParaRPr>
          </a:p>
        </p:txBody>
      </p:sp>
      <p:pic>
        <p:nvPicPr>
          <p:cNvPr id="8" name="Picture 7">
            <a:extLst>
              <a:ext uri="{FF2B5EF4-FFF2-40B4-BE49-F238E27FC236}">
                <a16:creationId xmlns:a16="http://schemas.microsoft.com/office/drawing/2014/main" id="{2A5BBE04-17E7-76DA-94FA-9B43A16CCEC2}"/>
              </a:ext>
            </a:extLst>
          </p:cNvPr>
          <p:cNvPicPr>
            <a:picLocks noChangeAspect="1"/>
          </p:cNvPicPr>
          <p:nvPr/>
        </p:nvPicPr>
        <p:blipFill rotWithShape="1">
          <a:blip r:embed="rId3"/>
          <a:srcRect l="67749" t="8125" b="18426"/>
          <a:stretch/>
        </p:blipFill>
        <p:spPr>
          <a:xfrm>
            <a:off x="1676400" y="2916594"/>
            <a:ext cx="3071854" cy="3217286"/>
          </a:xfrm>
          <a:prstGeom prst="rect">
            <a:avLst/>
          </a:prstGeom>
        </p:spPr>
      </p:pic>
      <p:pic>
        <p:nvPicPr>
          <p:cNvPr id="7" name="Graphic 6" descr="Plugged Unplugged with solid fill">
            <a:extLst>
              <a:ext uri="{FF2B5EF4-FFF2-40B4-BE49-F238E27FC236}">
                <a16:creationId xmlns:a16="http://schemas.microsoft.com/office/drawing/2014/main" id="{3411F9B0-B298-865B-9422-2D86DAEC05E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8776442">
            <a:off x="4895520" y="3287786"/>
            <a:ext cx="2474902" cy="2474902"/>
          </a:xfrm>
          <a:prstGeom prst="rect">
            <a:avLst/>
          </a:prstGeom>
        </p:spPr>
      </p:pic>
      <p:pic>
        <p:nvPicPr>
          <p:cNvPr id="34" name="Graphic 33" descr="Question Mark with solid fill">
            <a:extLst>
              <a:ext uri="{FF2B5EF4-FFF2-40B4-BE49-F238E27FC236}">
                <a16:creationId xmlns:a16="http://schemas.microsoft.com/office/drawing/2014/main" id="{BB3DBA16-731C-985E-A078-8D996F773F6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675771" y="3237936"/>
            <a:ext cx="914400" cy="914400"/>
          </a:xfrm>
          <a:prstGeom prst="rect">
            <a:avLst/>
          </a:prstGeom>
        </p:spPr>
      </p:pic>
      <p:grpSp>
        <p:nvGrpSpPr>
          <p:cNvPr id="35" name="Group 34">
            <a:extLst>
              <a:ext uri="{FF2B5EF4-FFF2-40B4-BE49-F238E27FC236}">
                <a16:creationId xmlns:a16="http://schemas.microsoft.com/office/drawing/2014/main" id="{6DFD76C5-57A3-6DB7-D8ED-AF80977A1C1F}"/>
              </a:ext>
            </a:extLst>
          </p:cNvPr>
          <p:cNvGrpSpPr/>
          <p:nvPr/>
        </p:nvGrpSpPr>
        <p:grpSpPr>
          <a:xfrm>
            <a:off x="0" y="0"/>
            <a:ext cx="12192000" cy="548640"/>
            <a:chOff x="0" y="0"/>
            <a:chExt cx="12192000" cy="548640"/>
          </a:xfrm>
        </p:grpSpPr>
        <p:sp>
          <p:nvSpPr>
            <p:cNvPr id="36" name="Rectangle 35">
              <a:extLst>
                <a:ext uri="{FF2B5EF4-FFF2-40B4-BE49-F238E27FC236}">
                  <a16:creationId xmlns:a16="http://schemas.microsoft.com/office/drawing/2014/main" id="{E833ADF8-3A8E-3271-CE5C-2355C08C416C}"/>
                </a:ext>
              </a:extLst>
            </p:cNvPr>
            <p:cNvSpPr/>
            <p:nvPr/>
          </p:nvSpPr>
          <p:spPr>
            <a:xfrm>
              <a:off x="0" y="0"/>
              <a:ext cx="12192000" cy="54864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grpSp>
          <p:nvGrpSpPr>
            <p:cNvPr id="37" name="Group 36">
              <a:extLst>
                <a:ext uri="{FF2B5EF4-FFF2-40B4-BE49-F238E27FC236}">
                  <a16:creationId xmlns:a16="http://schemas.microsoft.com/office/drawing/2014/main" id="{14AA27B6-8658-D0E9-6D9F-2DD72507D901}"/>
                </a:ext>
              </a:extLst>
            </p:cNvPr>
            <p:cNvGrpSpPr/>
            <p:nvPr/>
          </p:nvGrpSpPr>
          <p:grpSpPr>
            <a:xfrm>
              <a:off x="508000" y="6743"/>
              <a:ext cx="11176000" cy="477279"/>
              <a:chOff x="508000" y="1046502"/>
              <a:chExt cx="11176000" cy="477279"/>
            </a:xfrm>
          </p:grpSpPr>
          <p:grpSp>
            <p:nvGrpSpPr>
              <p:cNvPr id="38" name="Group 37">
                <a:extLst>
                  <a:ext uri="{FF2B5EF4-FFF2-40B4-BE49-F238E27FC236}">
                    <a16:creationId xmlns:a16="http://schemas.microsoft.com/office/drawing/2014/main" id="{B42EA4CB-3072-47F1-AA08-0A9DA967BCCB}"/>
                  </a:ext>
                </a:extLst>
              </p:cNvPr>
              <p:cNvGrpSpPr/>
              <p:nvPr/>
            </p:nvGrpSpPr>
            <p:grpSpPr>
              <a:xfrm>
                <a:off x="508000" y="1046502"/>
                <a:ext cx="1828800" cy="477279"/>
                <a:chOff x="465235" y="141883"/>
                <a:chExt cx="1828800" cy="477279"/>
              </a:xfrm>
            </p:grpSpPr>
            <p:sp>
              <p:nvSpPr>
                <p:cNvPr id="51" name="TextBox 50">
                  <a:extLst>
                    <a:ext uri="{FF2B5EF4-FFF2-40B4-BE49-F238E27FC236}">
                      <a16:creationId xmlns:a16="http://schemas.microsoft.com/office/drawing/2014/main" id="{836EA269-159A-0AC9-BA19-BBF5C963AB4F}"/>
                    </a:ext>
                  </a:extLst>
                </p:cNvPr>
                <p:cNvSpPr txBox="1"/>
                <p:nvPr/>
              </p:nvSpPr>
              <p:spPr>
                <a:xfrm>
                  <a:off x="465235" y="496051"/>
                  <a:ext cx="1828800" cy="123111"/>
                </a:xfrm>
                <a:prstGeom prst="rect">
                  <a:avLst/>
                </a:prstGeom>
                <a:solidFill>
                  <a:schemeClr val="accent5">
                    <a:lumMod val="60000"/>
                    <a:lumOff val="40000"/>
                  </a:schemeClr>
                </a:solidFill>
                <a:ln>
                  <a:solidFill>
                    <a:schemeClr val="accent5">
                      <a:lumMod val="60000"/>
                      <a:lumOff val="40000"/>
                    </a:schemeClr>
                  </a:solidFill>
                </a:ln>
              </p:spPr>
              <p:txBody>
                <a:bodyPr wrap="square" rtlCol="0">
                  <a:spAutoFit/>
                </a:bodyPr>
                <a:lstStyle/>
                <a:p>
                  <a:endParaRPr lang="en-US" sz="200" dirty="0">
                    <a:solidFill>
                      <a:schemeClr val="accent1">
                        <a:lumMod val="40000"/>
                        <a:lumOff val="60000"/>
                      </a:schemeClr>
                    </a:solidFill>
                    <a:latin typeface="Arial" panose="020B0604020202020204" pitchFamily="34" charset="0"/>
                    <a:cs typeface="Arial" panose="020B0604020202020204" pitchFamily="34" charset="0"/>
                  </a:endParaRPr>
                </a:p>
              </p:txBody>
            </p:sp>
            <p:sp>
              <p:nvSpPr>
                <p:cNvPr id="52" name="TextBox 51">
                  <a:extLst>
                    <a:ext uri="{FF2B5EF4-FFF2-40B4-BE49-F238E27FC236}">
                      <a16:creationId xmlns:a16="http://schemas.microsoft.com/office/drawing/2014/main" id="{26855E8C-3BC5-10A0-0CAE-C25BCB8CB9E3}"/>
                    </a:ext>
                  </a:extLst>
                </p:cNvPr>
                <p:cNvSpPr txBox="1"/>
                <p:nvPr/>
              </p:nvSpPr>
              <p:spPr>
                <a:xfrm>
                  <a:off x="684573" y="141883"/>
                  <a:ext cx="1390124" cy="369332"/>
                </a:xfrm>
                <a:prstGeom prst="rect">
                  <a:avLst/>
                </a:prstGeom>
                <a:noFill/>
              </p:spPr>
              <p:txBody>
                <a:bodyPr wrap="none" rtlCol="0">
                  <a:spAutoFit/>
                </a:bodyPr>
                <a:lstStyle/>
                <a:p>
                  <a:pPr algn="ctr"/>
                  <a:r>
                    <a:rPr lang="en-US" dirty="0">
                      <a:solidFill>
                        <a:schemeClr val="bg2">
                          <a:lumMod val="75000"/>
                        </a:schemeClr>
                      </a:solidFill>
                      <a:latin typeface="Arial" panose="020B0604020202020204" pitchFamily="34" charset="0"/>
                      <a:cs typeface="Arial" panose="020B0604020202020204" pitchFamily="34" charset="0"/>
                    </a:rPr>
                    <a:t>Introduction</a:t>
                  </a:r>
                </a:p>
              </p:txBody>
            </p:sp>
          </p:grpSp>
          <p:grpSp>
            <p:nvGrpSpPr>
              <p:cNvPr id="39" name="Group 38">
                <a:extLst>
                  <a:ext uri="{FF2B5EF4-FFF2-40B4-BE49-F238E27FC236}">
                    <a16:creationId xmlns:a16="http://schemas.microsoft.com/office/drawing/2014/main" id="{07584E3E-54B9-478F-D84E-0EF7D8CF0999}"/>
                  </a:ext>
                </a:extLst>
              </p:cNvPr>
              <p:cNvGrpSpPr/>
              <p:nvPr/>
            </p:nvGrpSpPr>
            <p:grpSpPr>
              <a:xfrm>
                <a:off x="2844800" y="1046502"/>
                <a:ext cx="1828800" cy="477279"/>
                <a:chOff x="465235" y="141883"/>
                <a:chExt cx="1828800" cy="477279"/>
              </a:xfrm>
            </p:grpSpPr>
            <p:sp>
              <p:nvSpPr>
                <p:cNvPr id="49" name="TextBox 48">
                  <a:extLst>
                    <a:ext uri="{FF2B5EF4-FFF2-40B4-BE49-F238E27FC236}">
                      <a16:creationId xmlns:a16="http://schemas.microsoft.com/office/drawing/2014/main" id="{3FB6BB1C-B81F-0DF7-48B7-A01FEB865304}"/>
                    </a:ext>
                  </a:extLst>
                </p:cNvPr>
                <p:cNvSpPr txBox="1"/>
                <p:nvPr/>
              </p:nvSpPr>
              <p:spPr>
                <a:xfrm>
                  <a:off x="465235" y="496051"/>
                  <a:ext cx="1828800" cy="123111"/>
                </a:xfrm>
                <a:prstGeom prst="rect">
                  <a:avLst/>
                </a:prstGeom>
                <a:solidFill>
                  <a:schemeClr val="accent5">
                    <a:lumMod val="60000"/>
                    <a:lumOff val="40000"/>
                  </a:schemeClr>
                </a:solidFill>
                <a:ln>
                  <a:solidFill>
                    <a:schemeClr val="accent5">
                      <a:lumMod val="60000"/>
                      <a:lumOff val="40000"/>
                    </a:schemeClr>
                  </a:solidFill>
                </a:ln>
              </p:spPr>
              <p:txBody>
                <a:bodyPr wrap="square" rtlCol="0">
                  <a:spAutoFit/>
                </a:bodyPr>
                <a:lstStyle/>
                <a:p>
                  <a:endParaRPr lang="en-US" sz="200" dirty="0">
                    <a:solidFill>
                      <a:schemeClr val="accent1">
                        <a:lumMod val="40000"/>
                        <a:lumOff val="60000"/>
                      </a:schemeClr>
                    </a:solidFill>
                    <a:latin typeface="Arial" panose="020B0604020202020204" pitchFamily="34" charset="0"/>
                    <a:cs typeface="Arial" panose="020B0604020202020204" pitchFamily="34" charset="0"/>
                  </a:endParaRPr>
                </a:p>
              </p:txBody>
            </p:sp>
            <p:sp>
              <p:nvSpPr>
                <p:cNvPr id="50" name="TextBox 49">
                  <a:extLst>
                    <a:ext uri="{FF2B5EF4-FFF2-40B4-BE49-F238E27FC236}">
                      <a16:creationId xmlns:a16="http://schemas.microsoft.com/office/drawing/2014/main" id="{5459AC29-B667-A596-FDCE-9A59200EF7FC}"/>
                    </a:ext>
                  </a:extLst>
                </p:cNvPr>
                <p:cNvSpPr txBox="1"/>
                <p:nvPr/>
              </p:nvSpPr>
              <p:spPr>
                <a:xfrm>
                  <a:off x="778350" y="141883"/>
                  <a:ext cx="1202573" cy="369332"/>
                </a:xfrm>
                <a:prstGeom prst="rect">
                  <a:avLst/>
                </a:prstGeom>
                <a:noFill/>
              </p:spPr>
              <p:txBody>
                <a:bodyPr wrap="none" rtlCol="0">
                  <a:spAutoFit/>
                </a:bodyPr>
                <a:lstStyle/>
                <a:p>
                  <a:pPr algn="ctr"/>
                  <a:r>
                    <a:rPr lang="en-US" dirty="0">
                      <a:solidFill>
                        <a:schemeClr val="bg2">
                          <a:lumMod val="75000"/>
                        </a:schemeClr>
                      </a:solidFill>
                      <a:latin typeface="Arial" panose="020B0604020202020204" pitchFamily="34" charset="0"/>
                      <a:cs typeface="Arial" panose="020B0604020202020204" pitchFamily="34" charset="0"/>
                    </a:rPr>
                    <a:t>Chapter 1</a:t>
                  </a:r>
                </a:p>
              </p:txBody>
            </p:sp>
          </p:grpSp>
          <p:grpSp>
            <p:nvGrpSpPr>
              <p:cNvPr id="40" name="Group 39">
                <a:extLst>
                  <a:ext uri="{FF2B5EF4-FFF2-40B4-BE49-F238E27FC236}">
                    <a16:creationId xmlns:a16="http://schemas.microsoft.com/office/drawing/2014/main" id="{EE940209-208D-2037-6C73-438DA7BF55D8}"/>
                  </a:ext>
                </a:extLst>
              </p:cNvPr>
              <p:cNvGrpSpPr/>
              <p:nvPr/>
            </p:nvGrpSpPr>
            <p:grpSpPr>
              <a:xfrm>
                <a:off x="5181600" y="1046502"/>
                <a:ext cx="1828800" cy="477279"/>
                <a:chOff x="465235" y="141883"/>
                <a:chExt cx="1828800" cy="477279"/>
              </a:xfrm>
            </p:grpSpPr>
            <p:sp>
              <p:nvSpPr>
                <p:cNvPr id="47" name="TextBox 46">
                  <a:extLst>
                    <a:ext uri="{FF2B5EF4-FFF2-40B4-BE49-F238E27FC236}">
                      <a16:creationId xmlns:a16="http://schemas.microsoft.com/office/drawing/2014/main" id="{7D174CC5-FD22-C379-957A-24C1EE77408F}"/>
                    </a:ext>
                  </a:extLst>
                </p:cNvPr>
                <p:cNvSpPr txBox="1"/>
                <p:nvPr/>
              </p:nvSpPr>
              <p:spPr>
                <a:xfrm>
                  <a:off x="465235" y="496051"/>
                  <a:ext cx="1828800" cy="123111"/>
                </a:xfrm>
                <a:prstGeom prst="rect">
                  <a:avLst/>
                </a:prstGeom>
                <a:solidFill>
                  <a:schemeClr val="accent5">
                    <a:lumMod val="60000"/>
                    <a:lumOff val="40000"/>
                  </a:schemeClr>
                </a:solidFill>
                <a:ln>
                  <a:solidFill>
                    <a:schemeClr val="accent5">
                      <a:lumMod val="60000"/>
                      <a:lumOff val="40000"/>
                    </a:schemeClr>
                  </a:solidFill>
                </a:ln>
              </p:spPr>
              <p:txBody>
                <a:bodyPr wrap="square" rtlCol="0">
                  <a:spAutoFit/>
                </a:bodyPr>
                <a:lstStyle/>
                <a:p>
                  <a:endParaRPr lang="en-US" sz="200" dirty="0">
                    <a:solidFill>
                      <a:schemeClr val="accent1">
                        <a:lumMod val="40000"/>
                        <a:lumOff val="60000"/>
                      </a:schemeClr>
                    </a:solidFill>
                    <a:latin typeface="Arial" panose="020B0604020202020204" pitchFamily="34" charset="0"/>
                    <a:cs typeface="Arial" panose="020B0604020202020204" pitchFamily="34" charset="0"/>
                  </a:endParaRPr>
                </a:p>
              </p:txBody>
            </p:sp>
            <p:sp>
              <p:nvSpPr>
                <p:cNvPr id="48" name="TextBox 47">
                  <a:extLst>
                    <a:ext uri="{FF2B5EF4-FFF2-40B4-BE49-F238E27FC236}">
                      <a16:creationId xmlns:a16="http://schemas.microsoft.com/office/drawing/2014/main" id="{F6955793-8748-CDFE-6AB3-16CD372EEB57}"/>
                    </a:ext>
                  </a:extLst>
                </p:cNvPr>
                <p:cNvSpPr txBox="1"/>
                <p:nvPr/>
              </p:nvSpPr>
              <p:spPr>
                <a:xfrm>
                  <a:off x="767129" y="141883"/>
                  <a:ext cx="1225015" cy="369332"/>
                </a:xfrm>
                <a:prstGeom prst="rect">
                  <a:avLst/>
                </a:prstGeom>
                <a:noFill/>
              </p:spPr>
              <p:txBody>
                <a:bodyPr wrap="none" rtlCol="0">
                  <a:spAutoFit/>
                </a:bodyPr>
                <a:lstStyle/>
                <a:p>
                  <a:pPr algn="ctr"/>
                  <a:r>
                    <a:rPr lang="en-US" dirty="0">
                      <a:solidFill>
                        <a:schemeClr val="bg2">
                          <a:lumMod val="75000"/>
                        </a:schemeClr>
                      </a:solidFill>
                      <a:latin typeface="Arial" panose="020B0604020202020204" pitchFamily="34" charset="0"/>
                      <a:cs typeface="Arial" panose="020B0604020202020204" pitchFamily="34" charset="0"/>
                    </a:rPr>
                    <a:t>Chapter 2</a:t>
                  </a:r>
                </a:p>
              </p:txBody>
            </p:sp>
          </p:grpSp>
          <p:grpSp>
            <p:nvGrpSpPr>
              <p:cNvPr id="41" name="Group 40">
                <a:extLst>
                  <a:ext uri="{FF2B5EF4-FFF2-40B4-BE49-F238E27FC236}">
                    <a16:creationId xmlns:a16="http://schemas.microsoft.com/office/drawing/2014/main" id="{AC6BEC4E-661D-BB17-B502-8127DF128B4B}"/>
                  </a:ext>
                </a:extLst>
              </p:cNvPr>
              <p:cNvGrpSpPr/>
              <p:nvPr/>
            </p:nvGrpSpPr>
            <p:grpSpPr>
              <a:xfrm>
                <a:off x="7518400" y="1046502"/>
                <a:ext cx="1828800" cy="477279"/>
                <a:chOff x="465235" y="141883"/>
                <a:chExt cx="1828800" cy="477279"/>
              </a:xfrm>
            </p:grpSpPr>
            <p:sp>
              <p:nvSpPr>
                <p:cNvPr id="45" name="TextBox 44">
                  <a:extLst>
                    <a:ext uri="{FF2B5EF4-FFF2-40B4-BE49-F238E27FC236}">
                      <a16:creationId xmlns:a16="http://schemas.microsoft.com/office/drawing/2014/main" id="{6496D6E5-E025-0EE1-7522-2D8B2E1E9E1D}"/>
                    </a:ext>
                  </a:extLst>
                </p:cNvPr>
                <p:cNvSpPr txBox="1"/>
                <p:nvPr/>
              </p:nvSpPr>
              <p:spPr>
                <a:xfrm>
                  <a:off x="465235" y="496051"/>
                  <a:ext cx="1828800" cy="123111"/>
                </a:xfrm>
                <a:prstGeom prst="rect">
                  <a:avLst/>
                </a:prstGeom>
                <a:solidFill>
                  <a:schemeClr val="accent5">
                    <a:lumMod val="75000"/>
                  </a:schemeClr>
                </a:solidFill>
                <a:ln>
                  <a:solidFill>
                    <a:schemeClr val="accent5">
                      <a:lumMod val="75000"/>
                    </a:schemeClr>
                  </a:solidFill>
                </a:ln>
              </p:spPr>
              <p:txBody>
                <a:bodyPr wrap="square" rtlCol="0">
                  <a:spAutoFit/>
                </a:bodyPr>
                <a:lstStyle/>
                <a:p>
                  <a:endParaRPr lang="en-US" sz="200" dirty="0">
                    <a:solidFill>
                      <a:schemeClr val="accent1">
                        <a:lumMod val="40000"/>
                        <a:lumOff val="60000"/>
                      </a:schemeClr>
                    </a:solidFill>
                    <a:latin typeface="Arial" panose="020B0604020202020204" pitchFamily="34" charset="0"/>
                    <a:cs typeface="Arial" panose="020B0604020202020204" pitchFamily="34" charset="0"/>
                  </a:endParaRPr>
                </a:p>
              </p:txBody>
            </p:sp>
            <p:sp>
              <p:nvSpPr>
                <p:cNvPr id="46" name="TextBox 45">
                  <a:extLst>
                    <a:ext uri="{FF2B5EF4-FFF2-40B4-BE49-F238E27FC236}">
                      <a16:creationId xmlns:a16="http://schemas.microsoft.com/office/drawing/2014/main" id="{D6DF2B77-B4A3-C97F-8C9D-680178AF314D}"/>
                    </a:ext>
                  </a:extLst>
                </p:cNvPr>
                <p:cNvSpPr txBox="1"/>
                <p:nvPr/>
              </p:nvSpPr>
              <p:spPr>
                <a:xfrm>
                  <a:off x="755107" y="141883"/>
                  <a:ext cx="1249061" cy="369332"/>
                </a:xfrm>
                <a:prstGeom prst="rect">
                  <a:avLst/>
                </a:prstGeom>
                <a:noFill/>
              </p:spPr>
              <p:txBody>
                <a:bodyPr wrap="none" rtlCol="0">
                  <a:spAutoFit/>
                </a:bodyPr>
                <a:lstStyle/>
                <a:p>
                  <a:pPr algn="ctr"/>
                  <a:r>
                    <a:rPr lang="en-US" b="1" dirty="0">
                      <a:solidFill>
                        <a:schemeClr val="bg2">
                          <a:lumMod val="50000"/>
                        </a:schemeClr>
                      </a:solidFill>
                      <a:latin typeface="Arial" panose="020B0604020202020204" pitchFamily="34" charset="0"/>
                      <a:cs typeface="Arial" panose="020B0604020202020204" pitchFamily="34" charset="0"/>
                    </a:rPr>
                    <a:t>Chapter 3</a:t>
                  </a:r>
                </a:p>
              </p:txBody>
            </p:sp>
          </p:grpSp>
          <p:grpSp>
            <p:nvGrpSpPr>
              <p:cNvPr id="42" name="Group 41">
                <a:extLst>
                  <a:ext uri="{FF2B5EF4-FFF2-40B4-BE49-F238E27FC236}">
                    <a16:creationId xmlns:a16="http://schemas.microsoft.com/office/drawing/2014/main" id="{F606D41E-F508-57F0-7BA4-95EC0603F7F7}"/>
                  </a:ext>
                </a:extLst>
              </p:cNvPr>
              <p:cNvGrpSpPr/>
              <p:nvPr/>
            </p:nvGrpSpPr>
            <p:grpSpPr>
              <a:xfrm>
                <a:off x="9855200" y="1046502"/>
                <a:ext cx="1828800" cy="477279"/>
                <a:chOff x="465235" y="141883"/>
                <a:chExt cx="1828800" cy="477279"/>
              </a:xfrm>
            </p:grpSpPr>
            <p:sp>
              <p:nvSpPr>
                <p:cNvPr id="43" name="TextBox 42">
                  <a:extLst>
                    <a:ext uri="{FF2B5EF4-FFF2-40B4-BE49-F238E27FC236}">
                      <a16:creationId xmlns:a16="http://schemas.microsoft.com/office/drawing/2014/main" id="{424722FC-969B-22A8-4F7B-13C912B9881D}"/>
                    </a:ext>
                  </a:extLst>
                </p:cNvPr>
                <p:cNvSpPr txBox="1"/>
                <p:nvPr/>
              </p:nvSpPr>
              <p:spPr>
                <a:xfrm>
                  <a:off x="465235" y="496051"/>
                  <a:ext cx="1828800" cy="123111"/>
                </a:xfrm>
                <a:prstGeom prst="rect">
                  <a:avLst/>
                </a:prstGeom>
                <a:solidFill>
                  <a:schemeClr val="accent5">
                    <a:lumMod val="60000"/>
                    <a:lumOff val="40000"/>
                  </a:schemeClr>
                </a:solidFill>
                <a:ln>
                  <a:solidFill>
                    <a:schemeClr val="accent5">
                      <a:lumMod val="60000"/>
                      <a:lumOff val="40000"/>
                    </a:schemeClr>
                  </a:solidFill>
                </a:ln>
              </p:spPr>
              <p:txBody>
                <a:bodyPr wrap="square" rtlCol="0">
                  <a:spAutoFit/>
                </a:bodyPr>
                <a:lstStyle/>
                <a:p>
                  <a:endParaRPr lang="en-US" sz="200" dirty="0">
                    <a:solidFill>
                      <a:schemeClr val="accent1">
                        <a:lumMod val="40000"/>
                        <a:lumOff val="60000"/>
                      </a:schemeClr>
                    </a:solidFill>
                    <a:latin typeface="Arial" panose="020B0604020202020204" pitchFamily="34" charset="0"/>
                    <a:cs typeface="Arial" panose="020B0604020202020204" pitchFamily="34" charset="0"/>
                  </a:endParaRPr>
                </a:p>
              </p:txBody>
            </p:sp>
            <p:sp>
              <p:nvSpPr>
                <p:cNvPr id="44" name="TextBox 43">
                  <a:extLst>
                    <a:ext uri="{FF2B5EF4-FFF2-40B4-BE49-F238E27FC236}">
                      <a16:creationId xmlns:a16="http://schemas.microsoft.com/office/drawing/2014/main" id="{6226BC48-4C0E-CEC3-83B9-57EDB3713FEE}"/>
                    </a:ext>
                  </a:extLst>
                </p:cNvPr>
                <p:cNvSpPr txBox="1"/>
                <p:nvPr/>
              </p:nvSpPr>
              <p:spPr>
                <a:xfrm>
                  <a:off x="791978" y="141883"/>
                  <a:ext cx="1175322" cy="369332"/>
                </a:xfrm>
                <a:prstGeom prst="rect">
                  <a:avLst/>
                </a:prstGeom>
                <a:noFill/>
              </p:spPr>
              <p:txBody>
                <a:bodyPr wrap="none" rtlCol="0">
                  <a:spAutoFit/>
                </a:bodyPr>
                <a:lstStyle/>
                <a:p>
                  <a:pPr algn="ctr"/>
                  <a:r>
                    <a:rPr lang="en-US" dirty="0">
                      <a:solidFill>
                        <a:schemeClr val="bg2">
                          <a:lumMod val="75000"/>
                        </a:schemeClr>
                      </a:solidFill>
                      <a:latin typeface="Arial" panose="020B0604020202020204" pitchFamily="34" charset="0"/>
                      <a:cs typeface="Arial" panose="020B0604020202020204" pitchFamily="34" charset="0"/>
                    </a:rPr>
                    <a:t>Summary</a:t>
                  </a:r>
                </a:p>
              </p:txBody>
            </p:sp>
          </p:grpSp>
        </p:grpSp>
      </p:grpSp>
      <p:pic>
        <p:nvPicPr>
          <p:cNvPr id="27" name="Picture 26" descr="A map of the ocean&#10;&#10;Description automatically generated">
            <a:extLst>
              <a:ext uri="{FF2B5EF4-FFF2-40B4-BE49-F238E27FC236}">
                <a16:creationId xmlns:a16="http://schemas.microsoft.com/office/drawing/2014/main" id="{2E4F507A-058C-5E1B-9E72-1F360C976241}"/>
              </a:ext>
            </a:extLst>
          </p:cNvPr>
          <p:cNvPicPr>
            <a:picLocks noChangeAspect="1"/>
          </p:cNvPicPr>
          <p:nvPr/>
        </p:nvPicPr>
        <p:blipFill rotWithShape="1">
          <a:blip r:embed="rId8"/>
          <a:srcRect l="28004" t="35257" r="53555" b="44959"/>
          <a:stretch/>
        </p:blipFill>
        <p:spPr>
          <a:xfrm>
            <a:off x="7654026" y="2510811"/>
            <a:ext cx="3115574" cy="3716168"/>
          </a:xfrm>
          <a:prstGeom prst="rect">
            <a:avLst/>
          </a:prstGeom>
          <a:ln>
            <a:solidFill>
              <a:schemeClr val="tx1"/>
            </a:solidFill>
          </a:ln>
        </p:spPr>
      </p:pic>
      <p:pic>
        <p:nvPicPr>
          <p:cNvPr id="30" name="Picture 2" descr="Atlantic menhaden Menhaden seafood recommendation | Seafood Watch">
            <a:extLst>
              <a:ext uri="{FF2B5EF4-FFF2-40B4-BE49-F238E27FC236}">
                <a16:creationId xmlns:a16="http://schemas.microsoft.com/office/drawing/2014/main" id="{96D1621A-2FB7-7681-1B67-4B261DFEAC9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725909" y="2510811"/>
            <a:ext cx="1917883" cy="853558"/>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rot="18358190">
            <a:off x="8178167" y="4385314"/>
            <a:ext cx="2411576" cy="851471"/>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965438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77F73E-F652-1AEF-9369-0472E8945345}"/>
              </a:ext>
            </a:extLst>
          </p:cNvPr>
          <p:cNvSpPr>
            <a:spLocks noGrp="1"/>
          </p:cNvSpPr>
          <p:nvPr>
            <p:ph type="title"/>
          </p:nvPr>
        </p:nvSpPr>
        <p:spPr/>
        <p:txBody>
          <a:bodyPr/>
          <a:lstStyle/>
          <a:p>
            <a:pPr algn="ctr"/>
            <a:r>
              <a:rPr lang="en-US" dirty="0"/>
              <a:t>Fisheries-Dependent Catch Data</a:t>
            </a:r>
          </a:p>
        </p:txBody>
      </p:sp>
      <p:sp>
        <p:nvSpPr>
          <p:cNvPr id="4" name="Slide Number Placeholder 3">
            <a:extLst>
              <a:ext uri="{FF2B5EF4-FFF2-40B4-BE49-F238E27FC236}">
                <a16:creationId xmlns:a16="http://schemas.microsoft.com/office/drawing/2014/main" id="{1BA0ED51-0305-B99E-BF30-544EDA91FCD7}"/>
              </a:ext>
            </a:extLst>
          </p:cNvPr>
          <p:cNvSpPr>
            <a:spLocks noGrp="1"/>
          </p:cNvSpPr>
          <p:nvPr>
            <p:ph type="sldNum" sz="quarter" idx="12"/>
          </p:nvPr>
        </p:nvSpPr>
        <p:spPr/>
        <p:txBody>
          <a:bodyPr/>
          <a:lstStyle/>
          <a:p>
            <a:fld id="{7FC46575-6D3F-4D40-B678-5D601DAEDA75}" type="slidenum">
              <a:rPr lang="en-US" smtClean="0"/>
              <a:t>35</a:t>
            </a:fld>
            <a:endParaRPr lang="en-US"/>
          </a:p>
        </p:txBody>
      </p:sp>
      <p:pic>
        <p:nvPicPr>
          <p:cNvPr id="2052" name="Picture 4" descr="Athearn Marine Agency, Inc. - Marine Brokers for Commercial Fishing Boats  and Permits East Coast United States">
            <a:extLst>
              <a:ext uri="{FF2B5EF4-FFF2-40B4-BE49-F238E27FC236}">
                <a16:creationId xmlns:a16="http://schemas.microsoft.com/office/drawing/2014/main" id="{0031F8BE-001C-AFA6-4B70-ADFFDF9EC3C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2060" r="19082"/>
          <a:stretch/>
        </p:blipFill>
        <p:spPr bwMode="auto">
          <a:xfrm>
            <a:off x="780143" y="1836188"/>
            <a:ext cx="6189285" cy="4015918"/>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580CB064-6896-B0CD-4940-5BBE382884BD}"/>
              </a:ext>
            </a:extLst>
          </p:cNvPr>
          <p:cNvSpPr txBox="1"/>
          <p:nvPr/>
        </p:nvSpPr>
        <p:spPr>
          <a:xfrm>
            <a:off x="1754484" y="5973869"/>
            <a:ext cx="4009431" cy="523220"/>
          </a:xfrm>
          <a:prstGeom prst="rect">
            <a:avLst/>
          </a:prstGeom>
          <a:noFill/>
        </p:spPr>
        <p:txBody>
          <a:bodyPr wrap="none" rtlCol="0">
            <a:spAutoFit/>
          </a:bodyPr>
          <a:lstStyle/>
          <a:p>
            <a:r>
              <a:rPr lang="en-US" sz="2800" dirty="0">
                <a:latin typeface="Arial" panose="020B0604020202020204" pitchFamily="34" charset="0"/>
                <a:cs typeface="Arial" panose="020B0604020202020204" pitchFamily="34" charset="0"/>
              </a:rPr>
              <a:t>Fish Presence/Absence</a:t>
            </a:r>
          </a:p>
        </p:txBody>
      </p:sp>
      <p:sp>
        <p:nvSpPr>
          <p:cNvPr id="5" name="TextBox 4">
            <a:extLst>
              <a:ext uri="{FF2B5EF4-FFF2-40B4-BE49-F238E27FC236}">
                <a16:creationId xmlns:a16="http://schemas.microsoft.com/office/drawing/2014/main" id="{0FBEE2DA-BCBF-14DB-396A-4AEBC50600D7}"/>
              </a:ext>
            </a:extLst>
          </p:cNvPr>
          <p:cNvSpPr txBox="1"/>
          <p:nvPr/>
        </p:nvSpPr>
        <p:spPr>
          <a:xfrm>
            <a:off x="7492653" y="1766655"/>
            <a:ext cx="4477657" cy="4832092"/>
          </a:xfrm>
          <a:prstGeom prst="rect">
            <a:avLst/>
          </a:prstGeom>
          <a:noFill/>
        </p:spPr>
        <p:txBody>
          <a:bodyPr wrap="square" rtlCol="0">
            <a:spAutoFit/>
          </a:bodyPr>
          <a:lstStyle/>
          <a:p>
            <a:pPr marL="285750" indent="-285750">
              <a:buFont typeface="Arial" panose="020B0604020202020204" pitchFamily="34" charset="0"/>
              <a:buChar char="•"/>
            </a:pPr>
            <a:r>
              <a:rPr lang="en-US" sz="2400" u="sng" dirty="0">
                <a:latin typeface="Arial" panose="020B0604020202020204" pitchFamily="34" charset="0"/>
                <a:cs typeface="Arial" panose="020B0604020202020204" pitchFamily="34" charset="0"/>
              </a:rPr>
              <a:t>Data Includes: </a:t>
            </a:r>
          </a:p>
          <a:p>
            <a:pPr marL="742950" lvl="1" indent="-285750">
              <a:buFont typeface="Arial" panose="020B0604020202020204" pitchFamily="34" charset="0"/>
              <a:buChar char="•"/>
            </a:pPr>
            <a:r>
              <a:rPr lang="en-US" sz="2400" dirty="0">
                <a:latin typeface="Arial" panose="020B0604020202020204" pitchFamily="34" charset="0"/>
                <a:cs typeface="Arial" panose="020B0604020202020204" pitchFamily="34" charset="0"/>
              </a:rPr>
              <a:t>Location</a:t>
            </a:r>
          </a:p>
          <a:p>
            <a:pPr marL="742950" lvl="1" indent="-285750">
              <a:buFont typeface="Arial" panose="020B0604020202020204" pitchFamily="34" charset="0"/>
              <a:buChar char="•"/>
            </a:pPr>
            <a:r>
              <a:rPr lang="en-US" sz="2400" dirty="0">
                <a:latin typeface="Arial" panose="020B0604020202020204" pitchFamily="34" charset="0"/>
                <a:cs typeface="Arial" panose="020B0604020202020204" pitchFamily="34" charset="0"/>
              </a:rPr>
              <a:t>Date of Sampling</a:t>
            </a:r>
          </a:p>
          <a:p>
            <a:pPr marL="742950" lvl="1" indent="-285750">
              <a:buFont typeface="Arial" panose="020B0604020202020204" pitchFamily="34" charset="0"/>
              <a:buChar char="•"/>
            </a:pPr>
            <a:r>
              <a:rPr lang="en-US" sz="2400" dirty="0">
                <a:latin typeface="Arial" panose="020B0604020202020204" pitchFamily="34" charset="0"/>
                <a:cs typeface="Arial" panose="020B0604020202020204" pitchFamily="34" charset="0"/>
              </a:rPr>
              <a:t>#  hours fished</a:t>
            </a:r>
          </a:p>
          <a:p>
            <a:pPr marL="742950" lvl="1" indent="-285750">
              <a:buFont typeface="Arial" panose="020B0604020202020204" pitchFamily="34" charset="0"/>
              <a:buChar char="•"/>
            </a:pPr>
            <a:r>
              <a:rPr lang="en-US" sz="2400" dirty="0">
                <a:latin typeface="Arial" panose="020B0604020202020204" pitchFamily="34" charset="0"/>
                <a:cs typeface="Arial" panose="020B0604020202020204" pitchFamily="34" charset="0"/>
              </a:rPr>
              <a:t>Distance from shore</a:t>
            </a:r>
          </a:p>
          <a:p>
            <a:pPr marL="742950" lvl="1" indent="-285750">
              <a:buFont typeface="Arial" panose="020B0604020202020204" pitchFamily="34" charset="0"/>
              <a:buChar char="•"/>
            </a:pPr>
            <a:r>
              <a:rPr lang="en-US" sz="2400" dirty="0">
                <a:latin typeface="Arial" panose="020B0604020202020204" pitchFamily="34" charset="0"/>
                <a:cs typeface="Arial" panose="020B0604020202020204" pitchFamily="34" charset="0"/>
              </a:rPr>
              <a:t>Area fished </a:t>
            </a:r>
          </a:p>
          <a:p>
            <a:pPr lvl="1"/>
            <a:endParaRPr lang="en-US" sz="24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2400" dirty="0">
                <a:latin typeface="Arial" panose="020B0604020202020204" pitchFamily="34" charset="0"/>
                <a:cs typeface="Arial" panose="020B0604020202020204" pitchFamily="34" charset="0"/>
              </a:rPr>
              <a:t>Data will be binned into 1 km spatial bins</a:t>
            </a:r>
          </a:p>
          <a:p>
            <a:endParaRPr lang="en-US" sz="24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2400" dirty="0">
                <a:latin typeface="Arial" panose="020B0604020202020204" pitchFamily="34" charset="0"/>
                <a:cs typeface="Arial" panose="020B0604020202020204" pitchFamily="34" charset="0"/>
              </a:rPr>
              <a:t>Focus on 2010-2019</a:t>
            </a:r>
          </a:p>
          <a:p>
            <a:pPr lvl="1"/>
            <a:r>
              <a:rPr lang="en-US" sz="2000" dirty="0">
                <a:latin typeface="Arial" panose="020B0604020202020204" pitchFamily="34" charset="0"/>
                <a:cs typeface="Arial" panose="020B0604020202020204" pitchFamily="34" charset="0"/>
              </a:rPr>
              <a:t>*depending on data availability*</a:t>
            </a:r>
          </a:p>
          <a:p>
            <a:pPr marL="285750" indent="-285750">
              <a:buFont typeface="Arial" panose="020B0604020202020204" pitchFamily="34" charset="0"/>
              <a:buChar char="•"/>
            </a:pPr>
            <a:endParaRPr lang="en-US" sz="2400" dirty="0">
              <a:latin typeface="Arial" panose="020B0604020202020204" pitchFamily="34" charset="0"/>
              <a:cs typeface="Arial" panose="020B0604020202020204" pitchFamily="34" charset="0"/>
            </a:endParaRPr>
          </a:p>
        </p:txBody>
      </p:sp>
      <p:grpSp>
        <p:nvGrpSpPr>
          <p:cNvPr id="7" name="Group 6">
            <a:extLst>
              <a:ext uri="{FF2B5EF4-FFF2-40B4-BE49-F238E27FC236}">
                <a16:creationId xmlns:a16="http://schemas.microsoft.com/office/drawing/2014/main" id="{12ADE863-C6C3-875B-3FF6-BCD4EE500932}"/>
              </a:ext>
            </a:extLst>
          </p:cNvPr>
          <p:cNvGrpSpPr/>
          <p:nvPr/>
        </p:nvGrpSpPr>
        <p:grpSpPr>
          <a:xfrm>
            <a:off x="0" y="0"/>
            <a:ext cx="12192000" cy="548640"/>
            <a:chOff x="0" y="0"/>
            <a:chExt cx="12192000" cy="548640"/>
          </a:xfrm>
        </p:grpSpPr>
        <p:sp>
          <p:nvSpPr>
            <p:cNvPr id="8" name="Rectangle 7">
              <a:extLst>
                <a:ext uri="{FF2B5EF4-FFF2-40B4-BE49-F238E27FC236}">
                  <a16:creationId xmlns:a16="http://schemas.microsoft.com/office/drawing/2014/main" id="{1B9D1771-9A04-5247-6328-21E7B5A41923}"/>
                </a:ext>
              </a:extLst>
            </p:cNvPr>
            <p:cNvSpPr/>
            <p:nvPr/>
          </p:nvSpPr>
          <p:spPr>
            <a:xfrm>
              <a:off x="0" y="0"/>
              <a:ext cx="12192000" cy="54864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grpSp>
          <p:nvGrpSpPr>
            <p:cNvPr id="10" name="Group 9">
              <a:extLst>
                <a:ext uri="{FF2B5EF4-FFF2-40B4-BE49-F238E27FC236}">
                  <a16:creationId xmlns:a16="http://schemas.microsoft.com/office/drawing/2014/main" id="{B368579F-6072-2F51-1395-6531B6B999FC}"/>
                </a:ext>
              </a:extLst>
            </p:cNvPr>
            <p:cNvGrpSpPr/>
            <p:nvPr/>
          </p:nvGrpSpPr>
          <p:grpSpPr>
            <a:xfrm>
              <a:off x="508000" y="6743"/>
              <a:ext cx="11176000" cy="477279"/>
              <a:chOff x="508000" y="1046502"/>
              <a:chExt cx="11176000" cy="477279"/>
            </a:xfrm>
          </p:grpSpPr>
          <p:grpSp>
            <p:nvGrpSpPr>
              <p:cNvPr id="11" name="Group 10">
                <a:extLst>
                  <a:ext uri="{FF2B5EF4-FFF2-40B4-BE49-F238E27FC236}">
                    <a16:creationId xmlns:a16="http://schemas.microsoft.com/office/drawing/2014/main" id="{00D0121C-38F4-0CE2-F43A-4A424CC0776C}"/>
                  </a:ext>
                </a:extLst>
              </p:cNvPr>
              <p:cNvGrpSpPr/>
              <p:nvPr/>
            </p:nvGrpSpPr>
            <p:grpSpPr>
              <a:xfrm>
                <a:off x="508000" y="1046502"/>
                <a:ext cx="1828800" cy="477279"/>
                <a:chOff x="465235" y="141883"/>
                <a:chExt cx="1828800" cy="477279"/>
              </a:xfrm>
            </p:grpSpPr>
            <p:sp>
              <p:nvSpPr>
                <p:cNvPr id="42" name="TextBox 41">
                  <a:extLst>
                    <a:ext uri="{FF2B5EF4-FFF2-40B4-BE49-F238E27FC236}">
                      <a16:creationId xmlns:a16="http://schemas.microsoft.com/office/drawing/2014/main" id="{A92B9098-A442-ADFB-4C5F-EB7C9E3C07A6}"/>
                    </a:ext>
                  </a:extLst>
                </p:cNvPr>
                <p:cNvSpPr txBox="1"/>
                <p:nvPr/>
              </p:nvSpPr>
              <p:spPr>
                <a:xfrm>
                  <a:off x="465235" y="496051"/>
                  <a:ext cx="1828800" cy="123111"/>
                </a:xfrm>
                <a:prstGeom prst="rect">
                  <a:avLst/>
                </a:prstGeom>
                <a:solidFill>
                  <a:schemeClr val="accent5">
                    <a:lumMod val="60000"/>
                    <a:lumOff val="40000"/>
                  </a:schemeClr>
                </a:solidFill>
                <a:ln>
                  <a:solidFill>
                    <a:schemeClr val="accent5">
                      <a:lumMod val="60000"/>
                      <a:lumOff val="40000"/>
                    </a:schemeClr>
                  </a:solidFill>
                </a:ln>
              </p:spPr>
              <p:txBody>
                <a:bodyPr wrap="square" rtlCol="0">
                  <a:spAutoFit/>
                </a:bodyPr>
                <a:lstStyle/>
                <a:p>
                  <a:endParaRPr lang="en-US" sz="200" dirty="0">
                    <a:solidFill>
                      <a:schemeClr val="accent1">
                        <a:lumMod val="40000"/>
                        <a:lumOff val="60000"/>
                      </a:schemeClr>
                    </a:solidFill>
                    <a:latin typeface="Arial" panose="020B0604020202020204" pitchFamily="34" charset="0"/>
                    <a:cs typeface="Arial" panose="020B0604020202020204" pitchFamily="34" charset="0"/>
                  </a:endParaRPr>
                </a:p>
              </p:txBody>
            </p:sp>
            <p:sp>
              <p:nvSpPr>
                <p:cNvPr id="43" name="TextBox 42">
                  <a:extLst>
                    <a:ext uri="{FF2B5EF4-FFF2-40B4-BE49-F238E27FC236}">
                      <a16:creationId xmlns:a16="http://schemas.microsoft.com/office/drawing/2014/main" id="{C1B397D6-FAD0-ABD0-6B2C-2C0FBC78B581}"/>
                    </a:ext>
                  </a:extLst>
                </p:cNvPr>
                <p:cNvSpPr txBox="1"/>
                <p:nvPr/>
              </p:nvSpPr>
              <p:spPr>
                <a:xfrm>
                  <a:off x="684573" y="141883"/>
                  <a:ext cx="1390124" cy="369332"/>
                </a:xfrm>
                <a:prstGeom prst="rect">
                  <a:avLst/>
                </a:prstGeom>
                <a:noFill/>
              </p:spPr>
              <p:txBody>
                <a:bodyPr wrap="none" rtlCol="0">
                  <a:spAutoFit/>
                </a:bodyPr>
                <a:lstStyle/>
                <a:p>
                  <a:pPr algn="ctr"/>
                  <a:r>
                    <a:rPr lang="en-US" dirty="0">
                      <a:solidFill>
                        <a:schemeClr val="bg2">
                          <a:lumMod val="75000"/>
                        </a:schemeClr>
                      </a:solidFill>
                      <a:latin typeface="Arial" panose="020B0604020202020204" pitchFamily="34" charset="0"/>
                      <a:cs typeface="Arial" panose="020B0604020202020204" pitchFamily="34" charset="0"/>
                    </a:rPr>
                    <a:t>Introduction</a:t>
                  </a:r>
                </a:p>
              </p:txBody>
            </p:sp>
          </p:grpSp>
          <p:grpSp>
            <p:nvGrpSpPr>
              <p:cNvPr id="12" name="Group 11">
                <a:extLst>
                  <a:ext uri="{FF2B5EF4-FFF2-40B4-BE49-F238E27FC236}">
                    <a16:creationId xmlns:a16="http://schemas.microsoft.com/office/drawing/2014/main" id="{7599DD8D-D9B9-71D2-62A4-C5EBEB1DD31B}"/>
                  </a:ext>
                </a:extLst>
              </p:cNvPr>
              <p:cNvGrpSpPr/>
              <p:nvPr/>
            </p:nvGrpSpPr>
            <p:grpSpPr>
              <a:xfrm>
                <a:off x="2844800" y="1046502"/>
                <a:ext cx="1828800" cy="477279"/>
                <a:chOff x="465235" y="141883"/>
                <a:chExt cx="1828800" cy="477279"/>
              </a:xfrm>
            </p:grpSpPr>
            <p:sp>
              <p:nvSpPr>
                <p:cNvPr id="22" name="TextBox 21">
                  <a:extLst>
                    <a:ext uri="{FF2B5EF4-FFF2-40B4-BE49-F238E27FC236}">
                      <a16:creationId xmlns:a16="http://schemas.microsoft.com/office/drawing/2014/main" id="{D40D674E-47A6-B5C5-7FD6-1A6D27798C03}"/>
                    </a:ext>
                  </a:extLst>
                </p:cNvPr>
                <p:cNvSpPr txBox="1"/>
                <p:nvPr/>
              </p:nvSpPr>
              <p:spPr>
                <a:xfrm>
                  <a:off x="465235" y="496051"/>
                  <a:ext cx="1828800" cy="123111"/>
                </a:xfrm>
                <a:prstGeom prst="rect">
                  <a:avLst/>
                </a:prstGeom>
                <a:solidFill>
                  <a:schemeClr val="accent5">
                    <a:lumMod val="60000"/>
                    <a:lumOff val="40000"/>
                  </a:schemeClr>
                </a:solidFill>
                <a:ln>
                  <a:solidFill>
                    <a:schemeClr val="accent5">
                      <a:lumMod val="60000"/>
                      <a:lumOff val="40000"/>
                    </a:schemeClr>
                  </a:solidFill>
                </a:ln>
              </p:spPr>
              <p:txBody>
                <a:bodyPr wrap="square" rtlCol="0">
                  <a:spAutoFit/>
                </a:bodyPr>
                <a:lstStyle/>
                <a:p>
                  <a:endParaRPr lang="en-US" sz="200" dirty="0">
                    <a:solidFill>
                      <a:schemeClr val="accent1">
                        <a:lumMod val="40000"/>
                        <a:lumOff val="60000"/>
                      </a:schemeClr>
                    </a:solidFill>
                    <a:latin typeface="Arial" panose="020B0604020202020204" pitchFamily="34" charset="0"/>
                    <a:cs typeface="Arial" panose="020B0604020202020204" pitchFamily="34" charset="0"/>
                  </a:endParaRPr>
                </a:p>
              </p:txBody>
            </p:sp>
            <p:sp>
              <p:nvSpPr>
                <p:cNvPr id="41" name="TextBox 40">
                  <a:extLst>
                    <a:ext uri="{FF2B5EF4-FFF2-40B4-BE49-F238E27FC236}">
                      <a16:creationId xmlns:a16="http://schemas.microsoft.com/office/drawing/2014/main" id="{E3948821-75B1-F2A7-CD5A-71FB1BB17D00}"/>
                    </a:ext>
                  </a:extLst>
                </p:cNvPr>
                <p:cNvSpPr txBox="1"/>
                <p:nvPr/>
              </p:nvSpPr>
              <p:spPr>
                <a:xfrm>
                  <a:off x="778350" y="141883"/>
                  <a:ext cx="1202573" cy="369332"/>
                </a:xfrm>
                <a:prstGeom prst="rect">
                  <a:avLst/>
                </a:prstGeom>
                <a:noFill/>
              </p:spPr>
              <p:txBody>
                <a:bodyPr wrap="none" rtlCol="0">
                  <a:spAutoFit/>
                </a:bodyPr>
                <a:lstStyle/>
                <a:p>
                  <a:pPr algn="ctr"/>
                  <a:r>
                    <a:rPr lang="en-US" dirty="0">
                      <a:solidFill>
                        <a:schemeClr val="bg2">
                          <a:lumMod val="75000"/>
                        </a:schemeClr>
                      </a:solidFill>
                      <a:latin typeface="Arial" panose="020B0604020202020204" pitchFamily="34" charset="0"/>
                      <a:cs typeface="Arial" panose="020B0604020202020204" pitchFamily="34" charset="0"/>
                    </a:rPr>
                    <a:t>Chapter 1</a:t>
                  </a:r>
                </a:p>
              </p:txBody>
            </p:sp>
          </p:grpSp>
          <p:grpSp>
            <p:nvGrpSpPr>
              <p:cNvPr id="13" name="Group 12">
                <a:extLst>
                  <a:ext uri="{FF2B5EF4-FFF2-40B4-BE49-F238E27FC236}">
                    <a16:creationId xmlns:a16="http://schemas.microsoft.com/office/drawing/2014/main" id="{DEC73EE0-F7AD-4AA1-6F37-EF678B5FDA08}"/>
                  </a:ext>
                </a:extLst>
              </p:cNvPr>
              <p:cNvGrpSpPr/>
              <p:nvPr/>
            </p:nvGrpSpPr>
            <p:grpSpPr>
              <a:xfrm>
                <a:off x="5181600" y="1046502"/>
                <a:ext cx="1828800" cy="477279"/>
                <a:chOff x="465235" y="141883"/>
                <a:chExt cx="1828800" cy="477279"/>
              </a:xfrm>
            </p:grpSpPr>
            <p:sp>
              <p:nvSpPr>
                <p:cNvPr id="20" name="TextBox 19">
                  <a:extLst>
                    <a:ext uri="{FF2B5EF4-FFF2-40B4-BE49-F238E27FC236}">
                      <a16:creationId xmlns:a16="http://schemas.microsoft.com/office/drawing/2014/main" id="{58D62504-4A04-CAD0-210F-51BF5961932E}"/>
                    </a:ext>
                  </a:extLst>
                </p:cNvPr>
                <p:cNvSpPr txBox="1"/>
                <p:nvPr/>
              </p:nvSpPr>
              <p:spPr>
                <a:xfrm>
                  <a:off x="465235" y="496051"/>
                  <a:ext cx="1828800" cy="123111"/>
                </a:xfrm>
                <a:prstGeom prst="rect">
                  <a:avLst/>
                </a:prstGeom>
                <a:solidFill>
                  <a:schemeClr val="accent5">
                    <a:lumMod val="60000"/>
                    <a:lumOff val="40000"/>
                  </a:schemeClr>
                </a:solidFill>
                <a:ln>
                  <a:solidFill>
                    <a:schemeClr val="accent5">
                      <a:lumMod val="60000"/>
                      <a:lumOff val="40000"/>
                    </a:schemeClr>
                  </a:solidFill>
                </a:ln>
              </p:spPr>
              <p:txBody>
                <a:bodyPr wrap="square" rtlCol="0">
                  <a:spAutoFit/>
                </a:bodyPr>
                <a:lstStyle/>
                <a:p>
                  <a:endParaRPr lang="en-US" sz="200" dirty="0">
                    <a:solidFill>
                      <a:schemeClr val="accent1">
                        <a:lumMod val="40000"/>
                        <a:lumOff val="60000"/>
                      </a:schemeClr>
                    </a:solidFill>
                    <a:latin typeface="Arial" panose="020B0604020202020204" pitchFamily="34" charset="0"/>
                    <a:cs typeface="Arial" panose="020B0604020202020204" pitchFamily="34" charset="0"/>
                  </a:endParaRPr>
                </a:p>
              </p:txBody>
            </p:sp>
            <p:sp>
              <p:nvSpPr>
                <p:cNvPr id="21" name="TextBox 20">
                  <a:extLst>
                    <a:ext uri="{FF2B5EF4-FFF2-40B4-BE49-F238E27FC236}">
                      <a16:creationId xmlns:a16="http://schemas.microsoft.com/office/drawing/2014/main" id="{221C5E76-C8B4-D73F-0102-3DB6C04A71F8}"/>
                    </a:ext>
                  </a:extLst>
                </p:cNvPr>
                <p:cNvSpPr txBox="1"/>
                <p:nvPr/>
              </p:nvSpPr>
              <p:spPr>
                <a:xfrm>
                  <a:off x="767129" y="141883"/>
                  <a:ext cx="1225015" cy="369332"/>
                </a:xfrm>
                <a:prstGeom prst="rect">
                  <a:avLst/>
                </a:prstGeom>
                <a:noFill/>
              </p:spPr>
              <p:txBody>
                <a:bodyPr wrap="none" rtlCol="0">
                  <a:spAutoFit/>
                </a:bodyPr>
                <a:lstStyle/>
                <a:p>
                  <a:pPr algn="ctr"/>
                  <a:r>
                    <a:rPr lang="en-US" dirty="0">
                      <a:solidFill>
                        <a:schemeClr val="bg2">
                          <a:lumMod val="75000"/>
                        </a:schemeClr>
                      </a:solidFill>
                      <a:latin typeface="Arial" panose="020B0604020202020204" pitchFamily="34" charset="0"/>
                      <a:cs typeface="Arial" panose="020B0604020202020204" pitchFamily="34" charset="0"/>
                    </a:rPr>
                    <a:t>Chapter 2</a:t>
                  </a:r>
                </a:p>
              </p:txBody>
            </p:sp>
          </p:grpSp>
          <p:grpSp>
            <p:nvGrpSpPr>
              <p:cNvPr id="14" name="Group 13">
                <a:extLst>
                  <a:ext uri="{FF2B5EF4-FFF2-40B4-BE49-F238E27FC236}">
                    <a16:creationId xmlns:a16="http://schemas.microsoft.com/office/drawing/2014/main" id="{7A9AEFCB-CCB2-DEA7-BCAF-304DF6A9548B}"/>
                  </a:ext>
                </a:extLst>
              </p:cNvPr>
              <p:cNvGrpSpPr/>
              <p:nvPr/>
            </p:nvGrpSpPr>
            <p:grpSpPr>
              <a:xfrm>
                <a:off x="7518400" y="1046502"/>
                <a:ext cx="1828800" cy="477279"/>
                <a:chOff x="465235" y="141883"/>
                <a:chExt cx="1828800" cy="477279"/>
              </a:xfrm>
            </p:grpSpPr>
            <p:sp>
              <p:nvSpPr>
                <p:cNvPr id="18" name="TextBox 17">
                  <a:extLst>
                    <a:ext uri="{FF2B5EF4-FFF2-40B4-BE49-F238E27FC236}">
                      <a16:creationId xmlns:a16="http://schemas.microsoft.com/office/drawing/2014/main" id="{4D502C83-1692-3AFA-B391-2B243A8740B4}"/>
                    </a:ext>
                  </a:extLst>
                </p:cNvPr>
                <p:cNvSpPr txBox="1"/>
                <p:nvPr/>
              </p:nvSpPr>
              <p:spPr>
                <a:xfrm>
                  <a:off x="465235" y="496051"/>
                  <a:ext cx="1828800" cy="123111"/>
                </a:xfrm>
                <a:prstGeom prst="rect">
                  <a:avLst/>
                </a:prstGeom>
                <a:solidFill>
                  <a:schemeClr val="accent5">
                    <a:lumMod val="75000"/>
                  </a:schemeClr>
                </a:solidFill>
                <a:ln>
                  <a:solidFill>
                    <a:schemeClr val="accent5">
                      <a:lumMod val="75000"/>
                    </a:schemeClr>
                  </a:solidFill>
                </a:ln>
              </p:spPr>
              <p:txBody>
                <a:bodyPr wrap="square" rtlCol="0">
                  <a:spAutoFit/>
                </a:bodyPr>
                <a:lstStyle/>
                <a:p>
                  <a:endParaRPr lang="en-US" sz="200" dirty="0">
                    <a:solidFill>
                      <a:schemeClr val="accent1">
                        <a:lumMod val="40000"/>
                        <a:lumOff val="60000"/>
                      </a:schemeClr>
                    </a:solidFill>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F0B5B090-EE3A-9FA7-A8A7-7166E473844E}"/>
                    </a:ext>
                  </a:extLst>
                </p:cNvPr>
                <p:cNvSpPr txBox="1"/>
                <p:nvPr/>
              </p:nvSpPr>
              <p:spPr>
                <a:xfrm>
                  <a:off x="755107" y="141883"/>
                  <a:ext cx="1249061" cy="369332"/>
                </a:xfrm>
                <a:prstGeom prst="rect">
                  <a:avLst/>
                </a:prstGeom>
                <a:noFill/>
              </p:spPr>
              <p:txBody>
                <a:bodyPr wrap="none" rtlCol="0">
                  <a:spAutoFit/>
                </a:bodyPr>
                <a:lstStyle/>
                <a:p>
                  <a:pPr algn="ctr"/>
                  <a:r>
                    <a:rPr lang="en-US" b="1" dirty="0">
                      <a:solidFill>
                        <a:schemeClr val="bg2">
                          <a:lumMod val="50000"/>
                        </a:schemeClr>
                      </a:solidFill>
                      <a:latin typeface="Arial" panose="020B0604020202020204" pitchFamily="34" charset="0"/>
                      <a:cs typeface="Arial" panose="020B0604020202020204" pitchFamily="34" charset="0"/>
                    </a:rPr>
                    <a:t>Chapter 3</a:t>
                  </a:r>
                </a:p>
              </p:txBody>
            </p:sp>
          </p:grpSp>
          <p:grpSp>
            <p:nvGrpSpPr>
              <p:cNvPr id="15" name="Group 14">
                <a:extLst>
                  <a:ext uri="{FF2B5EF4-FFF2-40B4-BE49-F238E27FC236}">
                    <a16:creationId xmlns:a16="http://schemas.microsoft.com/office/drawing/2014/main" id="{4386C3BB-05F1-0E4D-441D-19C03F4A1D80}"/>
                  </a:ext>
                </a:extLst>
              </p:cNvPr>
              <p:cNvGrpSpPr/>
              <p:nvPr/>
            </p:nvGrpSpPr>
            <p:grpSpPr>
              <a:xfrm>
                <a:off x="9855200" y="1046502"/>
                <a:ext cx="1828800" cy="477279"/>
                <a:chOff x="465235" y="141883"/>
                <a:chExt cx="1828800" cy="477279"/>
              </a:xfrm>
            </p:grpSpPr>
            <p:sp>
              <p:nvSpPr>
                <p:cNvPr id="16" name="TextBox 15">
                  <a:extLst>
                    <a:ext uri="{FF2B5EF4-FFF2-40B4-BE49-F238E27FC236}">
                      <a16:creationId xmlns:a16="http://schemas.microsoft.com/office/drawing/2014/main" id="{46EB9D33-9BC5-F162-A101-252BD24ED4AC}"/>
                    </a:ext>
                  </a:extLst>
                </p:cNvPr>
                <p:cNvSpPr txBox="1"/>
                <p:nvPr/>
              </p:nvSpPr>
              <p:spPr>
                <a:xfrm>
                  <a:off x="465235" y="496051"/>
                  <a:ext cx="1828800" cy="123111"/>
                </a:xfrm>
                <a:prstGeom prst="rect">
                  <a:avLst/>
                </a:prstGeom>
                <a:solidFill>
                  <a:schemeClr val="accent5">
                    <a:lumMod val="60000"/>
                    <a:lumOff val="40000"/>
                  </a:schemeClr>
                </a:solidFill>
                <a:ln>
                  <a:solidFill>
                    <a:schemeClr val="accent5">
                      <a:lumMod val="60000"/>
                      <a:lumOff val="40000"/>
                    </a:schemeClr>
                  </a:solidFill>
                </a:ln>
              </p:spPr>
              <p:txBody>
                <a:bodyPr wrap="square" rtlCol="0">
                  <a:spAutoFit/>
                </a:bodyPr>
                <a:lstStyle/>
                <a:p>
                  <a:endParaRPr lang="en-US" sz="200" dirty="0">
                    <a:solidFill>
                      <a:schemeClr val="accent1">
                        <a:lumMod val="40000"/>
                        <a:lumOff val="60000"/>
                      </a:schemeClr>
                    </a:solidFill>
                    <a:latin typeface="Arial" panose="020B0604020202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FDC77412-5F3B-267D-95DC-4356EA5BDCE2}"/>
                    </a:ext>
                  </a:extLst>
                </p:cNvPr>
                <p:cNvSpPr txBox="1"/>
                <p:nvPr/>
              </p:nvSpPr>
              <p:spPr>
                <a:xfrm>
                  <a:off x="791978" y="141883"/>
                  <a:ext cx="1175322" cy="369332"/>
                </a:xfrm>
                <a:prstGeom prst="rect">
                  <a:avLst/>
                </a:prstGeom>
                <a:noFill/>
              </p:spPr>
              <p:txBody>
                <a:bodyPr wrap="none" rtlCol="0">
                  <a:spAutoFit/>
                </a:bodyPr>
                <a:lstStyle/>
                <a:p>
                  <a:pPr algn="ctr"/>
                  <a:r>
                    <a:rPr lang="en-US" dirty="0">
                      <a:solidFill>
                        <a:schemeClr val="bg2">
                          <a:lumMod val="75000"/>
                        </a:schemeClr>
                      </a:solidFill>
                      <a:latin typeface="Arial" panose="020B0604020202020204" pitchFamily="34" charset="0"/>
                      <a:cs typeface="Arial" panose="020B0604020202020204" pitchFamily="34" charset="0"/>
                    </a:rPr>
                    <a:t>Summary</a:t>
                  </a:r>
                </a:p>
              </p:txBody>
            </p:sp>
          </p:grpSp>
        </p:grpSp>
      </p:grpSp>
    </p:spTree>
    <p:extLst>
      <p:ext uri="{BB962C8B-B14F-4D97-AF65-F5344CB8AC3E}">
        <p14:creationId xmlns:p14="http://schemas.microsoft.com/office/powerpoint/2010/main" val="283980782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6" name="Picture 4105">
            <a:extLst>
              <a:ext uri="{FF2B5EF4-FFF2-40B4-BE49-F238E27FC236}">
                <a16:creationId xmlns:a16="http://schemas.microsoft.com/office/drawing/2014/main" id="{28FC732B-5691-72B2-3F3C-7E0438AC163F}"/>
              </a:ext>
            </a:extLst>
          </p:cNvPr>
          <p:cNvPicPr>
            <a:picLocks noChangeAspect="1"/>
          </p:cNvPicPr>
          <p:nvPr/>
        </p:nvPicPr>
        <p:blipFill>
          <a:blip r:embed="rId3"/>
          <a:stretch>
            <a:fillRect/>
          </a:stretch>
        </p:blipFill>
        <p:spPr>
          <a:xfrm>
            <a:off x="4517023" y="1499273"/>
            <a:ext cx="3692083" cy="4940409"/>
          </a:xfrm>
          <a:prstGeom prst="rect">
            <a:avLst/>
          </a:prstGeom>
        </p:spPr>
      </p:pic>
      <p:sp>
        <p:nvSpPr>
          <p:cNvPr id="2" name="Title 1">
            <a:extLst>
              <a:ext uri="{FF2B5EF4-FFF2-40B4-BE49-F238E27FC236}">
                <a16:creationId xmlns:a16="http://schemas.microsoft.com/office/drawing/2014/main" id="{DB77F73E-F652-1AEF-9369-0472E8945345}"/>
              </a:ext>
            </a:extLst>
          </p:cNvPr>
          <p:cNvSpPr>
            <a:spLocks noGrp="1"/>
          </p:cNvSpPr>
          <p:nvPr>
            <p:ph type="title"/>
          </p:nvPr>
        </p:nvSpPr>
        <p:spPr>
          <a:xfrm>
            <a:off x="838200" y="339715"/>
            <a:ext cx="10515600" cy="1325563"/>
          </a:xfrm>
        </p:spPr>
        <p:txBody>
          <a:bodyPr/>
          <a:lstStyle/>
          <a:p>
            <a:pPr algn="ctr"/>
            <a:r>
              <a:rPr lang="en-US" dirty="0"/>
              <a:t>Temperature Model and Observations</a:t>
            </a:r>
          </a:p>
        </p:txBody>
      </p:sp>
      <p:sp>
        <p:nvSpPr>
          <p:cNvPr id="4" name="Slide Number Placeholder 3">
            <a:extLst>
              <a:ext uri="{FF2B5EF4-FFF2-40B4-BE49-F238E27FC236}">
                <a16:creationId xmlns:a16="http://schemas.microsoft.com/office/drawing/2014/main" id="{1BA0ED51-0305-B99E-BF30-544EDA91FCD7}"/>
              </a:ext>
            </a:extLst>
          </p:cNvPr>
          <p:cNvSpPr>
            <a:spLocks noGrp="1"/>
          </p:cNvSpPr>
          <p:nvPr>
            <p:ph type="sldNum" sz="quarter" idx="12"/>
          </p:nvPr>
        </p:nvSpPr>
        <p:spPr/>
        <p:txBody>
          <a:bodyPr/>
          <a:lstStyle/>
          <a:p>
            <a:fld id="{7FC46575-6D3F-4D40-B678-5D601DAEDA75}" type="slidenum">
              <a:rPr lang="en-US" smtClean="0"/>
              <a:t>36</a:t>
            </a:fld>
            <a:endParaRPr lang="en-US"/>
          </a:p>
        </p:txBody>
      </p:sp>
      <p:pic>
        <p:nvPicPr>
          <p:cNvPr id="2050" name="Picture 2" descr="Rutgers Slocum Gliders - AUVAC">
            <a:extLst>
              <a:ext uri="{FF2B5EF4-FFF2-40B4-BE49-F238E27FC236}">
                <a16:creationId xmlns:a16="http://schemas.microsoft.com/office/drawing/2014/main" id="{E774FCC1-AC59-1895-C369-087AB9E204B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350" r="17667"/>
          <a:stretch/>
        </p:blipFill>
        <p:spPr bwMode="auto">
          <a:xfrm>
            <a:off x="8419776" y="2271435"/>
            <a:ext cx="3808435" cy="284285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map of the united states&#10;&#10;Description automatically generated">
            <a:extLst>
              <a:ext uri="{FF2B5EF4-FFF2-40B4-BE49-F238E27FC236}">
                <a16:creationId xmlns:a16="http://schemas.microsoft.com/office/drawing/2014/main" id="{76C57F99-B5E2-B494-19A5-8A63FBE33FA9}"/>
              </a:ext>
            </a:extLst>
          </p:cNvPr>
          <p:cNvPicPr>
            <a:picLocks noChangeAspect="1"/>
          </p:cNvPicPr>
          <p:nvPr/>
        </p:nvPicPr>
        <p:blipFill>
          <a:blip r:embed="rId5"/>
          <a:stretch>
            <a:fillRect/>
          </a:stretch>
        </p:blipFill>
        <p:spPr>
          <a:xfrm>
            <a:off x="140314" y="2863237"/>
            <a:ext cx="3971823" cy="2540722"/>
          </a:xfrm>
          <a:prstGeom prst="rect">
            <a:avLst/>
          </a:prstGeom>
        </p:spPr>
      </p:pic>
      <p:sp>
        <p:nvSpPr>
          <p:cNvPr id="22" name="Plus 21">
            <a:extLst>
              <a:ext uri="{FF2B5EF4-FFF2-40B4-BE49-F238E27FC236}">
                <a16:creationId xmlns:a16="http://schemas.microsoft.com/office/drawing/2014/main" id="{DC83A099-E775-C1F8-3D98-FED0294693DC}"/>
              </a:ext>
            </a:extLst>
          </p:cNvPr>
          <p:cNvSpPr/>
          <p:nvPr/>
        </p:nvSpPr>
        <p:spPr>
          <a:xfrm>
            <a:off x="3667445" y="3126999"/>
            <a:ext cx="1277816" cy="1230923"/>
          </a:xfrm>
          <a:prstGeom prst="mathPlus">
            <a:avLst/>
          </a:prstGeom>
          <a:ln>
            <a:solidFill>
              <a:schemeClr val="tx1"/>
            </a:solid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41" name="Plus 40">
            <a:extLst>
              <a:ext uri="{FF2B5EF4-FFF2-40B4-BE49-F238E27FC236}">
                <a16:creationId xmlns:a16="http://schemas.microsoft.com/office/drawing/2014/main" id="{417ADEEC-D293-2698-082F-792C4FA6DC3A}"/>
              </a:ext>
            </a:extLst>
          </p:cNvPr>
          <p:cNvSpPr/>
          <p:nvPr/>
        </p:nvSpPr>
        <p:spPr>
          <a:xfrm>
            <a:off x="7570198" y="3126999"/>
            <a:ext cx="1277816" cy="1230923"/>
          </a:xfrm>
          <a:prstGeom prst="mathPlus">
            <a:avLst/>
          </a:prstGeom>
          <a:ln>
            <a:solidFill>
              <a:schemeClr val="tx1"/>
            </a:solid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pic>
        <p:nvPicPr>
          <p:cNvPr id="4098" name="Picture 2" descr="ROMS">
            <a:extLst>
              <a:ext uri="{FF2B5EF4-FFF2-40B4-BE49-F238E27FC236}">
                <a16:creationId xmlns:a16="http://schemas.microsoft.com/office/drawing/2014/main" id="{7BC97780-A865-578E-1D30-4B819CD07CD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57825" y="1555537"/>
            <a:ext cx="2336800" cy="1292113"/>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 descr="Science Highlights">
            <a:extLst>
              <a:ext uri="{FF2B5EF4-FFF2-40B4-BE49-F238E27FC236}">
                <a16:creationId xmlns:a16="http://schemas.microsoft.com/office/drawing/2014/main" id="{7E37CD76-982F-C587-E23A-98DD553DC5F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743965" y="1300152"/>
            <a:ext cx="2638101" cy="637541"/>
          </a:xfrm>
          <a:prstGeom prst="rect">
            <a:avLst/>
          </a:prstGeom>
          <a:noFill/>
          <a:extLst>
            <a:ext uri="{909E8E84-426E-40DD-AFC4-6F175D3DCCD1}">
              <a14:hiddenFill xmlns:a14="http://schemas.microsoft.com/office/drawing/2010/main">
                <a:solidFill>
                  <a:srgbClr val="FFFFFF"/>
                </a:solidFill>
              </a14:hiddenFill>
            </a:ext>
          </a:extLst>
        </p:spPr>
      </p:pic>
      <p:grpSp>
        <p:nvGrpSpPr>
          <p:cNvPr id="4107" name="Group 4106">
            <a:extLst>
              <a:ext uri="{FF2B5EF4-FFF2-40B4-BE49-F238E27FC236}">
                <a16:creationId xmlns:a16="http://schemas.microsoft.com/office/drawing/2014/main" id="{23ED4A23-2E77-1157-C67D-31B65522480B}"/>
              </a:ext>
            </a:extLst>
          </p:cNvPr>
          <p:cNvGrpSpPr/>
          <p:nvPr/>
        </p:nvGrpSpPr>
        <p:grpSpPr>
          <a:xfrm>
            <a:off x="0" y="0"/>
            <a:ext cx="12192000" cy="548640"/>
            <a:chOff x="0" y="0"/>
            <a:chExt cx="12192000" cy="548640"/>
          </a:xfrm>
        </p:grpSpPr>
        <p:sp>
          <p:nvSpPr>
            <p:cNvPr id="4108" name="Rectangle 4107">
              <a:extLst>
                <a:ext uri="{FF2B5EF4-FFF2-40B4-BE49-F238E27FC236}">
                  <a16:creationId xmlns:a16="http://schemas.microsoft.com/office/drawing/2014/main" id="{F5D45C98-850B-2355-2B69-EB9AB8BB172E}"/>
                </a:ext>
              </a:extLst>
            </p:cNvPr>
            <p:cNvSpPr/>
            <p:nvPr/>
          </p:nvSpPr>
          <p:spPr>
            <a:xfrm>
              <a:off x="0" y="0"/>
              <a:ext cx="12192000" cy="54864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grpSp>
          <p:nvGrpSpPr>
            <p:cNvPr id="4109" name="Group 4108">
              <a:extLst>
                <a:ext uri="{FF2B5EF4-FFF2-40B4-BE49-F238E27FC236}">
                  <a16:creationId xmlns:a16="http://schemas.microsoft.com/office/drawing/2014/main" id="{299135B3-4EAD-EA8C-59C1-5A86A9936513}"/>
                </a:ext>
              </a:extLst>
            </p:cNvPr>
            <p:cNvGrpSpPr/>
            <p:nvPr/>
          </p:nvGrpSpPr>
          <p:grpSpPr>
            <a:xfrm>
              <a:off x="508000" y="6743"/>
              <a:ext cx="11176000" cy="477279"/>
              <a:chOff x="508000" y="1046502"/>
              <a:chExt cx="11176000" cy="477279"/>
            </a:xfrm>
          </p:grpSpPr>
          <p:grpSp>
            <p:nvGrpSpPr>
              <p:cNvPr id="4110" name="Group 4109">
                <a:extLst>
                  <a:ext uri="{FF2B5EF4-FFF2-40B4-BE49-F238E27FC236}">
                    <a16:creationId xmlns:a16="http://schemas.microsoft.com/office/drawing/2014/main" id="{7BA65A92-8708-F897-8A40-8055537449B4}"/>
                  </a:ext>
                </a:extLst>
              </p:cNvPr>
              <p:cNvGrpSpPr/>
              <p:nvPr/>
            </p:nvGrpSpPr>
            <p:grpSpPr>
              <a:xfrm>
                <a:off x="508000" y="1046502"/>
                <a:ext cx="1828800" cy="477279"/>
                <a:chOff x="465235" y="141883"/>
                <a:chExt cx="1828800" cy="477279"/>
              </a:xfrm>
            </p:grpSpPr>
            <p:sp>
              <p:nvSpPr>
                <p:cNvPr id="4123" name="TextBox 4122">
                  <a:extLst>
                    <a:ext uri="{FF2B5EF4-FFF2-40B4-BE49-F238E27FC236}">
                      <a16:creationId xmlns:a16="http://schemas.microsoft.com/office/drawing/2014/main" id="{9F053772-864E-5B7D-949E-60C060CD72E5}"/>
                    </a:ext>
                  </a:extLst>
                </p:cNvPr>
                <p:cNvSpPr txBox="1"/>
                <p:nvPr/>
              </p:nvSpPr>
              <p:spPr>
                <a:xfrm>
                  <a:off x="465235" y="496051"/>
                  <a:ext cx="1828800" cy="123111"/>
                </a:xfrm>
                <a:prstGeom prst="rect">
                  <a:avLst/>
                </a:prstGeom>
                <a:solidFill>
                  <a:schemeClr val="accent5">
                    <a:lumMod val="60000"/>
                    <a:lumOff val="40000"/>
                  </a:schemeClr>
                </a:solidFill>
                <a:ln>
                  <a:solidFill>
                    <a:schemeClr val="accent5">
                      <a:lumMod val="60000"/>
                      <a:lumOff val="40000"/>
                    </a:schemeClr>
                  </a:solidFill>
                </a:ln>
              </p:spPr>
              <p:txBody>
                <a:bodyPr wrap="square" rtlCol="0">
                  <a:spAutoFit/>
                </a:bodyPr>
                <a:lstStyle/>
                <a:p>
                  <a:endParaRPr lang="en-US" sz="200" dirty="0">
                    <a:solidFill>
                      <a:schemeClr val="accent1">
                        <a:lumMod val="40000"/>
                        <a:lumOff val="60000"/>
                      </a:schemeClr>
                    </a:solidFill>
                    <a:latin typeface="Arial" panose="020B0604020202020204" pitchFamily="34" charset="0"/>
                    <a:cs typeface="Arial" panose="020B0604020202020204" pitchFamily="34" charset="0"/>
                  </a:endParaRPr>
                </a:p>
              </p:txBody>
            </p:sp>
            <p:sp>
              <p:nvSpPr>
                <p:cNvPr id="4124" name="TextBox 4123">
                  <a:extLst>
                    <a:ext uri="{FF2B5EF4-FFF2-40B4-BE49-F238E27FC236}">
                      <a16:creationId xmlns:a16="http://schemas.microsoft.com/office/drawing/2014/main" id="{C7860F48-64A9-31DD-99E6-AEFA0CCB6522}"/>
                    </a:ext>
                  </a:extLst>
                </p:cNvPr>
                <p:cNvSpPr txBox="1"/>
                <p:nvPr/>
              </p:nvSpPr>
              <p:spPr>
                <a:xfrm>
                  <a:off x="684573" y="141883"/>
                  <a:ext cx="1390124" cy="369332"/>
                </a:xfrm>
                <a:prstGeom prst="rect">
                  <a:avLst/>
                </a:prstGeom>
                <a:noFill/>
              </p:spPr>
              <p:txBody>
                <a:bodyPr wrap="none" rtlCol="0">
                  <a:spAutoFit/>
                </a:bodyPr>
                <a:lstStyle/>
                <a:p>
                  <a:pPr algn="ctr"/>
                  <a:r>
                    <a:rPr lang="en-US" dirty="0">
                      <a:solidFill>
                        <a:schemeClr val="bg2">
                          <a:lumMod val="75000"/>
                        </a:schemeClr>
                      </a:solidFill>
                      <a:latin typeface="Arial" panose="020B0604020202020204" pitchFamily="34" charset="0"/>
                      <a:cs typeface="Arial" panose="020B0604020202020204" pitchFamily="34" charset="0"/>
                    </a:rPr>
                    <a:t>Introduction</a:t>
                  </a:r>
                </a:p>
              </p:txBody>
            </p:sp>
          </p:grpSp>
          <p:grpSp>
            <p:nvGrpSpPr>
              <p:cNvPr id="4111" name="Group 4110">
                <a:extLst>
                  <a:ext uri="{FF2B5EF4-FFF2-40B4-BE49-F238E27FC236}">
                    <a16:creationId xmlns:a16="http://schemas.microsoft.com/office/drawing/2014/main" id="{9D5B4BBF-A041-89F0-AEC3-60FF186C5EB1}"/>
                  </a:ext>
                </a:extLst>
              </p:cNvPr>
              <p:cNvGrpSpPr/>
              <p:nvPr/>
            </p:nvGrpSpPr>
            <p:grpSpPr>
              <a:xfrm>
                <a:off x="2844800" y="1046502"/>
                <a:ext cx="1828800" cy="477279"/>
                <a:chOff x="465235" y="141883"/>
                <a:chExt cx="1828800" cy="477279"/>
              </a:xfrm>
            </p:grpSpPr>
            <p:sp>
              <p:nvSpPr>
                <p:cNvPr id="4121" name="TextBox 4120">
                  <a:extLst>
                    <a:ext uri="{FF2B5EF4-FFF2-40B4-BE49-F238E27FC236}">
                      <a16:creationId xmlns:a16="http://schemas.microsoft.com/office/drawing/2014/main" id="{421C9802-A1BF-9DEE-14D1-41D72E731D22}"/>
                    </a:ext>
                  </a:extLst>
                </p:cNvPr>
                <p:cNvSpPr txBox="1"/>
                <p:nvPr/>
              </p:nvSpPr>
              <p:spPr>
                <a:xfrm>
                  <a:off x="465235" y="496051"/>
                  <a:ext cx="1828800" cy="123111"/>
                </a:xfrm>
                <a:prstGeom prst="rect">
                  <a:avLst/>
                </a:prstGeom>
                <a:solidFill>
                  <a:schemeClr val="accent5">
                    <a:lumMod val="60000"/>
                    <a:lumOff val="40000"/>
                  </a:schemeClr>
                </a:solidFill>
                <a:ln>
                  <a:solidFill>
                    <a:schemeClr val="accent5">
                      <a:lumMod val="60000"/>
                      <a:lumOff val="40000"/>
                    </a:schemeClr>
                  </a:solidFill>
                </a:ln>
              </p:spPr>
              <p:txBody>
                <a:bodyPr wrap="square" rtlCol="0">
                  <a:spAutoFit/>
                </a:bodyPr>
                <a:lstStyle/>
                <a:p>
                  <a:endParaRPr lang="en-US" sz="200" dirty="0">
                    <a:solidFill>
                      <a:schemeClr val="accent1">
                        <a:lumMod val="40000"/>
                        <a:lumOff val="60000"/>
                      </a:schemeClr>
                    </a:solidFill>
                    <a:latin typeface="Arial" panose="020B0604020202020204" pitchFamily="34" charset="0"/>
                    <a:cs typeface="Arial" panose="020B0604020202020204" pitchFamily="34" charset="0"/>
                  </a:endParaRPr>
                </a:p>
              </p:txBody>
            </p:sp>
            <p:sp>
              <p:nvSpPr>
                <p:cNvPr id="4122" name="TextBox 4121">
                  <a:extLst>
                    <a:ext uri="{FF2B5EF4-FFF2-40B4-BE49-F238E27FC236}">
                      <a16:creationId xmlns:a16="http://schemas.microsoft.com/office/drawing/2014/main" id="{B78CE394-07CA-49BF-1C4D-78A0063797E5}"/>
                    </a:ext>
                  </a:extLst>
                </p:cNvPr>
                <p:cNvSpPr txBox="1"/>
                <p:nvPr/>
              </p:nvSpPr>
              <p:spPr>
                <a:xfrm>
                  <a:off x="778350" y="141883"/>
                  <a:ext cx="1202573" cy="369332"/>
                </a:xfrm>
                <a:prstGeom prst="rect">
                  <a:avLst/>
                </a:prstGeom>
                <a:noFill/>
              </p:spPr>
              <p:txBody>
                <a:bodyPr wrap="none" rtlCol="0">
                  <a:spAutoFit/>
                </a:bodyPr>
                <a:lstStyle/>
                <a:p>
                  <a:pPr algn="ctr"/>
                  <a:r>
                    <a:rPr lang="en-US" dirty="0">
                      <a:solidFill>
                        <a:schemeClr val="bg2">
                          <a:lumMod val="75000"/>
                        </a:schemeClr>
                      </a:solidFill>
                      <a:latin typeface="Arial" panose="020B0604020202020204" pitchFamily="34" charset="0"/>
                      <a:cs typeface="Arial" panose="020B0604020202020204" pitchFamily="34" charset="0"/>
                    </a:rPr>
                    <a:t>Chapter 1</a:t>
                  </a:r>
                </a:p>
              </p:txBody>
            </p:sp>
          </p:grpSp>
          <p:grpSp>
            <p:nvGrpSpPr>
              <p:cNvPr id="4112" name="Group 4111">
                <a:extLst>
                  <a:ext uri="{FF2B5EF4-FFF2-40B4-BE49-F238E27FC236}">
                    <a16:creationId xmlns:a16="http://schemas.microsoft.com/office/drawing/2014/main" id="{157088DF-6B3C-8086-EC64-1D2F6ED1A038}"/>
                  </a:ext>
                </a:extLst>
              </p:cNvPr>
              <p:cNvGrpSpPr/>
              <p:nvPr/>
            </p:nvGrpSpPr>
            <p:grpSpPr>
              <a:xfrm>
                <a:off x="5181600" y="1046502"/>
                <a:ext cx="1828800" cy="477279"/>
                <a:chOff x="465235" y="141883"/>
                <a:chExt cx="1828800" cy="477279"/>
              </a:xfrm>
            </p:grpSpPr>
            <p:sp>
              <p:nvSpPr>
                <p:cNvPr id="4119" name="TextBox 4118">
                  <a:extLst>
                    <a:ext uri="{FF2B5EF4-FFF2-40B4-BE49-F238E27FC236}">
                      <a16:creationId xmlns:a16="http://schemas.microsoft.com/office/drawing/2014/main" id="{615FFCF3-1455-3188-F259-B63F029DA80A}"/>
                    </a:ext>
                  </a:extLst>
                </p:cNvPr>
                <p:cNvSpPr txBox="1"/>
                <p:nvPr/>
              </p:nvSpPr>
              <p:spPr>
                <a:xfrm>
                  <a:off x="465235" y="496051"/>
                  <a:ext cx="1828800" cy="123111"/>
                </a:xfrm>
                <a:prstGeom prst="rect">
                  <a:avLst/>
                </a:prstGeom>
                <a:solidFill>
                  <a:schemeClr val="accent5">
                    <a:lumMod val="60000"/>
                    <a:lumOff val="40000"/>
                  </a:schemeClr>
                </a:solidFill>
                <a:ln>
                  <a:solidFill>
                    <a:schemeClr val="accent5">
                      <a:lumMod val="60000"/>
                      <a:lumOff val="40000"/>
                    </a:schemeClr>
                  </a:solidFill>
                </a:ln>
              </p:spPr>
              <p:txBody>
                <a:bodyPr wrap="square" rtlCol="0">
                  <a:spAutoFit/>
                </a:bodyPr>
                <a:lstStyle/>
                <a:p>
                  <a:endParaRPr lang="en-US" sz="200" dirty="0">
                    <a:solidFill>
                      <a:schemeClr val="accent1">
                        <a:lumMod val="40000"/>
                        <a:lumOff val="60000"/>
                      </a:schemeClr>
                    </a:solidFill>
                    <a:latin typeface="Arial" panose="020B0604020202020204" pitchFamily="34" charset="0"/>
                    <a:cs typeface="Arial" panose="020B0604020202020204" pitchFamily="34" charset="0"/>
                  </a:endParaRPr>
                </a:p>
              </p:txBody>
            </p:sp>
            <p:sp>
              <p:nvSpPr>
                <p:cNvPr id="4120" name="TextBox 4119">
                  <a:extLst>
                    <a:ext uri="{FF2B5EF4-FFF2-40B4-BE49-F238E27FC236}">
                      <a16:creationId xmlns:a16="http://schemas.microsoft.com/office/drawing/2014/main" id="{3C2215F3-DA97-F784-1FEA-334FC0807853}"/>
                    </a:ext>
                  </a:extLst>
                </p:cNvPr>
                <p:cNvSpPr txBox="1"/>
                <p:nvPr/>
              </p:nvSpPr>
              <p:spPr>
                <a:xfrm>
                  <a:off x="767129" y="141883"/>
                  <a:ext cx="1225015" cy="369332"/>
                </a:xfrm>
                <a:prstGeom prst="rect">
                  <a:avLst/>
                </a:prstGeom>
                <a:noFill/>
              </p:spPr>
              <p:txBody>
                <a:bodyPr wrap="none" rtlCol="0">
                  <a:spAutoFit/>
                </a:bodyPr>
                <a:lstStyle/>
                <a:p>
                  <a:pPr algn="ctr"/>
                  <a:r>
                    <a:rPr lang="en-US" dirty="0">
                      <a:solidFill>
                        <a:schemeClr val="bg2">
                          <a:lumMod val="75000"/>
                        </a:schemeClr>
                      </a:solidFill>
                      <a:latin typeface="Arial" panose="020B0604020202020204" pitchFamily="34" charset="0"/>
                      <a:cs typeface="Arial" panose="020B0604020202020204" pitchFamily="34" charset="0"/>
                    </a:rPr>
                    <a:t>Chapter 2</a:t>
                  </a:r>
                </a:p>
              </p:txBody>
            </p:sp>
          </p:grpSp>
          <p:grpSp>
            <p:nvGrpSpPr>
              <p:cNvPr id="4113" name="Group 4112">
                <a:extLst>
                  <a:ext uri="{FF2B5EF4-FFF2-40B4-BE49-F238E27FC236}">
                    <a16:creationId xmlns:a16="http://schemas.microsoft.com/office/drawing/2014/main" id="{BE9AEE4C-C571-3D85-E161-23CB1E02CE0C}"/>
                  </a:ext>
                </a:extLst>
              </p:cNvPr>
              <p:cNvGrpSpPr/>
              <p:nvPr/>
            </p:nvGrpSpPr>
            <p:grpSpPr>
              <a:xfrm>
                <a:off x="7518400" y="1046502"/>
                <a:ext cx="1828800" cy="477279"/>
                <a:chOff x="465235" y="141883"/>
                <a:chExt cx="1828800" cy="477279"/>
              </a:xfrm>
            </p:grpSpPr>
            <p:sp>
              <p:nvSpPr>
                <p:cNvPr id="4117" name="TextBox 4116">
                  <a:extLst>
                    <a:ext uri="{FF2B5EF4-FFF2-40B4-BE49-F238E27FC236}">
                      <a16:creationId xmlns:a16="http://schemas.microsoft.com/office/drawing/2014/main" id="{6B69D4F3-9EA6-DBD1-F17A-091675FBC7D0}"/>
                    </a:ext>
                  </a:extLst>
                </p:cNvPr>
                <p:cNvSpPr txBox="1"/>
                <p:nvPr/>
              </p:nvSpPr>
              <p:spPr>
                <a:xfrm>
                  <a:off x="465235" y="496051"/>
                  <a:ext cx="1828800" cy="123111"/>
                </a:xfrm>
                <a:prstGeom prst="rect">
                  <a:avLst/>
                </a:prstGeom>
                <a:solidFill>
                  <a:schemeClr val="accent5">
                    <a:lumMod val="75000"/>
                  </a:schemeClr>
                </a:solidFill>
                <a:ln>
                  <a:solidFill>
                    <a:schemeClr val="accent5">
                      <a:lumMod val="75000"/>
                    </a:schemeClr>
                  </a:solidFill>
                </a:ln>
              </p:spPr>
              <p:txBody>
                <a:bodyPr wrap="square" rtlCol="0">
                  <a:spAutoFit/>
                </a:bodyPr>
                <a:lstStyle/>
                <a:p>
                  <a:endParaRPr lang="en-US" sz="200" dirty="0">
                    <a:solidFill>
                      <a:schemeClr val="accent1">
                        <a:lumMod val="40000"/>
                        <a:lumOff val="60000"/>
                      </a:schemeClr>
                    </a:solidFill>
                    <a:latin typeface="Arial" panose="020B0604020202020204" pitchFamily="34" charset="0"/>
                    <a:cs typeface="Arial" panose="020B0604020202020204" pitchFamily="34" charset="0"/>
                  </a:endParaRPr>
                </a:p>
              </p:txBody>
            </p:sp>
            <p:sp>
              <p:nvSpPr>
                <p:cNvPr id="4118" name="TextBox 4117">
                  <a:extLst>
                    <a:ext uri="{FF2B5EF4-FFF2-40B4-BE49-F238E27FC236}">
                      <a16:creationId xmlns:a16="http://schemas.microsoft.com/office/drawing/2014/main" id="{EC38B1D2-45D9-E18F-8E0C-AD136833C5B0}"/>
                    </a:ext>
                  </a:extLst>
                </p:cNvPr>
                <p:cNvSpPr txBox="1"/>
                <p:nvPr/>
              </p:nvSpPr>
              <p:spPr>
                <a:xfrm>
                  <a:off x="755107" y="141883"/>
                  <a:ext cx="1249061" cy="369332"/>
                </a:xfrm>
                <a:prstGeom prst="rect">
                  <a:avLst/>
                </a:prstGeom>
                <a:noFill/>
              </p:spPr>
              <p:txBody>
                <a:bodyPr wrap="none" rtlCol="0">
                  <a:spAutoFit/>
                </a:bodyPr>
                <a:lstStyle/>
                <a:p>
                  <a:pPr algn="ctr"/>
                  <a:r>
                    <a:rPr lang="en-US" b="1" dirty="0">
                      <a:solidFill>
                        <a:schemeClr val="bg2">
                          <a:lumMod val="50000"/>
                        </a:schemeClr>
                      </a:solidFill>
                      <a:latin typeface="Arial" panose="020B0604020202020204" pitchFamily="34" charset="0"/>
                      <a:cs typeface="Arial" panose="020B0604020202020204" pitchFamily="34" charset="0"/>
                    </a:rPr>
                    <a:t>Chapter 3</a:t>
                  </a:r>
                </a:p>
              </p:txBody>
            </p:sp>
          </p:grpSp>
          <p:grpSp>
            <p:nvGrpSpPr>
              <p:cNvPr id="4114" name="Group 4113">
                <a:extLst>
                  <a:ext uri="{FF2B5EF4-FFF2-40B4-BE49-F238E27FC236}">
                    <a16:creationId xmlns:a16="http://schemas.microsoft.com/office/drawing/2014/main" id="{B0E79BB0-BEBC-A6AE-D74C-81C266378DF2}"/>
                  </a:ext>
                </a:extLst>
              </p:cNvPr>
              <p:cNvGrpSpPr/>
              <p:nvPr/>
            </p:nvGrpSpPr>
            <p:grpSpPr>
              <a:xfrm>
                <a:off x="9855200" y="1046502"/>
                <a:ext cx="1828800" cy="477279"/>
                <a:chOff x="465235" y="141883"/>
                <a:chExt cx="1828800" cy="477279"/>
              </a:xfrm>
            </p:grpSpPr>
            <p:sp>
              <p:nvSpPr>
                <p:cNvPr id="4115" name="TextBox 4114">
                  <a:extLst>
                    <a:ext uri="{FF2B5EF4-FFF2-40B4-BE49-F238E27FC236}">
                      <a16:creationId xmlns:a16="http://schemas.microsoft.com/office/drawing/2014/main" id="{0AF95560-E7C8-7EE9-64DD-67F6B0569BA6}"/>
                    </a:ext>
                  </a:extLst>
                </p:cNvPr>
                <p:cNvSpPr txBox="1"/>
                <p:nvPr/>
              </p:nvSpPr>
              <p:spPr>
                <a:xfrm>
                  <a:off x="465235" y="496051"/>
                  <a:ext cx="1828800" cy="123111"/>
                </a:xfrm>
                <a:prstGeom prst="rect">
                  <a:avLst/>
                </a:prstGeom>
                <a:solidFill>
                  <a:schemeClr val="accent5">
                    <a:lumMod val="60000"/>
                    <a:lumOff val="40000"/>
                  </a:schemeClr>
                </a:solidFill>
                <a:ln>
                  <a:solidFill>
                    <a:schemeClr val="accent5">
                      <a:lumMod val="60000"/>
                      <a:lumOff val="40000"/>
                    </a:schemeClr>
                  </a:solidFill>
                </a:ln>
              </p:spPr>
              <p:txBody>
                <a:bodyPr wrap="square" rtlCol="0">
                  <a:spAutoFit/>
                </a:bodyPr>
                <a:lstStyle/>
                <a:p>
                  <a:endParaRPr lang="en-US" sz="200" dirty="0">
                    <a:solidFill>
                      <a:schemeClr val="accent1">
                        <a:lumMod val="40000"/>
                        <a:lumOff val="60000"/>
                      </a:schemeClr>
                    </a:solidFill>
                    <a:latin typeface="Arial" panose="020B0604020202020204" pitchFamily="34" charset="0"/>
                    <a:cs typeface="Arial" panose="020B0604020202020204" pitchFamily="34" charset="0"/>
                  </a:endParaRPr>
                </a:p>
              </p:txBody>
            </p:sp>
            <p:sp>
              <p:nvSpPr>
                <p:cNvPr id="4116" name="TextBox 4115">
                  <a:extLst>
                    <a:ext uri="{FF2B5EF4-FFF2-40B4-BE49-F238E27FC236}">
                      <a16:creationId xmlns:a16="http://schemas.microsoft.com/office/drawing/2014/main" id="{70DA639E-0C05-5385-D9E4-0860F5E07959}"/>
                    </a:ext>
                  </a:extLst>
                </p:cNvPr>
                <p:cNvSpPr txBox="1"/>
                <p:nvPr/>
              </p:nvSpPr>
              <p:spPr>
                <a:xfrm>
                  <a:off x="791978" y="141883"/>
                  <a:ext cx="1175322" cy="369332"/>
                </a:xfrm>
                <a:prstGeom prst="rect">
                  <a:avLst/>
                </a:prstGeom>
                <a:noFill/>
              </p:spPr>
              <p:txBody>
                <a:bodyPr wrap="none" rtlCol="0">
                  <a:spAutoFit/>
                </a:bodyPr>
                <a:lstStyle/>
                <a:p>
                  <a:pPr algn="ctr"/>
                  <a:r>
                    <a:rPr lang="en-US" dirty="0">
                      <a:solidFill>
                        <a:schemeClr val="bg2">
                          <a:lumMod val="75000"/>
                        </a:schemeClr>
                      </a:solidFill>
                      <a:latin typeface="Arial" panose="020B0604020202020204" pitchFamily="34" charset="0"/>
                      <a:cs typeface="Arial" panose="020B0604020202020204" pitchFamily="34" charset="0"/>
                    </a:rPr>
                    <a:t>Summary</a:t>
                  </a:r>
                </a:p>
              </p:txBody>
            </p:sp>
          </p:grpSp>
        </p:grpSp>
      </p:grpSp>
    </p:spTree>
    <p:extLst>
      <p:ext uri="{BB962C8B-B14F-4D97-AF65-F5344CB8AC3E}">
        <p14:creationId xmlns:p14="http://schemas.microsoft.com/office/powerpoint/2010/main" val="78110565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descr="A map of the ocean&#10;&#10;Description automatically generated">
            <a:extLst>
              <a:ext uri="{FF2B5EF4-FFF2-40B4-BE49-F238E27FC236}">
                <a16:creationId xmlns:a16="http://schemas.microsoft.com/office/drawing/2014/main" id="{2E4F507A-058C-5E1B-9E72-1F360C976241}"/>
              </a:ext>
            </a:extLst>
          </p:cNvPr>
          <p:cNvPicPr>
            <a:picLocks noChangeAspect="1"/>
          </p:cNvPicPr>
          <p:nvPr/>
        </p:nvPicPr>
        <p:blipFill rotWithShape="1">
          <a:blip r:embed="rId3"/>
          <a:srcRect l="28004" t="35257" r="53555" b="44959"/>
          <a:stretch/>
        </p:blipFill>
        <p:spPr>
          <a:xfrm>
            <a:off x="1408827" y="1830317"/>
            <a:ext cx="3115574" cy="3716168"/>
          </a:xfrm>
          <a:prstGeom prst="rect">
            <a:avLst/>
          </a:prstGeom>
          <a:ln>
            <a:solidFill>
              <a:schemeClr val="tx1"/>
            </a:solidFill>
          </a:ln>
        </p:spPr>
      </p:pic>
      <p:pic>
        <p:nvPicPr>
          <p:cNvPr id="33" name="Picture 2" descr="Atlantic menhaden Menhaden seafood recommendation | Seafood Watch">
            <a:extLst>
              <a:ext uri="{FF2B5EF4-FFF2-40B4-BE49-F238E27FC236}">
                <a16:creationId xmlns:a16="http://schemas.microsoft.com/office/drawing/2014/main" id="{96D1621A-2FB7-7681-1B67-4B261DFEAC9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80710" y="1830317"/>
            <a:ext cx="1917883" cy="853558"/>
          </a:xfrm>
          <a:prstGeom prst="rect">
            <a:avLst/>
          </a:prstGeom>
          <a:noFill/>
          <a:extLst>
            <a:ext uri="{909E8E84-426E-40DD-AFC4-6F175D3DCCD1}">
              <a14:hiddenFill xmlns:a14="http://schemas.microsoft.com/office/drawing/2010/main">
                <a:solidFill>
                  <a:srgbClr val="FFFFFF"/>
                </a:solidFill>
              </a14:hiddenFill>
            </a:ext>
          </a:extLst>
        </p:spPr>
      </p:pic>
      <p:sp>
        <p:nvSpPr>
          <p:cNvPr id="34" name="Rectangle 33"/>
          <p:cNvSpPr/>
          <p:nvPr/>
        </p:nvSpPr>
        <p:spPr>
          <a:xfrm rot="18358190">
            <a:off x="1932968" y="3704820"/>
            <a:ext cx="2411576" cy="851471"/>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itle 27">
            <a:extLst>
              <a:ext uri="{FF2B5EF4-FFF2-40B4-BE49-F238E27FC236}">
                <a16:creationId xmlns:a16="http://schemas.microsoft.com/office/drawing/2014/main" id="{FE99E5A6-6A26-BCAD-CECB-56E179CED718}"/>
              </a:ext>
            </a:extLst>
          </p:cNvPr>
          <p:cNvSpPr>
            <a:spLocks noGrp="1"/>
          </p:cNvSpPr>
          <p:nvPr>
            <p:ph type="title"/>
          </p:nvPr>
        </p:nvSpPr>
        <p:spPr>
          <a:xfrm>
            <a:off x="138895" y="405013"/>
            <a:ext cx="11734163" cy="1325563"/>
          </a:xfrm>
        </p:spPr>
        <p:txBody>
          <a:bodyPr>
            <a:normAutofit/>
          </a:bodyPr>
          <a:lstStyle/>
          <a:p>
            <a:pPr algn="ctr"/>
            <a:r>
              <a:rPr lang="en-US" sz="4000" dirty="0"/>
              <a:t>Does the timing of breakdown affect fish presence?</a:t>
            </a:r>
          </a:p>
        </p:txBody>
      </p:sp>
      <p:sp>
        <p:nvSpPr>
          <p:cNvPr id="4" name="Slide Number Placeholder 3">
            <a:extLst>
              <a:ext uri="{FF2B5EF4-FFF2-40B4-BE49-F238E27FC236}">
                <a16:creationId xmlns:a16="http://schemas.microsoft.com/office/drawing/2014/main" id="{2D212CF5-7D49-FF8B-86B3-1459E16505AB}"/>
              </a:ext>
            </a:extLst>
          </p:cNvPr>
          <p:cNvSpPr>
            <a:spLocks noGrp="1"/>
          </p:cNvSpPr>
          <p:nvPr>
            <p:ph type="sldNum" sz="quarter" idx="12"/>
          </p:nvPr>
        </p:nvSpPr>
        <p:spPr/>
        <p:txBody>
          <a:bodyPr/>
          <a:lstStyle/>
          <a:p>
            <a:fld id="{7FC46575-6D3F-4D40-B678-5D601DAEDA75}" type="slidenum">
              <a:rPr lang="en-US" smtClean="0"/>
              <a:t>37</a:t>
            </a:fld>
            <a:endParaRPr lang="en-US"/>
          </a:p>
        </p:txBody>
      </p:sp>
      <p:pic>
        <p:nvPicPr>
          <p:cNvPr id="24" name="Picture 23" descr="A map of the united states&#10;&#10;Description automatically generated">
            <a:extLst>
              <a:ext uri="{FF2B5EF4-FFF2-40B4-BE49-F238E27FC236}">
                <a16:creationId xmlns:a16="http://schemas.microsoft.com/office/drawing/2014/main" id="{CBD9B671-E6B2-47FC-3796-B7ABB40631F9}"/>
              </a:ext>
            </a:extLst>
          </p:cNvPr>
          <p:cNvPicPr>
            <a:picLocks noChangeAspect="1"/>
          </p:cNvPicPr>
          <p:nvPr/>
        </p:nvPicPr>
        <p:blipFill>
          <a:blip r:embed="rId5"/>
          <a:stretch>
            <a:fillRect/>
          </a:stretch>
        </p:blipFill>
        <p:spPr>
          <a:xfrm>
            <a:off x="6708509" y="1894522"/>
            <a:ext cx="4961237" cy="3173637"/>
          </a:xfrm>
          <a:prstGeom prst="rect">
            <a:avLst/>
          </a:prstGeom>
        </p:spPr>
      </p:pic>
      <p:sp>
        <p:nvSpPr>
          <p:cNvPr id="25" name="TextBox 24">
            <a:extLst>
              <a:ext uri="{FF2B5EF4-FFF2-40B4-BE49-F238E27FC236}">
                <a16:creationId xmlns:a16="http://schemas.microsoft.com/office/drawing/2014/main" id="{151EC501-7459-E15F-A141-5EF8E564EE0A}"/>
              </a:ext>
            </a:extLst>
          </p:cNvPr>
          <p:cNvSpPr txBox="1"/>
          <p:nvPr/>
        </p:nvSpPr>
        <p:spPr>
          <a:xfrm>
            <a:off x="625338" y="5546485"/>
            <a:ext cx="4887877" cy="523220"/>
          </a:xfrm>
          <a:prstGeom prst="rect">
            <a:avLst/>
          </a:prstGeom>
          <a:noFill/>
        </p:spPr>
        <p:txBody>
          <a:bodyPr wrap="none" rtlCol="0">
            <a:spAutoFit/>
          </a:bodyPr>
          <a:lstStyle/>
          <a:p>
            <a:r>
              <a:rPr lang="en-US" sz="2800" dirty="0">
                <a:latin typeface="Arial" panose="020B0604020202020204" pitchFamily="34" charset="0"/>
                <a:cs typeface="Arial" panose="020B0604020202020204" pitchFamily="34" charset="0"/>
              </a:rPr>
              <a:t>Presence/Absence in the Fall</a:t>
            </a:r>
          </a:p>
        </p:txBody>
      </p:sp>
      <p:sp>
        <p:nvSpPr>
          <p:cNvPr id="26" name="TextBox 25">
            <a:extLst>
              <a:ext uri="{FF2B5EF4-FFF2-40B4-BE49-F238E27FC236}">
                <a16:creationId xmlns:a16="http://schemas.microsoft.com/office/drawing/2014/main" id="{EF71EA4C-1EC5-4CB0-59E9-671BD2A0F5E3}"/>
              </a:ext>
            </a:extLst>
          </p:cNvPr>
          <p:cNvSpPr txBox="1"/>
          <p:nvPr/>
        </p:nvSpPr>
        <p:spPr>
          <a:xfrm>
            <a:off x="6505194" y="5546485"/>
            <a:ext cx="5367865" cy="954107"/>
          </a:xfrm>
          <a:prstGeom prst="rect">
            <a:avLst/>
          </a:prstGeom>
          <a:noFill/>
        </p:spPr>
        <p:txBody>
          <a:bodyPr wrap="square" rtlCol="0">
            <a:spAutoFit/>
          </a:bodyPr>
          <a:lstStyle/>
          <a:p>
            <a:pPr algn="ctr"/>
            <a:r>
              <a:rPr lang="en-US" sz="2800" dirty="0">
                <a:latin typeface="Arial" panose="020B0604020202020204" pitchFamily="34" charset="0"/>
                <a:cs typeface="Arial" panose="020B0604020202020204" pitchFamily="34" charset="0"/>
              </a:rPr>
              <a:t>When did the cold pool breakdown?</a:t>
            </a:r>
          </a:p>
        </p:txBody>
      </p:sp>
      <p:pic>
        <p:nvPicPr>
          <p:cNvPr id="32" name="Picture 2" descr="ROMS">
            <a:extLst>
              <a:ext uri="{FF2B5EF4-FFF2-40B4-BE49-F238E27FC236}">
                <a16:creationId xmlns:a16="http://schemas.microsoft.com/office/drawing/2014/main" id="{530902E4-8708-08F7-9006-CC9CBB12940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601200" y="1508879"/>
            <a:ext cx="2336800" cy="1292113"/>
          </a:xfrm>
          <a:prstGeom prst="rect">
            <a:avLst/>
          </a:prstGeom>
          <a:noFill/>
          <a:extLst>
            <a:ext uri="{909E8E84-426E-40DD-AFC4-6F175D3DCCD1}">
              <a14:hiddenFill xmlns:a14="http://schemas.microsoft.com/office/drawing/2010/main">
                <a:solidFill>
                  <a:srgbClr val="FFFFFF"/>
                </a:solidFill>
              </a14:hiddenFill>
            </a:ext>
          </a:extLst>
        </p:spPr>
      </p:pic>
      <p:pic>
        <p:nvPicPr>
          <p:cNvPr id="38" name="Graphic 37" descr="Plugged Unplugged with solid fill">
            <a:extLst>
              <a:ext uri="{FF2B5EF4-FFF2-40B4-BE49-F238E27FC236}">
                <a16:creationId xmlns:a16="http://schemas.microsoft.com/office/drawing/2014/main" id="{685A33A9-58A0-05BF-8F19-943DAC8FF5C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18776442">
            <a:off x="4760905" y="2427211"/>
            <a:ext cx="2474902" cy="2474902"/>
          </a:xfrm>
          <a:prstGeom prst="rect">
            <a:avLst/>
          </a:prstGeom>
        </p:spPr>
      </p:pic>
      <p:pic>
        <p:nvPicPr>
          <p:cNvPr id="39" name="Graphic 38" descr="Question Mark with solid fill">
            <a:extLst>
              <a:ext uri="{FF2B5EF4-FFF2-40B4-BE49-F238E27FC236}">
                <a16:creationId xmlns:a16="http://schemas.microsoft.com/office/drawing/2014/main" id="{B2B3087F-1D70-E865-F743-54A867E8DF65}"/>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541156" y="2377361"/>
            <a:ext cx="914400" cy="914400"/>
          </a:xfrm>
          <a:prstGeom prst="rect">
            <a:avLst/>
          </a:prstGeom>
        </p:spPr>
      </p:pic>
      <p:grpSp>
        <p:nvGrpSpPr>
          <p:cNvPr id="40" name="Group 39">
            <a:extLst>
              <a:ext uri="{FF2B5EF4-FFF2-40B4-BE49-F238E27FC236}">
                <a16:creationId xmlns:a16="http://schemas.microsoft.com/office/drawing/2014/main" id="{7B4B83DF-8E24-DEDE-748E-4BB611589AE1}"/>
              </a:ext>
            </a:extLst>
          </p:cNvPr>
          <p:cNvGrpSpPr/>
          <p:nvPr/>
        </p:nvGrpSpPr>
        <p:grpSpPr>
          <a:xfrm>
            <a:off x="0" y="0"/>
            <a:ext cx="12192000" cy="548640"/>
            <a:chOff x="0" y="0"/>
            <a:chExt cx="12192000" cy="548640"/>
          </a:xfrm>
        </p:grpSpPr>
        <p:sp>
          <p:nvSpPr>
            <p:cNvPr id="41" name="Rectangle 40">
              <a:extLst>
                <a:ext uri="{FF2B5EF4-FFF2-40B4-BE49-F238E27FC236}">
                  <a16:creationId xmlns:a16="http://schemas.microsoft.com/office/drawing/2014/main" id="{4E484B96-B53A-FB4D-5EBA-8B758CE09F64}"/>
                </a:ext>
              </a:extLst>
            </p:cNvPr>
            <p:cNvSpPr/>
            <p:nvPr/>
          </p:nvSpPr>
          <p:spPr>
            <a:xfrm>
              <a:off x="0" y="0"/>
              <a:ext cx="12192000" cy="54864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grpSp>
          <p:nvGrpSpPr>
            <p:cNvPr id="42" name="Group 41">
              <a:extLst>
                <a:ext uri="{FF2B5EF4-FFF2-40B4-BE49-F238E27FC236}">
                  <a16:creationId xmlns:a16="http://schemas.microsoft.com/office/drawing/2014/main" id="{119B5286-15B7-1824-EE74-DB5F2BCEC171}"/>
                </a:ext>
              </a:extLst>
            </p:cNvPr>
            <p:cNvGrpSpPr/>
            <p:nvPr/>
          </p:nvGrpSpPr>
          <p:grpSpPr>
            <a:xfrm>
              <a:off x="508000" y="6743"/>
              <a:ext cx="11176000" cy="477279"/>
              <a:chOff x="508000" y="1046502"/>
              <a:chExt cx="11176000" cy="477279"/>
            </a:xfrm>
          </p:grpSpPr>
          <p:grpSp>
            <p:nvGrpSpPr>
              <p:cNvPr id="43" name="Group 42">
                <a:extLst>
                  <a:ext uri="{FF2B5EF4-FFF2-40B4-BE49-F238E27FC236}">
                    <a16:creationId xmlns:a16="http://schemas.microsoft.com/office/drawing/2014/main" id="{6F025FA5-322B-7075-6778-90BCC4C53D8D}"/>
                  </a:ext>
                </a:extLst>
              </p:cNvPr>
              <p:cNvGrpSpPr/>
              <p:nvPr/>
            </p:nvGrpSpPr>
            <p:grpSpPr>
              <a:xfrm>
                <a:off x="508000" y="1046502"/>
                <a:ext cx="1828800" cy="477279"/>
                <a:chOff x="465235" y="141883"/>
                <a:chExt cx="1828800" cy="477279"/>
              </a:xfrm>
            </p:grpSpPr>
            <p:sp>
              <p:nvSpPr>
                <p:cNvPr id="56" name="TextBox 55">
                  <a:extLst>
                    <a:ext uri="{FF2B5EF4-FFF2-40B4-BE49-F238E27FC236}">
                      <a16:creationId xmlns:a16="http://schemas.microsoft.com/office/drawing/2014/main" id="{140FA8D3-7666-2252-C788-AB24792F8C12}"/>
                    </a:ext>
                  </a:extLst>
                </p:cNvPr>
                <p:cNvSpPr txBox="1"/>
                <p:nvPr/>
              </p:nvSpPr>
              <p:spPr>
                <a:xfrm>
                  <a:off x="465235" y="496051"/>
                  <a:ext cx="1828800" cy="123111"/>
                </a:xfrm>
                <a:prstGeom prst="rect">
                  <a:avLst/>
                </a:prstGeom>
                <a:solidFill>
                  <a:schemeClr val="accent5">
                    <a:lumMod val="60000"/>
                    <a:lumOff val="40000"/>
                  </a:schemeClr>
                </a:solidFill>
                <a:ln>
                  <a:solidFill>
                    <a:schemeClr val="accent5">
                      <a:lumMod val="60000"/>
                      <a:lumOff val="40000"/>
                    </a:schemeClr>
                  </a:solidFill>
                </a:ln>
              </p:spPr>
              <p:txBody>
                <a:bodyPr wrap="square" rtlCol="0">
                  <a:spAutoFit/>
                </a:bodyPr>
                <a:lstStyle/>
                <a:p>
                  <a:endParaRPr lang="en-US" sz="200" dirty="0">
                    <a:solidFill>
                      <a:schemeClr val="accent1">
                        <a:lumMod val="40000"/>
                        <a:lumOff val="60000"/>
                      </a:schemeClr>
                    </a:solidFill>
                    <a:latin typeface="Arial" panose="020B0604020202020204" pitchFamily="34" charset="0"/>
                    <a:cs typeface="Arial" panose="020B0604020202020204" pitchFamily="34" charset="0"/>
                  </a:endParaRPr>
                </a:p>
              </p:txBody>
            </p:sp>
            <p:sp>
              <p:nvSpPr>
                <p:cNvPr id="57" name="TextBox 56">
                  <a:extLst>
                    <a:ext uri="{FF2B5EF4-FFF2-40B4-BE49-F238E27FC236}">
                      <a16:creationId xmlns:a16="http://schemas.microsoft.com/office/drawing/2014/main" id="{13038F57-5B13-D17A-DCE4-D9ADCCF7407C}"/>
                    </a:ext>
                  </a:extLst>
                </p:cNvPr>
                <p:cNvSpPr txBox="1"/>
                <p:nvPr/>
              </p:nvSpPr>
              <p:spPr>
                <a:xfrm>
                  <a:off x="684573" y="141883"/>
                  <a:ext cx="1390124" cy="369332"/>
                </a:xfrm>
                <a:prstGeom prst="rect">
                  <a:avLst/>
                </a:prstGeom>
                <a:noFill/>
              </p:spPr>
              <p:txBody>
                <a:bodyPr wrap="none" rtlCol="0">
                  <a:spAutoFit/>
                </a:bodyPr>
                <a:lstStyle/>
                <a:p>
                  <a:pPr algn="ctr"/>
                  <a:r>
                    <a:rPr lang="en-US" dirty="0">
                      <a:solidFill>
                        <a:schemeClr val="bg2">
                          <a:lumMod val="75000"/>
                        </a:schemeClr>
                      </a:solidFill>
                      <a:latin typeface="Arial" panose="020B0604020202020204" pitchFamily="34" charset="0"/>
                      <a:cs typeface="Arial" panose="020B0604020202020204" pitchFamily="34" charset="0"/>
                    </a:rPr>
                    <a:t>Introduction</a:t>
                  </a:r>
                </a:p>
              </p:txBody>
            </p:sp>
          </p:grpSp>
          <p:grpSp>
            <p:nvGrpSpPr>
              <p:cNvPr id="44" name="Group 43">
                <a:extLst>
                  <a:ext uri="{FF2B5EF4-FFF2-40B4-BE49-F238E27FC236}">
                    <a16:creationId xmlns:a16="http://schemas.microsoft.com/office/drawing/2014/main" id="{DE81D063-97B1-66B7-0735-EC0EB2F47395}"/>
                  </a:ext>
                </a:extLst>
              </p:cNvPr>
              <p:cNvGrpSpPr/>
              <p:nvPr/>
            </p:nvGrpSpPr>
            <p:grpSpPr>
              <a:xfrm>
                <a:off x="2844800" y="1046502"/>
                <a:ext cx="1828800" cy="477279"/>
                <a:chOff x="465235" y="141883"/>
                <a:chExt cx="1828800" cy="477279"/>
              </a:xfrm>
            </p:grpSpPr>
            <p:sp>
              <p:nvSpPr>
                <p:cNvPr id="54" name="TextBox 53">
                  <a:extLst>
                    <a:ext uri="{FF2B5EF4-FFF2-40B4-BE49-F238E27FC236}">
                      <a16:creationId xmlns:a16="http://schemas.microsoft.com/office/drawing/2014/main" id="{4341856B-871E-5191-7F2A-7E965EB95DEB}"/>
                    </a:ext>
                  </a:extLst>
                </p:cNvPr>
                <p:cNvSpPr txBox="1"/>
                <p:nvPr/>
              </p:nvSpPr>
              <p:spPr>
                <a:xfrm>
                  <a:off x="465235" y="496051"/>
                  <a:ext cx="1828800" cy="123111"/>
                </a:xfrm>
                <a:prstGeom prst="rect">
                  <a:avLst/>
                </a:prstGeom>
                <a:solidFill>
                  <a:schemeClr val="accent5">
                    <a:lumMod val="60000"/>
                    <a:lumOff val="40000"/>
                  </a:schemeClr>
                </a:solidFill>
                <a:ln>
                  <a:solidFill>
                    <a:schemeClr val="accent5">
                      <a:lumMod val="60000"/>
                      <a:lumOff val="40000"/>
                    </a:schemeClr>
                  </a:solidFill>
                </a:ln>
              </p:spPr>
              <p:txBody>
                <a:bodyPr wrap="square" rtlCol="0">
                  <a:spAutoFit/>
                </a:bodyPr>
                <a:lstStyle/>
                <a:p>
                  <a:endParaRPr lang="en-US" sz="200" dirty="0">
                    <a:solidFill>
                      <a:schemeClr val="accent1">
                        <a:lumMod val="40000"/>
                        <a:lumOff val="60000"/>
                      </a:schemeClr>
                    </a:solidFill>
                    <a:latin typeface="Arial" panose="020B0604020202020204" pitchFamily="34" charset="0"/>
                    <a:cs typeface="Arial" panose="020B0604020202020204" pitchFamily="34" charset="0"/>
                  </a:endParaRPr>
                </a:p>
              </p:txBody>
            </p:sp>
            <p:sp>
              <p:nvSpPr>
                <p:cNvPr id="55" name="TextBox 54">
                  <a:extLst>
                    <a:ext uri="{FF2B5EF4-FFF2-40B4-BE49-F238E27FC236}">
                      <a16:creationId xmlns:a16="http://schemas.microsoft.com/office/drawing/2014/main" id="{C89CC2FD-8223-8372-AFA9-A17AF66AE990}"/>
                    </a:ext>
                  </a:extLst>
                </p:cNvPr>
                <p:cNvSpPr txBox="1"/>
                <p:nvPr/>
              </p:nvSpPr>
              <p:spPr>
                <a:xfrm>
                  <a:off x="778350" y="141883"/>
                  <a:ext cx="1202573" cy="369332"/>
                </a:xfrm>
                <a:prstGeom prst="rect">
                  <a:avLst/>
                </a:prstGeom>
                <a:noFill/>
              </p:spPr>
              <p:txBody>
                <a:bodyPr wrap="none" rtlCol="0">
                  <a:spAutoFit/>
                </a:bodyPr>
                <a:lstStyle/>
                <a:p>
                  <a:pPr algn="ctr"/>
                  <a:r>
                    <a:rPr lang="en-US" dirty="0">
                      <a:solidFill>
                        <a:schemeClr val="bg2">
                          <a:lumMod val="75000"/>
                        </a:schemeClr>
                      </a:solidFill>
                      <a:latin typeface="Arial" panose="020B0604020202020204" pitchFamily="34" charset="0"/>
                      <a:cs typeface="Arial" panose="020B0604020202020204" pitchFamily="34" charset="0"/>
                    </a:rPr>
                    <a:t>Chapter 1</a:t>
                  </a:r>
                </a:p>
              </p:txBody>
            </p:sp>
          </p:grpSp>
          <p:grpSp>
            <p:nvGrpSpPr>
              <p:cNvPr id="45" name="Group 44">
                <a:extLst>
                  <a:ext uri="{FF2B5EF4-FFF2-40B4-BE49-F238E27FC236}">
                    <a16:creationId xmlns:a16="http://schemas.microsoft.com/office/drawing/2014/main" id="{7B530EA7-9D77-929C-97EC-E408653C1DC5}"/>
                  </a:ext>
                </a:extLst>
              </p:cNvPr>
              <p:cNvGrpSpPr/>
              <p:nvPr/>
            </p:nvGrpSpPr>
            <p:grpSpPr>
              <a:xfrm>
                <a:off x="5181600" y="1046502"/>
                <a:ext cx="1828800" cy="477279"/>
                <a:chOff x="465235" y="141883"/>
                <a:chExt cx="1828800" cy="477279"/>
              </a:xfrm>
            </p:grpSpPr>
            <p:sp>
              <p:nvSpPr>
                <p:cNvPr id="52" name="TextBox 51">
                  <a:extLst>
                    <a:ext uri="{FF2B5EF4-FFF2-40B4-BE49-F238E27FC236}">
                      <a16:creationId xmlns:a16="http://schemas.microsoft.com/office/drawing/2014/main" id="{A4C1FA0C-71BC-5524-1324-0E3FCCA79D23}"/>
                    </a:ext>
                  </a:extLst>
                </p:cNvPr>
                <p:cNvSpPr txBox="1"/>
                <p:nvPr/>
              </p:nvSpPr>
              <p:spPr>
                <a:xfrm>
                  <a:off x="465235" y="496051"/>
                  <a:ext cx="1828800" cy="123111"/>
                </a:xfrm>
                <a:prstGeom prst="rect">
                  <a:avLst/>
                </a:prstGeom>
                <a:solidFill>
                  <a:schemeClr val="accent5">
                    <a:lumMod val="60000"/>
                    <a:lumOff val="40000"/>
                  </a:schemeClr>
                </a:solidFill>
                <a:ln>
                  <a:solidFill>
                    <a:schemeClr val="accent5">
                      <a:lumMod val="60000"/>
                      <a:lumOff val="40000"/>
                    </a:schemeClr>
                  </a:solidFill>
                </a:ln>
              </p:spPr>
              <p:txBody>
                <a:bodyPr wrap="square" rtlCol="0">
                  <a:spAutoFit/>
                </a:bodyPr>
                <a:lstStyle/>
                <a:p>
                  <a:endParaRPr lang="en-US" sz="200" dirty="0">
                    <a:solidFill>
                      <a:schemeClr val="accent1">
                        <a:lumMod val="40000"/>
                        <a:lumOff val="60000"/>
                      </a:schemeClr>
                    </a:solidFill>
                    <a:latin typeface="Arial" panose="020B0604020202020204" pitchFamily="34" charset="0"/>
                    <a:cs typeface="Arial" panose="020B0604020202020204" pitchFamily="34" charset="0"/>
                  </a:endParaRPr>
                </a:p>
              </p:txBody>
            </p:sp>
            <p:sp>
              <p:nvSpPr>
                <p:cNvPr id="53" name="TextBox 52">
                  <a:extLst>
                    <a:ext uri="{FF2B5EF4-FFF2-40B4-BE49-F238E27FC236}">
                      <a16:creationId xmlns:a16="http://schemas.microsoft.com/office/drawing/2014/main" id="{890EC182-5D66-52F8-4C43-D9FE401547B6}"/>
                    </a:ext>
                  </a:extLst>
                </p:cNvPr>
                <p:cNvSpPr txBox="1"/>
                <p:nvPr/>
              </p:nvSpPr>
              <p:spPr>
                <a:xfrm>
                  <a:off x="767129" y="141883"/>
                  <a:ext cx="1225015" cy="369332"/>
                </a:xfrm>
                <a:prstGeom prst="rect">
                  <a:avLst/>
                </a:prstGeom>
                <a:noFill/>
              </p:spPr>
              <p:txBody>
                <a:bodyPr wrap="none" rtlCol="0">
                  <a:spAutoFit/>
                </a:bodyPr>
                <a:lstStyle/>
                <a:p>
                  <a:pPr algn="ctr"/>
                  <a:r>
                    <a:rPr lang="en-US" dirty="0">
                      <a:solidFill>
                        <a:schemeClr val="bg2">
                          <a:lumMod val="75000"/>
                        </a:schemeClr>
                      </a:solidFill>
                      <a:latin typeface="Arial" panose="020B0604020202020204" pitchFamily="34" charset="0"/>
                      <a:cs typeface="Arial" panose="020B0604020202020204" pitchFamily="34" charset="0"/>
                    </a:rPr>
                    <a:t>Chapter 2</a:t>
                  </a:r>
                </a:p>
              </p:txBody>
            </p:sp>
          </p:grpSp>
          <p:grpSp>
            <p:nvGrpSpPr>
              <p:cNvPr id="46" name="Group 45">
                <a:extLst>
                  <a:ext uri="{FF2B5EF4-FFF2-40B4-BE49-F238E27FC236}">
                    <a16:creationId xmlns:a16="http://schemas.microsoft.com/office/drawing/2014/main" id="{7D814744-208A-D3EA-D490-D376CB8D009E}"/>
                  </a:ext>
                </a:extLst>
              </p:cNvPr>
              <p:cNvGrpSpPr/>
              <p:nvPr/>
            </p:nvGrpSpPr>
            <p:grpSpPr>
              <a:xfrm>
                <a:off x="7518400" y="1046502"/>
                <a:ext cx="1828800" cy="477279"/>
                <a:chOff x="465235" y="141883"/>
                <a:chExt cx="1828800" cy="477279"/>
              </a:xfrm>
            </p:grpSpPr>
            <p:sp>
              <p:nvSpPr>
                <p:cNvPr id="50" name="TextBox 49">
                  <a:extLst>
                    <a:ext uri="{FF2B5EF4-FFF2-40B4-BE49-F238E27FC236}">
                      <a16:creationId xmlns:a16="http://schemas.microsoft.com/office/drawing/2014/main" id="{966615E8-063D-409D-6185-864430252610}"/>
                    </a:ext>
                  </a:extLst>
                </p:cNvPr>
                <p:cNvSpPr txBox="1"/>
                <p:nvPr/>
              </p:nvSpPr>
              <p:spPr>
                <a:xfrm>
                  <a:off x="465235" y="496051"/>
                  <a:ext cx="1828800" cy="123111"/>
                </a:xfrm>
                <a:prstGeom prst="rect">
                  <a:avLst/>
                </a:prstGeom>
                <a:solidFill>
                  <a:schemeClr val="accent5">
                    <a:lumMod val="75000"/>
                  </a:schemeClr>
                </a:solidFill>
                <a:ln>
                  <a:solidFill>
                    <a:schemeClr val="accent5">
                      <a:lumMod val="75000"/>
                    </a:schemeClr>
                  </a:solidFill>
                </a:ln>
              </p:spPr>
              <p:txBody>
                <a:bodyPr wrap="square" rtlCol="0">
                  <a:spAutoFit/>
                </a:bodyPr>
                <a:lstStyle/>
                <a:p>
                  <a:endParaRPr lang="en-US" sz="200" dirty="0">
                    <a:solidFill>
                      <a:schemeClr val="accent1">
                        <a:lumMod val="40000"/>
                        <a:lumOff val="60000"/>
                      </a:schemeClr>
                    </a:solidFill>
                    <a:latin typeface="Arial" panose="020B0604020202020204" pitchFamily="34" charset="0"/>
                    <a:cs typeface="Arial" panose="020B0604020202020204" pitchFamily="34" charset="0"/>
                  </a:endParaRPr>
                </a:p>
              </p:txBody>
            </p:sp>
            <p:sp>
              <p:nvSpPr>
                <p:cNvPr id="51" name="TextBox 50">
                  <a:extLst>
                    <a:ext uri="{FF2B5EF4-FFF2-40B4-BE49-F238E27FC236}">
                      <a16:creationId xmlns:a16="http://schemas.microsoft.com/office/drawing/2014/main" id="{7B6E43D2-E55A-D193-ACA9-124359BD5E53}"/>
                    </a:ext>
                  </a:extLst>
                </p:cNvPr>
                <p:cNvSpPr txBox="1"/>
                <p:nvPr/>
              </p:nvSpPr>
              <p:spPr>
                <a:xfrm>
                  <a:off x="755107" y="141883"/>
                  <a:ext cx="1249061" cy="369332"/>
                </a:xfrm>
                <a:prstGeom prst="rect">
                  <a:avLst/>
                </a:prstGeom>
                <a:noFill/>
              </p:spPr>
              <p:txBody>
                <a:bodyPr wrap="none" rtlCol="0">
                  <a:spAutoFit/>
                </a:bodyPr>
                <a:lstStyle/>
                <a:p>
                  <a:pPr algn="ctr"/>
                  <a:r>
                    <a:rPr lang="en-US" b="1" dirty="0">
                      <a:solidFill>
                        <a:schemeClr val="bg2">
                          <a:lumMod val="50000"/>
                        </a:schemeClr>
                      </a:solidFill>
                      <a:latin typeface="Arial" panose="020B0604020202020204" pitchFamily="34" charset="0"/>
                      <a:cs typeface="Arial" panose="020B0604020202020204" pitchFamily="34" charset="0"/>
                    </a:rPr>
                    <a:t>Chapter 3</a:t>
                  </a:r>
                </a:p>
              </p:txBody>
            </p:sp>
          </p:grpSp>
          <p:grpSp>
            <p:nvGrpSpPr>
              <p:cNvPr id="47" name="Group 46">
                <a:extLst>
                  <a:ext uri="{FF2B5EF4-FFF2-40B4-BE49-F238E27FC236}">
                    <a16:creationId xmlns:a16="http://schemas.microsoft.com/office/drawing/2014/main" id="{B8A66972-4E3E-810D-075B-BA7466EC891F}"/>
                  </a:ext>
                </a:extLst>
              </p:cNvPr>
              <p:cNvGrpSpPr/>
              <p:nvPr/>
            </p:nvGrpSpPr>
            <p:grpSpPr>
              <a:xfrm>
                <a:off x="9855200" y="1046502"/>
                <a:ext cx="1828800" cy="477279"/>
                <a:chOff x="465235" y="141883"/>
                <a:chExt cx="1828800" cy="477279"/>
              </a:xfrm>
            </p:grpSpPr>
            <p:sp>
              <p:nvSpPr>
                <p:cNvPr id="48" name="TextBox 47">
                  <a:extLst>
                    <a:ext uri="{FF2B5EF4-FFF2-40B4-BE49-F238E27FC236}">
                      <a16:creationId xmlns:a16="http://schemas.microsoft.com/office/drawing/2014/main" id="{1FCBB416-4268-03F0-49B9-7871CFF70D2A}"/>
                    </a:ext>
                  </a:extLst>
                </p:cNvPr>
                <p:cNvSpPr txBox="1"/>
                <p:nvPr/>
              </p:nvSpPr>
              <p:spPr>
                <a:xfrm>
                  <a:off x="465235" y="496051"/>
                  <a:ext cx="1828800" cy="123111"/>
                </a:xfrm>
                <a:prstGeom prst="rect">
                  <a:avLst/>
                </a:prstGeom>
                <a:solidFill>
                  <a:schemeClr val="accent5">
                    <a:lumMod val="60000"/>
                    <a:lumOff val="40000"/>
                  </a:schemeClr>
                </a:solidFill>
                <a:ln>
                  <a:solidFill>
                    <a:schemeClr val="accent5">
                      <a:lumMod val="60000"/>
                      <a:lumOff val="40000"/>
                    </a:schemeClr>
                  </a:solidFill>
                </a:ln>
              </p:spPr>
              <p:txBody>
                <a:bodyPr wrap="square" rtlCol="0">
                  <a:spAutoFit/>
                </a:bodyPr>
                <a:lstStyle/>
                <a:p>
                  <a:endParaRPr lang="en-US" sz="200" dirty="0">
                    <a:solidFill>
                      <a:schemeClr val="accent1">
                        <a:lumMod val="40000"/>
                        <a:lumOff val="60000"/>
                      </a:schemeClr>
                    </a:solidFill>
                    <a:latin typeface="Arial" panose="020B0604020202020204" pitchFamily="34" charset="0"/>
                    <a:cs typeface="Arial" panose="020B0604020202020204" pitchFamily="34" charset="0"/>
                  </a:endParaRPr>
                </a:p>
              </p:txBody>
            </p:sp>
            <p:sp>
              <p:nvSpPr>
                <p:cNvPr id="49" name="TextBox 48">
                  <a:extLst>
                    <a:ext uri="{FF2B5EF4-FFF2-40B4-BE49-F238E27FC236}">
                      <a16:creationId xmlns:a16="http://schemas.microsoft.com/office/drawing/2014/main" id="{2B87A460-25C0-DDC2-6702-AEFD7249ACAD}"/>
                    </a:ext>
                  </a:extLst>
                </p:cNvPr>
                <p:cNvSpPr txBox="1"/>
                <p:nvPr/>
              </p:nvSpPr>
              <p:spPr>
                <a:xfrm>
                  <a:off x="791978" y="141883"/>
                  <a:ext cx="1175322" cy="369332"/>
                </a:xfrm>
                <a:prstGeom prst="rect">
                  <a:avLst/>
                </a:prstGeom>
                <a:noFill/>
              </p:spPr>
              <p:txBody>
                <a:bodyPr wrap="none" rtlCol="0">
                  <a:spAutoFit/>
                </a:bodyPr>
                <a:lstStyle/>
                <a:p>
                  <a:pPr algn="ctr"/>
                  <a:r>
                    <a:rPr lang="en-US" dirty="0">
                      <a:solidFill>
                        <a:schemeClr val="bg2">
                          <a:lumMod val="75000"/>
                        </a:schemeClr>
                      </a:solidFill>
                      <a:latin typeface="Arial" panose="020B0604020202020204" pitchFamily="34" charset="0"/>
                      <a:cs typeface="Arial" panose="020B0604020202020204" pitchFamily="34" charset="0"/>
                    </a:rPr>
                    <a:t>Summary</a:t>
                  </a:r>
                </a:p>
              </p:txBody>
            </p:sp>
          </p:grpSp>
        </p:grpSp>
      </p:grpSp>
      <p:pic>
        <p:nvPicPr>
          <p:cNvPr id="3" name="Picture 4" descr="Athearn Marine Agency, Inc. - Marine Brokers for Commercial Fishing Boats  and Permits East Coast United States">
            <a:extLst>
              <a:ext uri="{FF2B5EF4-FFF2-40B4-BE49-F238E27FC236}">
                <a16:creationId xmlns:a16="http://schemas.microsoft.com/office/drawing/2014/main" id="{94B607CA-3B84-3288-5C00-73F85D0E1807}"/>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22060" r="19082"/>
          <a:stretch/>
        </p:blipFill>
        <p:spPr bwMode="auto">
          <a:xfrm>
            <a:off x="594665" y="2726568"/>
            <a:ext cx="1742135" cy="113038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3D5B5BF6-653E-A640-0AC1-2A7059B374DD}"/>
              </a:ext>
            </a:extLst>
          </p:cNvPr>
          <p:cNvSpPr txBox="1"/>
          <p:nvPr/>
        </p:nvSpPr>
        <p:spPr>
          <a:xfrm>
            <a:off x="7846450" y="4686858"/>
            <a:ext cx="2685351" cy="369332"/>
          </a:xfrm>
          <a:prstGeom prst="rect">
            <a:avLst/>
          </a:prstGeom>
          <a:noFill/>
        </p:spPr>
        <p:txBody>
          <a:bodyPr wrap="none" rtlCol="0">
            <a:spAutoFit/>
          </a:bodyPr>
          <a:lstStyle/>
          <a:p>
            <a:pPr algn="ctr"/>
            <a:r>
              <a:rPr lang="en-US" dirty="0">
                <a:latin typeface="Arial" panose="020B0604020202020204" pitchFamily="34" charset="0"/>
                <a:cs typeface="Arial" panose="020B0604020202020204" pitchFamily="34" charset="0"/>
              </a:rPr>
              <a:t>(from Chen et. al. 2018) </a:t>
            </a:r>
          </a:p>
        </p:txBody>
      </p:sp>
    </p:spTree>
    <p:extLst>
      <p:ext uri="{BB962C8B-B14F-4D97-AF65-F5344CB8AC3E}">
        <p14:creationId xmlns:p14="http://schemas.microsoft.com/office/powerpoint/2010/main" val="350799170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E806C02-EC49-2528-3FA2-29408960B237}"/>
              </a:ext>
            </a:extLst>
          </p:cNvPr>
          <p:cNvSpPr>
            <a:spLocks noGrp="1"/>
          </p:cNvSpPr>
          <p:nvPr>
            <p:ph type="sldNum" sz="quarter" idx="12"/>
          </p:nvPr>
        </p:nvSpPr>
        <p:spPr/>
        <p:txBody>
          <a:bodyPr/>
          <a:lstStyle/>
          <a:p>
            <a:fld id="{7FC46575-6D3F-4D40-B678-5D601DAEDA75}" type="slidenum">
              <a:rPr lang="en-US" smtClean="0"/>
              <a:t>38</a:t>
            </a:fld>
            <a:endParaRPr lang="en-US"/>
          </a:p>
        </p:txBody>
      </p:sp>
      <p:sp>
        <p:nvSpPr>
          <p:cNvPr id="7" name="Title 48">
            <a:extLst>
              <a:ext uri="{FF2B5EF4-FFF2-40B4-BE49-F238E27FC236}">
                <a16:creationId xmlns:a16="http://schemas.microsoft.com/office/drawing/2014/main" id="{BE779717-B6C6-C120-5A29-17A0A71AE81B}"/>
              </a:ext>
            </a:extLst>
          </p:cNvPr>
          <p:cNvSpPr>
            <a:spLocks noGrp="1"/>
          </p:cNvSpPr>
          <p:nvPr>
            <p:ph type="title"/>
          </p:nvPr>
        </p:nvSpPr>
        <p:spPr>
          <a:xfrm>
            <a:off x="838200" y="498568"/>
            <a:ext cx="10515600" cy="1325563"/>
          </a:xfrm>
        </p:spPr>
        <p:txBody>
          <a:bodyPr/>
          <a:lstStyle/>
          <a:p>
            <a:pPr algn="ctr"/>
            <a:r>
              <a:rPr lang="en-US" sz="4400" b="1" dirty="0"/>
              <a:t>Chapter 3 Recap</a:t>
            </a:r>
            <a:endParaRPr lang="en-US" b="1" dirty="0"/>
          </a:p>
        </p:txBody>
      </p:sp>
      <p:grpSp>
        <p:nvGrpSpPr>
          <p:cNvPr id="8" name="Group 7">
            <a:extLst>
              <a:ext uri="{FF2B5EF4-FFF2-40B4-BE49-F238E27FC236}">
                <a16:creationId xmlns:a16="http://schemas.microsoft.com/office/drawing/2014/main" id="{09636049-8621-A343-6ED2-AF66EF8F689F}"/>
              </a:ext>
            </a:extLst>
          </p:cNvPr>
          <p:cNvGrpSpPr/>
          <p:nvPr/>
        </p:nvGrpSpPr>
        <p:grpSpPr>
          <a:xfrm>
            <a:off x="3230881" y="1745736"/>
            <a:ext cx="2743199" cy="3663157"/>
            <a:chOff x="254000" y="1787749"/>
            <a:chExt cx="2336800" cy="2882741"/>
          </a:xfrm>
        </p:grpSpPr>
        <p:sp>
          <p:nvSpPr>
            <p:cNvPr id="9" name="Rectangle 8">
              <a:extLst>
                <a:ext uri="{FF2B5EF4-FFF2-40B4-BE49-F238E27FC236}">
                  <a16:creationId xmlns:a16="http://schemas.microsoft.com/office/drawing/2014/main" id="{43257D8B-8111-F007-5F1F-F13DEEA22EEF}"/>
                </a:ext>
              </a:extLst>
            </p:cNvPr>
            <p:cNvSpPr/>
            <p:nvPr/>
          </p:nvSpPr>
          <p:spPr>
            <a:xfrm>
              <a:off x="254000" y="2406976"/>
              <a:ext cx="2336800" cy="2263514"/>
            </a:xfrm>
            <a:prstGeom prst="rect">
              <a:avLst/>
            </a:prstGeom>
            <a:ln w="38100"/>
          </p:spPr>
          <p:style>
            <a:lnRef idx="2">
              <a:schemeClr val="accent2"/>
            </a:lnRef>
            <a:fillRef idx="1">
              <a:schemeClr val="lt1"/>
            </a:fillRef>
            <a:effectRef idx="0">
              <a:schemeClr val="accent2"/>
            </a:effectRef>
            <a:fontRef idx="minor">
              <a:schemeClr val="dk1"/>
            </a:fontRef>
          </p:style>
          <p:txBody>
            <a:bodyPr rtlCol="0" anchor="ctr"/>
            <a:lstStyle/>
            <a:p>
              <a:pPr algn="ctr"/>
              <a:r>
                <a:rPr lang="en-US" sz="2400" dirty="0">
                  <a:latin typeface="Arial" panose="020B0604020202020204" pitchFamily="34" charset="0"/>
                  <a:cs typeface="Arial" panose="020B0604020202020204" pitchFamily="34" charset="0"/>
                </a:rPr>
                <a:t>Atlantic Menhaden</a:t>
              </a:r>
            </a:p>
          </p:txBody>
        </p:sp>
        <p:sp>
          <p:nvSpPr>
            <p:cNvPr id="10" name="Rectangle 9">
              <a:extLst>
                <a:ext uri="{FF2B5EF4-FFF2-40B4-BE49-F238E27FC236}">
                  <a16:creationId xmlns:a16="http://schemas.microsoft.com/office/drawing/2014/main" id="{67313DF1-06CD-875B-BBAF-BEB054C9793F}"/>
                </a:ext>
              </a:extLst>
            </p:cNvPr>
            <p:cNvSpPr/>
            <p:nvPr/>
          </p:nvSpPr>
          <p:spPr>
            <a:xfrm>
              <a:off x="254000" y="1787749"/>
              <a:ext cx="2336800" cy="612389"/>
            </a:xfrm>
            <a:prstGeom prst="rect">
              <a:avLst/>
            </a:prstGeom>
            <a:ln w="38100"/>
          </p:spPr>
          <p:style>
            <a:lnRef idx="2">
              <a:schemeClr val="accent2"/>
            </a:lnRef>
            <a:fillRef idx="1">
              <a:schemeClr val="lt1"/>
            </a:fillRef>
            <a:effectRef idx="0">
              <a:schemeClr val="accent2"/>
            </a:effectRef>
            <a:fontRef idx="minor">
              <a:schemeClr val="dk1"/>
            </a:fontRef>
          </p:style>
          <p:txBody>
            <a:bodyPr rtlCol="0" anchor="ctr"/>
            <a:lstStyle/>
            <a:p>
              <a:pPr algn="ctr"/>
              <a:r>
                <a:rPr lang="en-US" sz="3000" b="1" dirty="0">
                  <a:latin typeface="Arial" panose="020B0604020202020204" pitchFamily="34" charset="0"/>
                  <a:cs typeface="Arial" panose="020B0604020202020204" pitchFamily="34" charset="0"/>
                </a:rPr>
                <a:t>Fish:</a:t>
              </a:r>
            </a:p>
          </p:txBody>
        </p:sp>
      </p:grpSp>
      <p:grpSp>
        <p:nvGrpSpPr>
          <p:cNvPr id="11" name="Group 10">
            <a:extLst>
              <a:ext uri="{FF2B5EF4-FFF2-40B4-BE49-F238E27FC236}">
                <a16:creationId xmlns:a16="http://schemas.microsoft.com/office/drawing/2014/main" id="{F6B99C9E-B59A-33D6-B07B-2B5712BB7978}"/>
              </a:ext>
            </a:extLst>
          </p:cNvPr>
          <p:cNvGrpSpPr/>
          <p:nvPr/>
        </p:nvGrpSpPr>
        <p:grpSpPr>
          <a:xfrm>
            <a:off x="6217921" y="1745736"/>
            <a:ext cx="2743199" cy="3663157"/>
            <a:chOff x="254000" y="1787749"/>
            <a:chExt cx="2336800" cy="2882741"/>
          </a:xfrm>
        </p:grpSpPr>
        <p:sp>
          <p:nvSpPr>
            <p:cNvPr id="12" name="Rectangle 11">
              <a:extLst>
                <a:ext uri="{FF2B5EF4-FFF2-40B4-BE49-F238E27FC236}">
                  <a16:creationId xmlns:a16="http://schemas.microsoft.com/office/drawing/2014/main" id="{63D414DE-19FC-A932-A0B4-9EDBDE67E910}"/>
                </a:ext>
              </a:extLst>
            </p:cNvPr>
            <p:cNvSpPr/>
            <p:nvPr/>
          </p:nvSpPr>
          <p:spPr>
            <a:xfrm>
              <a:off x="254000" y="2406976"/>
              <a:ext cx="2336800" cy="2263514"/>
            </a:xfrm>
            <a:prstGeom prst="rect">
              <a:avLst/>
            </a:prstGeom>
            <a:ln w="38100"/>
          </p:spPr>
          <p:style>
            <a:lnRef idx="2">
              <a:schemeClr val="accent2"/>
            </a:lnRef>
            <a:fillRef idx="1">
              <a:schemeClr val="lt1"/>
            </a:fillRef>
            <a:effectRef idx="0">
              <a:schemeClr val="accent2"/>
            </a:effectRef>
            <a:fontRef idx="minor">
              <a:schemeClr val="dk1"/>
            </a:fontRef>
          </p:style>
          <p:txBody>
            <a:bodyPr rtlCol="0" anchor="ctr"/>
            <a:lstStyle/>
            <a:p>
              <a:pPr algn="ctr"/>
              <a:r>
                <a:rPr lang="en-US" sz="2400" dirty="0">
                  <a:latin typeface="Arial" panose="020B0604020202020204" pitchFamily="34" charset="0"/>
                  <a:cs typeface="Arial" panose="020B0604020202020204" pitchFamily="34" charset="0"/>
                </a:rPr>
                <a:t>Cold Pool Fall Breakdown</a:t>
              </a:r>
            </a:p>
          </p:txBody>
        </p:sp>
        <p:sp>
          <p:nvSpPr>
            <p:cNvPr id="13" name="Rectangle 12">
              <a:extLst>
                <a:ext uri="{FF2B5EF4-FFF2-40B4-BE49-F238E27FC236}">
                  <a16:creationId xmlns:a16="http://schemas.microsoft.com/office/drawing/2014/main" id="{8721333E-0613-AA8B-692D-28D353AD117A}"/>
                </a:ext>
              </a:extLst>
            </p:cNvPr>
            <p:cNvSpPr/>
            <p:nvPr/>
          </p:nvSpPr>
          <p:spPr>
            <a:xfrm>
              <a:off x="254000" y="1787749"/>
              <a:ext cx="2336800" cy="612389"/>
            </a:xfrm>
            <a:prstGeom prst="rect">
              <a:avLst/>
            </a:prstGeom>
            <a:ln w="38100"/>
          </p:spPr>
          <p:style>
            <a:lnRef idx="2">
              <a:schemeClr val="accent2"/>
            </a:lnRef>
            <a:fillRef idx="1">
              <a:schemeClr val="lt1"/>
            </a:fillRef>
            <a:effectRef idx="0">
              <a:schemeClr val="accent2"/>
            </a:effectRef>
            <a:fontRef idx="minor">
              <a:schemeClr val="dk1"/>
            </a:fontRef>
          </p:style>
          <p:txBody>
            <a:bodyPr rtlCol="0" anchor="ctr"/>
            <a:lstStyle/>
            <a:p>
              <a:pPr algn="ctr"/>
              <a:r>
                <a:rPr lang="en-US" sz="3000" b="1" dirty="0">
                  <a:latin typeface="Arial" panose="020B0604020202020204" pitchFamily="34" charset="0"/>
                  <a:cs typeface="Arial" panose="020B0604020202020204" pitchFamily="34" charset="0"/>
                </a:rPr>
                <a:t>-</a:t>
              </a:r>
              <a:r>
                <a:rPr lang="en-US" sz="3000" b="1" i="1" dirty="0" err="1">
                  <a:latin typeface="Arial" panose="020B0604020202020204" pitchFamily="34" charset="0"/>
                  <a:cs typeface="Arial" panose="020B0604020202020204" pitchFamily="34" charset="0"/>
                </a:rPr>
                <a:t>ics</a:t>
              </a:r>
              <a:r>
                <a:rPr lang="en-US" sz="3000" b="1" i="1" dirty="0">
                  <a:latin typeface="Arial" panose="020B0604020202020204" pitchFamily="34" charset="0"/>
                  <a:cs typeface="Arial" panose="020B0604020202020204" pitchFamily="34" charset="0"/>
                </a:rPr>
                <a:t> </a:t>
              </a:r>
              <a:r>
                <a:rPr lang="en-US" sz="3000" b="1" dirty="0">
                  <a:latin typeface="Arial" panose="020B0604020202020204" pitchFamily="34" charset="0"/>
                  <a:cs typeface="Arial" panose="020B0604020202020204" pitchFamily="34" charset="0"/>
                </a:rPr>
                <a:t>:</a:t>
              </a:r>
            </a:p>
          </p:txBody>
        </p:sp>
      </p:grpSp>
      <p:grpSp>
        <p:nvGrpSpPr>
          <p:cNvPr id="14" name="Group 13">
            <a:extLst>
              <a:ext uri="{FF2B5EF4-FFF2-40B4-BE49-F238E27FC236}">
                <a16:creationId xmlns:a16="http://schemas.microsoft.com/office/drawing/2014/main" id="{9090150C-D8CA-E11E-CDEC-BBC2E3A8C57C}"/>
              </a:ext>
            </a:extLst>
          </p:cNvPr>
          <p:cNvGrpSpPr/>
          <p:nvPr/>
        </p:nvGrpSpPr>
        <p:grpSpPr>
          <a:xfrm>
            <a:off x="9204961" y="1745736"/>
            <a:ext cx="2743199" cy="3663157"/>
            <a:chOff x="254000" y="1787749"/>
            <a:chExt cx="2336800" cy="2882741"/>
          </a:xfrm>
        </p:grpSpPr>
        <p:sp>
          <p:nvSpPr>
            <p:cNvPr id="15" name="Rectangle 14">
              <a:extLst>
                <a:ext uri="{FF2B5EF4-FFF2-40B4-BE49-F238E27FC236}">
                  <a16:creationId xmlns:a16="http://schemas.microsoft.com/office/drawing/2014/main" id="{25AA87F7-94F4-B87B-0D31-9D473E058AB1}"/>
                </a:ext>
              </a:extLst>
            </p:cNvPr>
            <p:cNvSpPr/>
            <p:nvPr/>
          </p:nvSpPr>
          <p:spPr>
            <a:xfrm>
              <a:off x="254000" y="2406976"/>
              <a:ext cx="2336800" cy="2263514"/>
            </a:xfrm>
            <a:prstGeom prst="rect">
              <a:avLst/>
            </a:prstGeom>
            <a:ln w="38100"/>
          </p:spPr>
          <p:style>
            <a:lnRef idx="2">
              <a:schemeClr val="accent2"/>
            </a:lnRef>
            <a:fillRef idx="1">
              <a:schemeClr val="lt1"/>
            </a:fillRef>
            <a:effectRef idx="0">
              <a:schemeClr val="accent2"/>
            </a:effectRef>
            <a:fontRef idx="minor">
              <a:schemeClr val="dk1"/>
            </a:fontRef>
          </p:style>
          <p:txBody>
            <a:bodyPr rtlCol="0" anchor="ctr"/>
            <a:lstStyle/>
            <a:p>
              <a:pPr marL="342900" indent="-342900">
                <a:buFont typeface="Wingdings" pitchFamily="2" charset="2"/>
                <a:buChar char="Ø"/>
              </a:pPr>
              <a:r>
                <a:rPr lang="en-US" sz="2100" dirty="0">
                  <a:latin typeface="Arial" panose="020B0604020202020204" pitchFamily="34" charset="0"/>
                  <a:cs typeface="Arial" panose="020B0604020202020204" pitchFamily="34" charset="0"/>
                </a:rPr>
                <a:t>Fisher Catch Data</a:t>
              </a:r>
            </a:p>
            <a:p>
              <a:pPr marL="342900" indent="-342900">
                <a:buFont typeface="Wingdings" pitchFamily="2" charset="2"/>
                <a:buChar char="Ø"/>
              </a:pPr>
              <a:r>
                <a:rPr lang="en-US" sz="2100" dirty="0">
                  <a:latin typeface="Arial" panose="020B0604020202020204" pitchFamily="34" charset="0"/>
                  <a:cs typeface="Arial" panose="020B0604020202020204" pitchFamily="34" charset="0"/>
                </a:rPr>
                <a:t>ROMS-NWA Temperature Model</a:t>
              </a:r>
            </a:p>
            <a:p>
              <a:pPr marL="342900" indent="-342900">
                <a:buFont typeface="Wingdings" pitchFamily="2" charset="2"/>
                <a:buChar char="Ø"/>
              </a:pPr>
              <a:r>
                <a:rPr lang="en-US" sz="2100" dirty="0">
                  <a:latin typeface="Arial" panose="020B0604020202020204" pitchFamily="34" charset="0"/>
                  <a:cs typeface="Arial" panose="020B0604020202020204" pitchFamily="34" charset="0"/>
                </a:rPr>
                <a:t>NEFSC Fall Survey CTD </a:t>
              </a:r>
            </a:p>
            <a:p>
              <a:pPr marL="342900" indent="-342900">
                <a:buFont typeface="Wingdings" pitchFamily="2" charset="2"/>
                <a:buChar char="Ø"/>
              </a:pPr>
              <a:r>
                <a:rPr lang="en-US" sz="2100" dirty="0">
                  <a:latin typeface="Arial" panose="020B0604020202020204" pitchFamily="34" charset="0"/>
                  <a:cs typeface="Arial" panose="020B0604020202020204" pitchFamily="34" charset="0"/>
                </a:rPr>
                <a:t>Glider Observations</a:t>
              </a:r>
            </a:p>
          </p:txBody>
        </p:sp>
        <p:sp>
          <p:nvSpPr>
            <p:cNvPr id="16" name="Rectangle 15">
              <a:extLst>
                <a:ext uri="{FF2B5EF4-FFF2-40B4-BE49-F238E27FC236}">
                  <a16:creationId xmlns:a16="http://schemas.microsoft.com/office/drawing/2014/main" id="{CADAC22F-BF03-B383-3608-E5D22F420D9E}"/>
                </a:ext>
              </a:extLst>
            </p:cNvPr>
            <p:cNvSpPr/>
            <p:nvPr/>
          </p:nvSpPr>
          <p:spPr>
            <a:xfrm>
              <a:off x="254000" y="1787749"/>
              <a:ext cx="2336800" cy="612389"/>
            </a:xfrm>
            <a:prstGeom prst="rect">
              <a:avLst/>
            </a:prstGeom>
            <a:ln w="38100"/>
          </p:spPr>
          <p:style>
            <a:lnRef idx="2">
              <a:schemeClr val="accent2"/>
            </a:lnRef>
            <a:fillRef idx="1">
              <a:schemeClr val="lt1"/>
            </a:fillRef>
            <a:effectRef idx="0">
              <a:schemeClr val="accent2"/>
            </a:effectRef>
            <a:fontRef idx="minor">
              <a:schemeClr val="dk1"/>
            </a:fontRef>
          </p:style>
          <p:txBody>
            <a:bodyPr rtlCol="0" anchor="ctr"/>
            <a:lstStyle/>
            <a:p>
              <a:pPr algn="ctr"/>
              <a:r>
                <a:rPr lang="en-US" sz="3000" b="1" dirty="0">
                  <a:latin typeface="Arial" panose="020B0604020202020204" pitchFamily="34" charset="0"/>
                  <a:cs typeface="Arial" panose="020B0604020202020204" pitchFamily="34" charset="0"/>
                </a:rPr>
                <a:t>Data:</a:t>
              </a:r>
            </a:p>
          </p:txBody>
        </p:sp>
      </p:grpSp>
      <p:grpSp>
        <p:nvGrpSpPr>
          <p:cNvPr id="17" name="Group 16">
            <a:extLst>
              <a:ext uri="{FF2B5EF4-FFF2-40B4-BE49-F238E27FC236}">
                <a16:creationId xmlns:a16="http://schemas.microsoft.com/office/drawing/2014/main" id="{037DFD8D-350B-B6BD-142F-40F75A7FC8F2}"/>
              </a:ext>
            </a:extLst>
          </p:cNvPr>
          <p:cNvGrpSpPr/>
          <p:nvPr/>
        </p:nvGrpSpPr>
        <p:grpSpPr>
          <a:xfrm>
            <a:off x="243841" y="1745736"/>
            <a:ext cx="2743199" cy="3663157"/>
            <a:chOff x="254000" y="1787749"/>
            <a:chExt cx="2336800" cy="2882741"/>
          </a:xfrm>
        </p:grpSpPr>
        <p:sp>
          <p:nvSpPr>
            <p:cNvPr id="18" name="Rectangle 17">
              <a:extLst>
                <a:ext uri="{FF2B5EF4-FFF2-40B4-BE49-F238E27FC236}">
                  <a16:creationId xmlns:a16="http://schemas.microsoft.com/office/drawing/2014/main" id="{62401756-EBA2-29A4-3B32-72065611A8F7}"/>
                </a:ext>
              </a:extLst>
            </p:cNvPr>
            <p:cNvSpPr/>
            <p:nvPr/>
          </p:nvSpPr>
          <p:spPr>
            <a:xfrm>
              <a:off x="254000" y="2406976"/>
              <a:ext cx="2336800" cy="2263514"/>
            </a:xfrm>
            <a:prstGeom prst="rect">
              <a:avLst/>
            </a:prstGeom>
            <a:ln w="38100"/>
          </p:spPr>
          <p:style>
            <a:lnRef idx="2">
              <a:schemeClr val="accent2"/>
            </a:lnRef>
            <a:fillRef idx="1">
              <a:schemeClr val="lt1"/>
            </a:fillRef>
            <a:effectRef idx="0">
              <a:schemeClr val="accent2"/>
            </a:effectRef>
            <a:fontRef idx="minor">
              <a:schemeClr val="dk1"/>
            </a:fontRef>
          </p:style>
          <p:txBody>
            <a:bodyPr rtlCol="0" anchor="ctr"/>
            <a:lstStyle/>
            <a:p>
              <a:pPr algn="ctr"/>
              <a:r>
                <a:rPr lang="en-US" sz="2400" dirty="0">
                  <a:latin typeface="Arial" panose="020B0604020202020204" pitchFamily="34" charset="0"/>
                  <a:cs typeface="Arial" panose="020B0604020202020204" pitchFamily="34" charset="0"/>
                </a:rPr>
                <a:t>H1: Timing of Cold Pool Breakdown and Menhaden Winter Presence are connected</a:t>
              </a:r>
            </a:p>
          </p:txBody>
        </p:sp>
        <p:sp>
          <p:nvSpPr>
            <p:cNvPr id="19" name="Rectangle 18">
              <a:extLst>
                <a:ext uri="{FF2B5EF4-FFF2-40B4-BE49-F238E27FC236}">
                  <a16:creationId xmlns:a16="http://schemas.microsoft.com/office/drawing/2014/main" id="{320D037D-417D-8392-A041-1B6D751FA824}"/>
                </a:ext>
              </a:extLst>
            </p:cNvPr>
            <p:cNvSpPr/>
            <p:nvPr/>
          </p:nvSpPr>
          <p:spPr>
            <a:xfrm>
              <a:off x="254000" y="1787749"/>
              <a:ext cx="2336800" cy="612389"/>
            </a:xfrm>
            <a:prstGeom prst="rect">
              <a:avLst/>
            </a:prstGeom>
            <a:ln w="38100"/>
          </p:spPr>
          <p:style>
            <a:lnRef idx="2">
              <a:schemeClr val="accent2"/>
            </a:lnRef>
            <a:fillRef idx="1">
              <a:schemeClr val="lt1"/>
            </a:fillRef>
            <a:effectRef idx="0">
              <a:schemeClr val="accent2"/>
            </a:effectRef>
            <a:fontRef idx="minor">
              <a:schemeClr val="dk1"/>
            </a:fontRef>
          </p:style>
          <p:txBody>
            <a:bodyPr rtlCol="0" anchor="ctr"/>
            <a:lstStyle/>
            <a:p>
              <a:pPr algn="ctr"/>
              <a:r>
                <a:rPr lang="en-US" sz="3000" b="1" dirty="0">
                  <a:latin typeface="Arial" panose="020B0604020202020204" pitchFamily="34" charset="0"/>
                  <a:cs typeface="Arial" panose="020B0604020202020204" pitchFamily="34" charset="0"/>
                </a:rPr>
                <a:t>Hypothesis:</a:t>
              </a:r>
            </a:p>
          </p:txBody>
        </p:sp>
      </p:grpSp>
      <p:pic>
        <p:nvPicPr>
          <p:cNvPr id="3" name="Picture 2" descr="Atlantic menhaden Menhaden seafood recommendation | Seafood Watch">
            <a:extLst>
              <a:ext uri="{FF2B5EF4-FFF2-40B4-BE49-F238E27FC236}">
                <a16:creationId xmlns:a16="http://schemas.microsoft.com/office/drawing/2014/main" id="{45F6A917-515D-034B-27C4-285D6251856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4167" y="5467818"/>
            <a:ext cx="2978444" cy="132556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tlantic menhaden Menhaden seafood recommendation | Seafood Watch">
            <a:extLst>
              <a:ext uri="{FF2B5EF4-FFF2-40B4-BE49-F238E27FC236}">
                <a16:creationId xmlns:a16="http://schemas.microsoft.com/office/drawing/2014/main" id="{83317BB7-43D6-97DD-502B-E40F8B48D78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06778" y="5467818"/>
            <a:ext cx="2978444" cy="132556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Atlantic menhaden Menhaden seafood recommendation | Seafood Watch">
            <a:extLst>
              <a:ext uri="{FF2B5EF4-FFF2-40B4-BE49-F238E27FC236}">
                <a16:creationId xmlns:a16="http://schemas.microsoft.com/office/drawing/2014/main" id="{63A513D5-27F5-8B57-134D-5B0453A77B6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99389" y="5467818"/>
            <a:ext cx="2978444" cy="1325563"/>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descr="Atlantic menhaden Menhaden seafood recommendation | Seafood Watch">
            <a:extLst>
              <a:ext uri="{FF2B5EF4-FFF2-40B4-BE49-F238E27FC236}">
                <a16:creationId xmlns:a16="http://schemas.microsoft.com/office/drawing/2014/main" id="{63AACD8C-0CBB-7008-FE42-78D664CAC2F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1412" y="600317"/>
            <a:ext cx="2521199" cy="1122065"/>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descr="Atlantic menhaden Menhaden seafood recommendation | Seafood Watch">
            <a:extLst>
              <a:ext uri="{FF2B5EF4-FFF2-40B4-BE49-F238E27FC236}">
                <a16:creationId xmlns:a16="http://schemas.microsoft.com/office/drawing/2014/main" id="{23BC07C2-F4BC-CD18-0B74-3A4F640DBDF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8399389" y="586155"/>
            <a:ext cx="2521199" cy="1122065"/>
          </a:xfrm>
          <a:prstGeom prst="rect">
            <a:avLst/>
          </a:prstGeom>
          <a:noFill/>
          <a:extLst>
            <a:ext uri="{909E8E84-426E-40DD-AFC4-6F175D3DCCD1}">
              <a14:hiddenFill xmlns:a14="http://schemas.microsoft.com/office/drawing/2010/main">
                <a:solidFill>
                  <a:srgbClr val="FFFFFF"/>
                </a:solidFill>
              </a14:hiddenFill>
            </a:ext>
          </a:extLst>
        </p:spPr>
      </p:pic>
      <p:grpSp>
        <p:nvGrpSpPr>
          <p:cNvPr id="22" name="Group 21">
            <a:extLst>
              <a:ext uri="{FF2B5EF4-FFF2-40B4-BE49-F238E27FC236}">
                <a16:creationId xmlns:a16="http://schemas.microsoft.com/office/drawing/2014/main" id="{8E507F7A-E295-DE80-B6D5-F55730B7F362}"/>
              </a:ext>
            </a:extLst>
          </p:cNvPr>
          <p:cNvGrpSpPr/>
          <p:nvPr/>
        </p:nvGrpSpPr>
        <p:grpSpPr>
          <a:xfrm>
            <a:off x="0" y="0"/>
            <a:ext cx="12192000" cy="548640"/>
            <a:chOff x="0" y="0"/>
            <a:chExt cx="12192000" cy="548640"/>
          </a:xfrm>
        </p:grpSpPr>
        <p:sp>
          <p:nvSpPr>
            <p:cNvPr id="41" name="Rectangle 40">
              <a:extLst>
                <a:ext uri="{FF2B5EF4-FFF2-40B4-BE49-F238E27FC236}">
                  <a16:creationId xmlns:a16="http://schemas.microsoft.com/office/drawing/2014/main" id="{351A0616-5C17-64A3-E2D5-BBCD17E2D75B}"/>
                </a:ext>
              </a:extLst>
            </p:cNvPr>
            <p:cNvSpPr/>
            <p:nvPr/>
          </p:nvSpPr>
          <p:spPr>
            <a:xfrm>
              <a:off x="0" y="0"/>
              <a:ext cx="12192000" cy="54864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grpSp>
          <p:nvGrpSpPr>
            <p:cNvPr id="42" name="Group 41">
              <a:extLst>
                <a:ext uri="{FF2B5EF4-FFF2-40B4-BE49-F238E27FC236}">
                  <a16:creationId xmlns:a16="http://schemas.microsoft.com/office/drawing/2014/main" id="{71BEAFC0-1F46-A989-2609-D2786F39DE87}"/>
                </a:ext>
              </a:extLst>
            </p:cNvPr>
            <p:cNvGrpSpPr/>
            <p:nvPr/>
          </p:nvGrpSpPr>
          <p:grpSpPr>
            <a:xfrm>
              <a:off x="508000" y="6743"/>
              <a:ext cx="11176000" cy="477279"/>
              <a:chOff x="508000" y="1046502"/>
              <a:chExt cx="11176000" cy="477279"/>
            </a:xfrm>
          </p:grpSpPr>
          <p:grpSp>
            <p:nvGrpSpPr>
              <p:cNvPr id="43" name="Group 42">
                <a:extLst>
                  <a:ext uri="{FF2B5EF4-FFF2-40B4-BE49-F238E27FC236}">
                    <a16:creationId xmlns:a16="http://schemas.microsoft.com/office/drawing/2014/main" id="{F10819D9-A177-0EE1-2961-9969F8469BC4}"/>
                  </a:ext>
                </a:extLst>
              </p:cNvPr>
              <p:cNvGrpSpPr/>
              <p:nvPr/>
            </p:nvGrpSpPr>
            <p:grpSpPr>
              <a:xfrm>
                <a:off x="508000" y="1046502"/>
                <a:ext cx="1828800" cy="477279"/>
                <a:chOff x="465235" y="141883"/>
                <a:chExt cx="1828800" cy="477279"/>
              </a:xfrm>
            </p:grpSpPr>
            <p:sp>
              <p:nvSpPr>
                <p:cNvPr id="56" name="TextBox 55">
                  <a:extLst>
                    <a:ext uri="{FF2B5EF4-FFF2-40B4-BE49-F238E27FC236}">
                      <a16:creationId xmlns:a16="http://schemas.microsoft.com/office/drawing/2014/main" id="{E2935F9D-7BC8-FEBF-B64E-832D825B5330}"/>
                    </a:ext>
                  </a:extLst>
                </p:cNvPr>
                <p:cNvSpPr txBox="1"/>
                <p:nvPr/>
              </p:nvSpPr>
              <p:spPr>
                <a:xfrm>
                  <a:off x="465235" y="496051"/>
                  <a:ext cx="1828800" cy="123111"/>
                </a:xfrm>
                <a:prstGeom prst="rect">
                  <a:avLst/>
                </a:prstGeom>
                <a:solidFill>
                  <a:schemeClr val="accent5">
                    <a:lumMod val="60000"/>
                    <a:lumOff val="40000"/>
                  </a:schemeClr>
                </a:solidFill>
                <a:ln>
                  <a:solidFill>
                    <a:schemeClr val="accent5">
                      <a:lumMod val="60000"/>
                      <a:lumOff val="40000"/>
                    </a:schemeClr>
                  </a:solidFill>
                </a:ln>
              </p:spPr>
              <p:txBody>
                <a:bodyPr wrap="square" rtlCol="0">
                  <a:spAutoFit/>
                </a:bodyPr>
                <a:lstStyle/>
                <a:p>
                  <a:endParaRPr lang="en-US" sz="200" dirty="0">
                    <a:solidFill>
                      <a:schemeClr val="accent1">
                        <a:lumMod val="40000"/>
                        <a:lumOff val="60000"/>
                      </a:schemeClr>
                    </a:solidFill>
                    <a:latin typeface="Arial" panose="020B0604020202020204" pitchFamily="34" charset="0"/>
                    <a:cs typeface="Arial" panose="020B0604020202020204" pitchFamily="34" charset="0"/>
                  </a:endParaRPr>
                </a:p>
              </p:txBody>
            </p:sp>
            <p:sp>
              <p:nvSpPr>
                <p:cNvPr id="57" name="TextBox 56">
                  <a:extLst>
                    <a:ext uri="{FF2B5EF4-FFF2-40B4-BE49-F238E27FC236}">
                      <a16:creationId xmlns:a16="http://schemas.microsoft.com/office/drawing/2014/main" id="{6C2893AE-A4D5-A792-B63B-9DED41F32423}"/>
                    </a:ext>
                  </a:extLst>
                </p:cNvPr>
                <p:cNvSpPr txBox="1"/>
                <p:nvPr/>
              </p:nvSpPr>
              <p:spPr>
                <a:xfrm>
                  <a:off x="684573" y="141883"/>
                  <a:ext cx="1390124" cy="369332"/>
                </a:xfrm>
                <a:prstGeom prst="rect">
                  <a:avLst/>
                </a:prstGeom>
                <a:noFill/>
              </p:spPr>
              <p:txBody>
                <a:bodyPr wrap="none" rtlCol="0">
                  <a:spAutoFit/>
                </a:bodyPr>
                <a:lstStyle/>
                <a:p>
                  <a:pPr algn="ctr"/>
                  <a:r>
                    <a:rPr lang="en-US" dirty="0">
                      <a:solidFill>
                        <a:schemeClr val="bg2">
                          <a:lumMod val="75000"/>
                        </a:schemeClr>
                      </a:solidFill>
                      <a:latin typeface="Arial" panose="020B0604020202020204" pitchFamily="34" charset="0"/>
                      <a:cs typeface="Arial" panose="020B0604020202020204" pitchFamily="34" charset="0"/>
                    </a:rPr>
                    <a:t>Introduction</a:t>
                  </a:r>
                </a:p>
              </p:txBody>
            </p:sp>
          </p:grpSp>
          <p:grpSp>
            <p:nvGrpSpPr>
              <p:cNvPr id="44" name="Group 43">
                <a:extLst>
                  <a:ext uri="{FF2B5EF4-FFF2-40B4-BE49-F238E27FC236}">
                    <a16:creationId xmlns:a16="http://schemas.microsoft.com/office/drawing/2014/main" id="{79E58396-7639-593D-4CF9-90196BB7C960}"/>
                  </a:ext>
                </a:extLst>
              </p:cNvPr>
              <p:cNvGrpSpPr/>
              <p:nvPr/>
            </p:nvGrpSpPr>
            <p:grpSpPr>
              <a:xfrm>
                <a:off x="2844800" y="1046502"/>
                <a:ext cx="1828800" cy="477279"/>
                <a:chOff x="465235" y="141883"/>
                <a:chExt cx="1828800" cy="477279"/>
              </a:xfrm>
            </p:grpSpPr>
            <p:sp>
              <p:nvSpPr>
                <p:cNvPr id="54" name="TextBox 53">
                  <a:extLst>
                    <a:ext uri="{FF2B5EF4-FFF2-40B4-BE49-F238E27FC236}">
                      <a16:creationId xmlns:a16="http://schemas.microsoft.com/office/drawing/2014/main" id="{8FF2EF86-55EC-4281-E8D2-FE853A66594E}"/>
                    </a:ext>
                  </a:extLst>
                </p:cNvPr>
                <p:cNvSpPr txBox="1"/>
                <p:nvPr/>
              </p:nvSpPr>
              <p:spPr>
                <a:xfrm>
                  <a:off x="465235" y="496051"/>
                  <a:ext cx="1828800" cy="123111"/>
                </a:xfrm>
                <a:prstGeom prst="rect">
                  <a:avLst/>
                </a:prstGeom>
                <a:solidFill>
                  <a:schemeClr val="accent5">
                    <a:lumMod val="60000"/>
                    <a:lumOff val="40000"/>
                  </a:schemeClr>
                </a:solidFill>
                <a:ln>
                  <a:solidFill>
                    <a:schemeClr val="accent5">
                      <a:lumMod val="60000"/>
                      <a:lumOff val="40000"/>
                    </a:schemeClr>
                  </a:solidFill>
                </a:ln>
              </p:spPr>
              <p:txBody>
                <a:bodyPr wrap="square" rtlCol="0">
                  <a:spAutoFit/>
                </a:bodyPr>
                <a:lstStyle/>
                <a:p>
                  <a:endParaRPr lang="en-US" sz="200" dirty="0">
                    <a:solidFill>
                      <a:schemeClr val="accent1">
                        <a:lumMod val="40000"/>
                        <a:lumOff val="60000"/>
                      </a:schemeClr>
                    </a:solidFill>
                    <a:latin typeface="Arial" panose="020B0604020202020204" pitchFamily="34" charset="0"/>
                    <a:cs typeface="Arial" panose="020B0604020202020204" pitchFamily="34" charset="0"/>
                  </a:endParaRPr>
                </a:p>
              </p:txBody>
            </p:sp>
            <p:sp>
              <p:nvSpPr>
                <p:cNvPr id="55" name="TextBox 54">
                  <a:extLst>
                    <a:ext uri="{FF2B5EF4-FFF2-40B4-BE49-F238E27FC236}">
                      <a16:creationId xmlns:a16="http://schemas.microsoft.com/office/drawing/2014/main" id="{8B3FF720-CEF1-9B08-717B-74A840AA250D}"/>
                    </a:ext>
                  </a:extLst>
                </p:cNvPr>
                <p:cNvSpPr txBox="1"/>
                <p:nvPr/>
              </p:nvSpPr>
              <p:spPr>
                <a:xfrm>
                  <a:off x="778350" y="141883"/>
                  <a:ext cx="1202573" cy="369332"/>
                </a:xfrm>
                <a:prstGeom prst="rect">
                  <a:avLst/>
                </a:prstGeom>
                <a:noFill/>
              </p:spPr>
              <p:txBody>
                <a:bodyPr wrap="none" rtlCol="0">
                  <a:spAutoFit/>
                </a:bodyPr>
                <a:lstStyle/>
                <a:p>
                  <a:pPr algn="ctr"/>
                  <a:r>
                    <a:rPr lang="en-US" dirty="0">
                      <a:solidFill>
                        <a:schemeClr val="bg2">
                          <a:lumMod val="75000"/>
                        </a:schemeClr>
                      </a:solidFill>
                      <a:latin typeface="Arial" panose="020B0604020202020204" pitchFamily="34" charset="0"/>
                      <a:cs typeface="Arial" panose="020B0604020202020204" pitchFamily="34" charset="0"/>
                    </a:rPr>
                    <a:t>Chapter 1</a:t>
                  </a:r>
                </a:p>
              </p:txBody>
            </p:sp>
          </p:grpSp>
          <p:grpSp>
            <p:nvGrpSpPr>
              <p:cNvPr id="45" name="Group 44">
                <a:extLst>
                  <a:ext uri="{FF2B5EF4-FFF2-40B4-BE49-F238E27FC236}">
                    <a16:creationId xmlns:a16="http://schemas.microsoft.com/office/drawing/2014/main" id="{B46132BD-CC16-E564-F9FE-550E1031C59A}"/>
                  </a:ext>
                </a:extLst>
              </p:cNvPr>
              <p:cNvGrpSpPr/>
              <p:nvPr/>
            </p:nvGrpSpPr>
            <p:grpSpPr>
              <a:xfrm>
                <a:off x="5181600" y="1046502"/>
                <a:ext cx="1828800" cy="477279"/>
                <a:chOff x="465235" y="141883"/>
                <a:chExt cx="1828800" cy="477279"/>
              </a:xfrm>
            </p:grpSpPr>
            <p:sp>
              <p:nvSpPr>
                <p:cNvPr id="52" name="TextBox 51">
                  <a:extLst>
                    <a:ext uri="{FF2B5EF4-FFF2-40B4-BE49-F238E27FC236}">
                      <a16:creationId xmlns:a16="http://schemas.microsoft.com/office/drawing/2014/main" id="{95D3F6A5-5FD4-7A9B-33E6-320819564ADE}"/>
                    </a:ext>
                  </a:extLst>
                </p:cNvPr>
                <p:cNvSpPr txBox="1"/>
                <p:nvPr/>
              </p:nvSpPr>
              <p:spPr>
                <a:xfrm>
                  <a:off x="465235" y="496051"/>
                  <a:ext cx="1828800" cy="123111"/>
                </a:xfrm>
                <a:prstGeom prst="rect">
                  <a:avLst/>
                </a:prstGeom>
                <a:solidFill>
                  <a:schemeClr val="accent5">
                    <a:lumMod val="60000"/>
                    <a:lumOff val="40000"/>
                  </a:schemeClr>
                </a:solidFill>
                <a:ln>
                  <a:solidFill>
                    <a:schemeClr val="accent5">
                      <a:lumMod val="60000"/>
                      <a:lumOff val="40000"/>
                    </a:schemeClr>
                  </a:solidFill>
                </a:ln>
              </p:spPr>
              <p:txBody>
                <a:bodyPr wrap="square" rtlCol="0">
                  <a:spAutoFit/>
                </a:bodyPr>
                <a:lstStyle/>
                <a:p>
                  <a:endParaRPr lang="en-US" sz="200" dirty="0">
                    <a:solidFill>
                      <a:schemeClr val="accent1">
                        <a:lumMod val="40000"/>
                        <a:lumOff val="60000"/>
                      </a:schemeClr>
                    </a:solidFill>
                    <a:latin typeface="Arial" panose="020B0604020202020204" pitchFamily="34" charset="0"/>
                    <a:cs typeface="Arial" panose="020B0604020202020204" pitchFamily="34" charset="0"/>
                  </a:endParaRPr>
                </a:p>
              </p:txBody>
            </p:sp>
            <p:sp>
              <p:nvSpPr>
                <p:cNvPr id="53" name="TextBox 52">
                  <a:extLst>
                    <a:ext uri="{FF2B5EF4-FFF2-40B4-BE49-F238E27FC236}">
                      <a16:creationId xmlns:a16="http://schemas.microsoft.com/office/drawing/2014/main" id="{99CCF2C6-77D4-9D8E-3886-903072B056DA}"/>
                    </a:ext>
                  </a:extLst>
                </p:cNvPr>
                <p:cNvSpPr txBox="1"/>
                <p:nvPr/>
              </p:nvSpPr>
              <p:spPr>
                <a:xfrm>
                  <a:off x="767129" y="141883"/>
                  <a:ext cx="1225015" cy="369332"/>
                </a:xfrm>
                <a:prstGeom prst="rect">
                  <a:avLst/>
                </a:prstGeom>
                <a:noFill/>
              </p:spPr>
              <p:txBody>
                <a:bodyPr wrap="none" rtlCol="0">
                  <a:spAutoFit/>
                </a:bodyPr>
                <a:lstStyle/>
                <a:p>
                  <a:pPr algn="ctr"/>
                  <a:r>
                    <a:rPr lang="en-US" dirty="0">
                      <a:solidFill>
                        <a:schemeClr val="bg2">
                          <a:lumMod val="75000"/>
                        </a:schemeClr>
                      </a:solidFill>
                      <a:latin typeface="Arial" panose="020B0604020202020204" pitchFamily="34" charset="0"/>
                      <a:cs typeface="Arial" panose="020B0604020202020204" pitchFamily="34" charset="0"/>
                    </a:rPr>
                    <a:t>Chapter 2</a:t>
                  </a:r>
                </a:p>
              </p:txBody>
            </p:sp>
          </p:grpSp>
          <p:grpSp>
            <p:nvGrpSpPr>
              <p:cNvPr id="46" name="Group 45">
                <a:extLst>
                  <a:ext uri="{FF2B5EF4-FFF2-40B4-BE49-F238E27FC236}">
                    <a16:creationId xmlns:a16="http://schemas.microsoft.com/office/drawing/2014/main" id="{4A8AFDB4-5B51-3678-656D-B2C277FB3299}"/>
                  </a:ext>
                </a:extLst>
              </p:cNvPr>
              <p:cNvGrpSpPr/>
              <p:nvPr/>
            </p:nvGrpSpPr>
            <p:grpSpPr>
              <a:xfrm>
                <a:off x="7518400" y="1046502"/>
                <a:ext cx="1828800" cy="477279"/>
                <a:chOff x="465235" y="141883"/>
                <a:chExt cx="1828800" cy="477279"/>
              </a:xfrm>
            </p:grpSpPr>
            <p:sp>
              <p:nvSpPr>
                <p:cNvPr id="50" name="TextBox 49">
                  <a:extLst>
                    <a:ext uri="{FF2B5EF4-FFF2-40B4-BE49-F238E27FC236}">
                      <a16:creationId xmlns:a16="http://schemas.microsoft.com/office/drawing/2014/main" id="{3F5A4A0F-C4A8-1681-5A31-3E72082BDB81}"/>
                    </a:ext>
                  </a:extLst>
                </p:cNvPr>
                <p:cNvSpPr txBox="1"/>
                <p:nvPr/>
              </p:nvSpPr>
              <p:spPr>
                <a:xfrm>
                  <a:off x="465235" y="496051"/>
                  <a:ext cx="1828800" cy="123111"/>
                </a:xfrm>
                <a:prstGeom prst="rect">
                  <a:avLst/>
                </a:prstGeom>
                <a:solidFill>
                  <a:schemeClr val="accent5">
                    <a:lumMod val="75000"/>
                  </a:schemeClr>
                </a:solidFill>
                <a:ln>
                  <a:solidFill>
                    <a:schemeClr val="accent5">
                      <a:lumMod val="75000"/>
                    </a:schemeClr>
                  </a:solidFill>
                </a:ln>
              </p:spPr>
              <p:txBody>
                <a:bodyPr wrap="square" rtlCol="0">
                  <a:spAutoFit/>
                </a:bodyPr>
                <a:lstStyle/>
                <a:p>
                  <a:endParaRPr lang="en-US" sz="200" dirty="0">
                    <a:solidFill>
                      <a:schemeClr val="accent1">
                        <a:lumMod val="40000"/>
                        <a:lumOff val="60000"/>
                      </a:schemeClr>
                    </a:solidFill>
                    <a:latin typeface="Arial" panose="020B0604020202020204" pitchFamily="34" charset="0"/>
                    <a:cs typeface="Arial" panose="020B0604020202020204" pitchFamily="34" charset="0"/>
                  </a:endParaRPr>
                </a:p>
              </p:txBody>
            </p:sp>
            <p:sp>
              <p:nvSpPr>
                <p:cNvPr id="51" name="TextBox 50">
                  <a:extLst>
                    <a:ext uri="{FF2B5EF4-FFF2-40B4-BE49-F238E27FC236}">
                      <a16:creationId xmlns:a16="http://schemas.microsoft.com/office/drawing/2014/main" id="{B9EEDE84-E7E1-68CD-C1B4-88D31A26905E}"/>
                    </a:ext>
                  </a:extLst>
                </p:cNvPr>
                <p:cNvSpPr txBox="1"/>
                <p:nvPr/>
              </p:nvSpPr>
              <p:spPr>
                <a:xfrm>
                  <a:off x="755107" y="141883"/>
                  <a:ext cx="1249061" cy="369332"/>
                </a:xfrm>
                <a:prstGeom prst="rect">
                  <a:avLst/>
                </a:prstGeom>
                <a:noFill/>
              </p:spPr>
              <p:txBody>
                <a:bodyPr wrap="none" rtlCol="0">
                  <a:spAutoFit/>
                </a:bodyPr>
                <a:lstStyle/>
                <a:p>
                  <a:pPr algn="ctr"/>
                  <a:r>
                    <a:rPr lang="en-US" b="1" dirty="0">
                      <a:solidFill>
                        <a:schemeClr val="bg2">
                          <a:lumMod val="50000"/>
                        </a:schemeClr>
                      </a:solidFill>
                      <a:latin typeface="Arial" panose="020B0604020202020204" pitchFamily="34" charset="0"/>
                      <a:cs typeface="Arial" panose="020B0604020202020204" pitchFamily="34" charset="0"/>
                    </a:rPr>
                    <a:t>Chapter 3</a:t>
                  </a:r>
                </a:p>
              </p:txBody>
            </p:sp>
          </p:grpSp>
          <p:grpSp>
            <p:nvGrpSpPr>
              <p:cNvPr id="47" name="Group 46">
                <a:extLst>
                  <a:ext uri="{FF2B5EF4-FFF2-40B4-BE49-F238E27FC236}">
                    <a16:creationId xmlns:a16="http://schemas.microsoft.com/office/drawing/2014/main" id="{EDE8BF1E-2C64-375A-EF98-8F7938173E42}"/>
                  </a:ext>
                </a:extLst>
              </p:cNvPr>
              <p:cNvGrpSpPr/>
              <p:nvPr/>
            </p:nvGrpSpPr>
            <p:grpSpPr>
              <a:xfrm>
                <a:off x="9855200" y="1046502"/>
                <a:ext cx="1828800" cy="477279"/>
                <a:chOff x="465235" y="141883"/>
                <a:chExt cx="1828800" cy="477279"/>
              </a:xfrm>
            </p:grpSpPr>
            <p:sp>
              <p:nvSpPr>
                <p:cNvPr id="48" name="TextBox 47">
                  <a:extLst>
                    <a:ext uri="{FF2B5EF4-FFF2-40B4-BE49-F238E27FC236}">
                      <a16:creationId xmlns:a16="http://schemas.microsoft.com/office/drawing/2014/main" id="{584E4C71-E7CF-268E-7679-262536E36D73}"/>
                    </a:ext>
                  </a:extLst>
                </p:cNvPr>
                <p:cNvSpPr txBox="1"/>
                <p:nvPr/>
              </p:nvSpPr>
              <p:spPr>
                <a:xfrm>
                  <a:off x="465235" y="496051"/>
                  <a:ext cx="1828800" cy="123111"/>
                </a:xfrm>
                <a:prstGeom prst="rect">
                  <a:avLst/>
                </a:prstGeom>
                <a:solidFill>
                  <a:schemeClr val="accent5">
                    <a:lumMod val="60000"/>
                    <a:lumOff val="40000"/>
                  </a:schemeClr>
                </a:solidFill>
                <a:ln>
                  <a:solidFill>
                    <a:schemeClr val="accent5">
                      <a:lumMod val="60000"/>
                      <a:lumOff val="40000"/>
                    </a:schemeClr>
                  </a:solidFill>
                </a:ln>
              </p:spPr>
              <p:txBody>
                <a:bodyPr wrap="square" rtlCol="0">
                  <a:spAutoFit/>
                </a:bodyPr>
                <a:lstStyle/>
                <a:p>
                  <a:endParaRPr lang="en-US" sz="200" dirty="0">
                    <a:solidFill>
                      <a:schemeClr val="accent1">
                        <a:lumMod val="40000"/>
                        <a:lumOff val="60000"/>
                      </a:schemeClr>
                    </a:solidFill>
                    <a:latin typeface="Arial" panose="020B0604020202020204" pitchFamily="34" charset="0"/>
                    <a:cs typeface="Arial" panose="020B0604020202020204" pitchFamily="34" charset="0"/>
                  </a:endParaRPr>
                </a:p>
              </p:txBody>
            </p:sp>
            <p:sp>
              <p:nvSpPr>
                <p:cNvPr id="49" name="TextBox 48">
                  <a:extLst>
                    <a:ext uri="{FF2B5EF4-FFF2-40B4-BE49-F238E27FC236}">
                      <a16:creationId xmlns:a16="http://schemas.microsoft.com/office/drawing/2014/main" id="{5B9A2D00-E41C-4EC6-2910-CEE7C5F08EFC}"/>
                    </a:ext>
                  </a:extLst>
                </p:cNvPr>
                <p:cNvSpPr txBox="1"/>
                <p:nvPr/>
              </p:nvSpPr>
              <p:spPr>
                <a:xfrm>
                  <a:off x="791978" y="141883"/>
                  <a:ext cx="1175322" cy="369332"/>
                </a:xfrm>
                <a:prstGeom prst="rect">
                  <a:avLst/>
                </a:prstGeom>
                <a:noFill/>
              </p:spPr>
              <p:txBody>
                <a:bodyPr wrap="none" rtlCol="0">
                  <a:spAutoFit/>
                </a:bodyPr>
                <a:lstStyle/>
                <a:p>
                  <a:pPr algn="ctr"/>
                  <a:r>
                    <a:rPr lang="en-US" dirty="0">
                      <a:solidFill>
                        <a:schemeClr val="bg2">
                          <a:lumMod val="75000"/>
                        </a:schemeClr>
                      </a:solidFill>
                      <a:latin typeface="Arial" panose="020B0604020202020204" pitchFamily="34" charset="0"/>
                      <a:cs typeface="Arial" panose="020B0604020202020204" pitchFamily="34" charset="0"/>
                    </a:rPr>
                    <a:t>Summary</a:t>
                  </a:r>
                </a:p>
              </p:txBody>
            </p:sp>
          </p:grpSp>
        </p:grpSp>
      </p:grpSp>
    </p:spTree>
    <p:extLst>
      <p:ext uri="{BB962C8B-B14F-4D97-AF65-F5344CB8AC3E}">
        <p14:creationId xmlns:p14="http://schemas.microsoft.com/office/powerpoint/2010/main" val="36003070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0C1566-46D1-5F64-23FA-F9C551A449FE}"/>
              </a:ext>
            </a:extLst>
          </p:cNvPr>
          <p:cNvSpPr>
            <a:spLocks noGrp="1"/>
          </p:cNvSpPr>
          <p:nvPr>
            <p:ph type="title"/>
          </p:nvPr>
        </p:nvSpPr>
        <p:spPr>
          <a:xfrm>
            <a:off x="564540" y="279952"/>
            <a:ext cx="11062920" cy="1325563"/>
          </a:xfrm>
        </p:spPr>
        <p:txBody>
          <a:bodyPr/>
          <a:lstStyle/>
          <a:p>
            <a:pPr algn="ctr"/>
            <a:r>
              <a:rPr lang="en-US" dirty="0"/>
              <a:t>The Cold Pool Extent Depends on Season</a:t>
            </a:r>
          </a:p>
        </p:txBody>
      </p:sp>
      <p:sp>
        <p:nvSpPr>
          <p:cNvPr id="4" name="Slide Number Placeholder 3">
            <a:extLst>
              <a:ext uri="{FF2B5EF4-FFF2-40B4-BE49-F238E27FC236}">
                <a16:creationId xmlns:a16="http://schemas.microsoft.com/office/drawing/2014/main" id="{3C5F6F5B-FCC1-48CF-7EE9-57A93D205FEC}"/>
              </a:ext>
            </a:extLst>
          </p:cNvPr>
          <p:cNvSpPr>
            <a:spLocks noGrp="1"/>
          </p:cNvSpPr>
          <p:nvPr>
            <p:ph type="sldNum" sz="quarter" idx="12"/>
          </p:nvPr>
        </p:nvSpPr>
        <p:spPr/>
        <p:txBody>
          <a:bodyPr/>
          <a:lstStyle/>
          <a:p>
            <a:fld id="{5C527413-8C07-C946-936D-26253BDAE8E9}" type="slidenum">
              <a:rPr lang="en-US" smtClean="0">
                <a:solidFill>
                  <a:schemeClr val="tx1"/>
                </a:solidFill>
              </a:rPr>
              <a:t>3</a:t>
            </a:fld>
            <a:endParaRPr lang="en-US">
              <a:solidFill>
                <a:schemeClr val="tx1"/>
              </a:solidFill>
            </a:endParaRPr>
          </a:p>
        </p:txBody>
      </p:sp>
      <p:grpSp>
        <p:nvGrpSpPr>
          <p:cNvPr id="19" name="Group 18">
            <a:extLst>
              <a:ext uri="{FF2B5EF4-FFF2-40B4-BE49-F238E27FC236}">
                <a16:creationId xmlns:a16="http://schemas.microsoft.com/office/drawing/2014/main" id="{D1574B1C-17CA-7B61-0DE2-F192074E10BA}"/>
              </a:ext>
            </a:extLst>
          </p:cNvPr>
          <p:cNvGrpSpPr/>
          <p:nvPr/>
        </p:nvGrpSpPr>
        <p:grpSpPr>
          <a:xfrm>
            <a:off x="1962587" y="1203363"/>
            <a:ext cx="8266825" cy="5588417"/>
            <a:chOff x="2527299" y="1244600"/>
            <a:chExt cx="7740785" cy="4995869"/>
          </a:xfrm>
        </p:grpSpPr>
        <p:pic>
          <p:nvPicPr>
            <p:cNvPr id="15" name="Picture 14">
              <a:extLst>
                <a:ext uri="{FF2B5EF4-FFF2-40B4-BE49-F238E27FC236}">
                  <a16:creationId xmlns:a16="http://schemas.microsoft.com/office/drawing/2014/main" id="{F117D6C3-D761-F8CE-F785-EC58392A11D3}"/>
                </a:ext>
              </a:extLst>
            </p:cNvPr>
            <p:cNvPicPr>
              <a:picLocks noChangeAspect="1"/>
            </p:cNvPicPr>
            <p:nvPr/>
          </p:nvPicPr>
          <p:blipFill>
            <a:blip r:embed="rId3"/>
            <a:stretch>
              <a:fillRect/>
            </a:stretch>
          </p:blipFill>
          <p:spPr>
            <a:xfrm>
              <a:off x="2527299" y="1244600"/>
              <a:ext cx="7740785" cy="4738132"/>
            </a:xfrm>
            <a:prstGeom prst="rect">
              <a:avLst/>
            </a:prstGeom>
          </p:spPr>
        </p:pic>
        <p:sp>
          <p:nvSpPr>
            <p:cNvPr id="18" name="TextBox 17">
              <a:extLst>
                <a:ext uri="{FF2B5EF4-FFF2-40B4-BE49-F238E27FC236}">
                  <a16:creationId xmlns:a16="http://schemas.microsoft.com/office/drawing/2014/main" id="{1207C2D9-50D0-5BAC-E658-6B1CD24D58D6}"/>
                </a:ext>
              </a:extLst>
            </p:cNvPr>
            <p:cNvSpPr txBox="1"/>
            <p:nvPr/>
          </p:nvSpPr>
          <p:spPr>
            <a:xfrm>
              <a:off x="3563653" y="5910298"/>
              <a:ext cx="5668075" cy="330171"/>
            </a:xfrm>
            <a:prstGeom prst="rect">
              <a:avLst/>
            </a:prstGeom>
            <a:noFill/>
          </p:spPr>
          <p:txBody>
            <a:bodyPr wrap="none" rtlCol="0">
              <a:spAutoFit/>
            </a:bodyPr>
            <a:lstStyle/>
            <a:p>
              <a:pPr algn="ctr"/>
              <a:r>
                <a:rPr lang="en-US" dirty="0">
                  <a:latin typeface="Arial" panose="020B0604020202020204" pitchFamily="34" charset="0"/>
                  <a:cs typeface="Arial" panose="020B0604020202020204" pitchFamily="34" charset="0"/>
                </a:rPr>
                <a:t>Seasonal extent of the Cold Pool (from Miles et. al. 2021) </a:t>
              </a:r>
            </a:p>
          </p:txBody>
        </p:sp>
      </p:grpSp>
      <p:grpSp>
        <p:nvGrpSpPr>
          <p:cNvPr id="5" name="Group 4">
            <a:extLst>
              <a:ext uri="{FF2B5EF4-FFF2-40B4-BE49-F238E27FC236}">
                <a16:creationId xmlns:a16="http://schemas.microsoft.com/office/drawing/2014/main" id="{E05C370B-EF8E-4631-35CD-9E49AFF5DC1D}"/>
              </a:ext>
            </a:extLst>
          </p:cNvPr>
          <p:cNvGrpSpPr/>
          <p:nvPr/>
        </p:nvGrpSpPr>
        <p:grpSpPr>
          <a:xfrm>
            <a:off x="0" y="0"/>
            <a:ext cx="12192000" cy="548640"/>
            <a:chOff x="0" y="0"/>
            <a:chExt cx="12192000" cy="548640"/>
          </a:xfrm>
        </p:grpSpPr>
        <p:sp>
          <p:nvSpPr>
            <p:cNvPr id="6" name="Rectangle 5">
              <a:extLst>
                <a:ext uri="{FF2B5EF4-FFF2-40B4-BE49-F238E27FC236}">
                  <a16:creationId xmlns:a16="http://schemas.microsoft.com/office/drawing/2014/main" id="{26E7B5F3-E320-1FA5-B0D0-9D092ED17513}"/>
                </a:ext>
              </a:extLst>
            </p:cNvPr>
            <p:cNvSpPr/>
            <p:nvPr/>
          </p:nvSpPr>
          <p:spPr>
            <a:xfrm>
              <a:off x="0" y="0"/>
              <a:ext cx="12192000" cy="54864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grpSp>
          <p:nvGrpSpPr>
            <p:cNvPr id="7" name="Group 6">
              <a:extLst>
                <a:ext uri="{FF2B5EF4-FFF2-40B4-BE49-F238E27FC236}">
                  <a16:creationId xmlns:a16="http://schemas.microsoft.com/office/drawing/2014/main" id="{D700B264-E893-88E6-B2B8-D8CF5511667F}"/>
                </a:ext>
              </a:extLst>
            </p:cNvPr>
            <p:cNvGrpSpPr/>
            <p:nvPr/>
          </p:nvGrpSpPr>
          <p:grpSpPr>
            <a:xfrm>
              <a:off x="508000" y="6743"/>
              <a:ext cx="11176000" cy="477279"/>
              <a:chOff x="508000" y="1046502"/>
              <a:chExt cx="11176000" cy="477279"/>
            </a:xfrm>
          </p:grpSpPr>
          <p:grpSp>
            <p:nvGrpSpPr>
              <p:cNvPr id="8" name="Group 7">
                <a:extLst>
                  <a:ext uri="{FF2B5EF4-FFF2-40B4-BE49-F238E27FC236}">
                    <a16:creationId xmlns:a16="http://schemas.microsoft.com/office/drawing/2014/main" id="{B77D3EC2-493A-1479-E901-0C56FFF6DF49}"/>
                  </a:ext>
                </a:extLst>
              </p:cNvPr>
              <p:cNvGrpSpPr/>
              <p:nvPr/>
            </p:nvGrpSpPr>
            <p:grpSpPr>
              <a:xfrm>
                <a:off x="508000" y="1046502"/>
                <a:ext cx="1828800" cy="477279"/>
                <a:chOff x="465235" y="141883"/>
                <a:chExt cx="1828800" cy="477279"/>
              </a:xfrm>
            </p:grpSpPr>
            <p:sp>
              <p:nvSpPr>
                <p:cNvPr id="24" name="TextBox 23">
                  <a:extLst>
                    <a:ext uri="{FF2B5EF4-FFF2-40B4-BE49-F238E27FC236}">
                      <a16:creationId xmlns:a16="http://schemas.microsoft.com/office/drawing/2014/main" id="{3E85FD50-B042-A98A-29B1-A5ED97B774A4}"/>
                    </a:ext>
                  </a:extLst>
                </p:cNvPr>
                <p:cNvSpPr txBox="1"/>
                <p:nvPr/>
              </p:nvSpPr>
              <p:spPr>
                <a:xfrm>
                  <a:off x="465235" y="496051"/>
                  <a:ext cx="1828800" cy="123111"/>
                </a:xfrm>
                <a:prstGeom prst="rect">
                  <a:avLst/>
                </a:prstGeom>
                <a:solidFill>
                  <a:schemeClr val="accent5">
                    <a:lumMod val="75000"/>
                  </a:schemeClr>
                </a:solidFill>
                <a:ln>
                  <a:solidFill>
                    <a:schemeClr val="accent5">
                      <a:lumMod val="75000"/>
                    </a:schemeClr>
                  </a:solidFill>
                </a:ln>
              </p:spPr>
              <p:txBody>
                <a:bodyPr wrap="square" rtlCol="0">
                  <a:spAutoFit/>
                </a:bodyPr>
                <a:lstStyle/>
                <a:p>
                  <a:endParaRPr lang="en-US" sz="200" dirty="0">
                    <a:solidFill>
                      <a:schemeClr val="accent1">
                        <a:lumMod val="40000"/>
                        <a:lumOff val="60000"/>
                      </a:schemeClr>
                    </a:solidFill>
                    <a:latin typeface="Arial" panose="020B0604020202020204" pitchFamily="34" charset="0"/>
                    <a:cs typeface="Arial" panose="020B0604020202020204" pitchFamily="34" charset="0"/>
                  </a:endParaRPr>
                </a:p>
              </p:txBody>
            </p:sp>
            <p:sp>
              <p:nvSpPr>
                <p:cNvPr id="25" name="TextBox 24">
                  <a:extLst>
                    <a:ext uri="{FF2B5EF4-FFF2-40B4-BE49-F238E27FC236}">
                      <a16:creationId xmlns:a16="http://schemas.microsoft.com/office/drawing/2014/main" id="{93DF968D-2EA4-76E2-7E8B-DFF2F19C0281}"/>
                    </a:ext>
                  </a:extLst>
                </p:cNvPr>
                <p:cNvSpPr txBox="1"/>
                <p:nvPr/>
              </p:nvSpPr>
              <p:spPr>
                <a:xfrm>
                  <a:off x="613239" y="141883"/>
                  <a:ext cx="1532792" cy="369332"/>
                </a:xfrm>
                <a:prstGeom prst="rect">
                  <a:avLst/>
                </a:prstGeom>
                <a:noFill/>
              </p:spPr>
              <p:txBody>
                <a:bodyPr wrap="none" rtlCol="0">
                  <a:spAutoFit/>
                </a:bodyPr>
                <a:lstStyle/>
                <a:p>
                  <a:pPr algn="ctr"/>
                  <a:r>
                    <a:rPr lang="en-US" b="1" dirty="0">
                      <a:solidFill>
                        <a:schemeClr val="bg2">
                          <a:lumMod val="50000"/>
                        </a:schemeClr>
                      </a:solidFill>
                      <a:latin typeface="Arial" panose="020B0604020202020204" pitchFamily="34" charset="0"/>
                      <a:cs typeface="Arial" panose="020B0604020202020204" pitchFamily="34" charset="0"/>
                    </a:rPr>
                    <a:t>Introduction</a:t>
                  </a:r>
                </a:p>
              </p:txBody>
            </p:sp>
          </p:grpSp>
          <p:grpSp>
            <p:nvGrpSpPr>
              <p:cNvPr id="9" name="Group 8">
                <a:extLst>
                  <a:ext uri="{FF2B5EF4-FFF2-40B4-BE49-F238E27FC236}">
                    <a16:creationId xmlns:a16="http://schemas.microsoft.com/office/drawing/2014/main" id="{2D24E292-9210-44C7-E76F-6C73991718D4}"/>
                  </a:ext>
                </a:extLst>
              </p:cNvPr>
              <p:cNvGrpSpPr/>
              <p:nvPr/>
            </p:nvGrpSpPr>
            <p:grpSpPr>
              <a:xfrm>
                <a:off x="2844800" y="1046502"/>
                <a:ext cx="1828800" cy="477279"/>
                <a:chOff x="465235" y="141883"/>
                <a:chExt cx="1828800" cy="477279"/>
              </a:xfrm>
            </p:grpSpPr>
            <p:sp>
              <p:nvSpPr>
                <p:cNvPr id="22" name="TextBox 21">
                  <a:extLst>
                    <a:ext uri="{FF2B5EF4-FFF2-40B4-BE49-F238E27FC236}">
                      <a16:creationId xmlns:a16="http://schemas.microsoft.com/office/drawing/2014/main" id="{A4F74F7A-CC23-E75E-A0B1-3CEF5E3B826D}"/>
                    </a:ext>
                  </a:extLst>
                </p:cNvPr>
                <p:cNvSpPr txBox="1"/>
                <p:nvPr/>
              </p:nvSpPr>
              <p:spPr>
                <a:xfrm>
                  <a:off x="465235" y="496051"/>
                  <a:ext cx="1828800" cy="123111"/>
                </a:xfrm>
                <a:prstGeom prst="rect">
                  <a:avLst/>
                </a:prstGeom>
                <a:solidFill>
                  <a:schemeClr val="accent5">
                    <a:lumMod val="60000"/>
                    <a:lumOff val="40000"/>
                  </a:schemeClr>
                </a:solidFill>
                <a:ln>
                  <a:solidFill>
                    <a:schemeClr val="accent5">
                      <a:lumMod val="60000"/>
                      <a:lumOff val="40000"/>
                    </a:schemeClr>
                  </a:solidFill>
                </a:ln>
              </p:spPr>
              <p:txBody>
                <a:bodyPr wrap="square" rtlCol="0">
                  <a:spAutoFit/>
                </a:bodyPr>
                <a:lstStyle/>
                <a:p>
                  <a:endParaRPr lang="en-US" sz="200" dirty="0">
                    <a:solidFill>
                      <a:schemeClr val="accent1">
                        <a:lumMod val="40000"/>
                        <a:lumOff val="60000"/>
                      </a:schemeClr>
                    </a:solidFill>
                    <a:latin typeface="Arial" panose="020B0604020202020204" pitchFamily="34" charset="0"/>
                    <a:cs typeface="Arial" panose="020B0604020202020204" pitchFamily="34" charset="0"/>
                  </a:endParaRPr>
                </a:p>
              </p:txBody>
            </p:sp>
            <p:sp>
              <p:nvSpPr>
                <p:cNvPr id="23" name="TextBox 22">
                  <a:extLst>
                    <a:ext uri="{FF2B5EF4-FFF2-40B4-BE49-F238E27FC236}">
                      <a16:creationId xmlns:a16="http://schemas.microsoft.com/office/drawing/2014/main" id="{FDF357A9-8C6A-42FC-4F15-97BDEE97D2A6}"/>
                    </a:ext>
                  </a:extLst>
                </p:cNvPr>
                <p:cNvSpPr txBox="1"/>
                <p:nvPr/>
              </p:nvSpPr>
              <p:spPr>
                <a:xfrm>
                  <a:off x="780754" y="141883"/>
                  <a:ext cx="1197765" cy="369332"/>
                </a:xfrm>
                <a:prstGeom prst="rect">
                  <a:avLst/>
                </a:prstGeom>
                <a:noFill/>
              </p:spPr>
              <p:txBody>
                <a:bodyPr wrap="none" rtlCol="0">
                  <a:spAutoFit/>
                </a:bodyPr>
                <a:lstStyle/>
                <a:p>
                  <a:pPr algn="ctr"/>
                  <a:r>
                    <a:rPr lang="en-US" dirty="0">
                      <a:solidFill>
                        <a:schemeClr val="bg2">
                          <a:lumMod val="75000"/>
                        </a:schemeClr>
                      </a:solidFill>
                      <a:latin typeface="Arial" panose="020B0604020202020204" pitchFamily="34" charset="0"/>
                      <a:cs typeface="Arial" panose="020B0604020202020204" pitchFamily="34" charset="0"/>
                    </a:rPr>
                    <a:t>Chapter 1</a:t>
                  </a:r>
                </a:p>
              </p:txBody>
            </p:sp>
          </p:grpSp>
          <p:grpSp>
            <p:nvGrpSpPr>
              <p:cNvPr id="10" name="Group 9">
                <a:extLst>
                  <a:ext uri="{FF2B5EF4-FFF2-40B4-BE49-F238E27FC236}">
                    <a16:creationId xmlns:a16="http://schemas.microsoft.com/office/drawing/2014/main" id="{B4CBAE01-EA08-D75E-BD8A-564D007A11E7}"/>
                  </a:ext>
                </a:extLst>
              </p:cNvPr>
              <p:cNvGrpSpPr/>
              <p:nvPr/>
            </p:nvGrpSpPr>
            <p:grpSpPr>
              <a:xfrm>
                <a:off x="5181600" y="1046502"/>
                <a:ext cx="1828800" cy="477279"/>
                <a:chOff x="465235" y="141883"/>
                <a:chExt cx="1828800" cy="477279"/>
              </a:xfrm>
            </p:grpSpPr>
            <p:sp>
              <p:nvSpPr>
                <p:cNvPr id="20" name="TextBox 19">
                  <a:extLst>
                    <a:ext uri="{FF2B5EF4-FFF2-40B4-BE49-F238E27FC236}">
                      <a16:creationId xmlns:a16="http://schemas.microsoft.com/office/drawing/2014/main" id="{112FCD13-B3AD-6DF0-F532-CF28408B78A7}"/>
                    </a:ext>
                  </a:extLst>
                </p:cNvPr>
                <p:cNvSpPr txBox="1"/>
                <p:nvPr/>
              </p:nvSpPr>
              <p:spPr>
                <a:xfrm>
                  <a:off x="465235" y="496051"/>
                  <a:ext cx="1828800" cy="123111"/>
                </a:xfrm>
                <a:prstGeom prst="rect">
                  <a:avLst/>
                </a:prstGeom>
                <a:solidFill>
                  <a:schemeClr val="accent5">
                    <a:lumMod val="60000"/>
                    <a:lumOff val="40000"/>
                  </a:schemeClr>
                </a:solidFill>
                <a:ln>
                  <a:solidFill>
                    <a:schemeClr val="accent5">
                      <a:lumMod val="60000"/>
                      <a:lumOff val="40000"/>
                    </a:schemeClr>
                  </a:solidFill>
                </a:ln>
              </p:spPr>
              <p:txBody>
                <a:bodyPr wrap="square" rtlCol="0">
                  <a:spAutoFit/>
                </a:bodyPr>
                <a:lstStyle/>
                <a:p>
                  <a:endParaRPr lang="en-US" sz="200" dirty="0">
                    <a:solidFill>
                      <a:schemeClr val="accent1">
                        <a:lumMod val="40000"/>
                        <a:lumOff val="60000"/>
                      </a:schemeClr>
                    </a:solidFill>
                    <a:latin typeface="Arial" panose="020B0604020202020204" pitchFamily="34" charset="0"/>
                    <a:cs typeface="Arial" panose="020B0604020202020204" pitchFamily="34" charset="0"/>
                  </a:endParaRPr>
                </a:p>
              </p:txBody>
            </p:sp>
            <p:sp>
              <p:nvSpPr>
                <p:cNvPr id="21" name="TextBox 20">
                  <a:extLst>
                    <a:ext uri="{FF2B5EF4-FFF2-40B4-BE49-F238E27FC236}">
                      <a16:creationId xmlns:a16="http://schemas.microsoft.com/office/drawing/2014/main" id="{BAB9040E-356E-FE32-F8E3-C2E910B7E848}"/>
                    </a:ext>
                  </a:extLst>
                </p:cNvPr>
                <p:cNvSpPr txBox="1"/>
                <p:nvPr/>
              </p:nvSpPr>
              <p:spPr>
                <a:xfrm>
                  <a:off x="775144" y="141883"/>
                  <a:ext cx="1208985" cy="369332"/>
                </a:xfrm>
                <a:prstGeom prst="rect">
                  <a:avLst/>
                </a:prstGeom>
                <a:noFill/>
              </p:spPr>
              <p:txBody>
                <a:bodyPr wrap="none" rtlCol="0">
                  <a:spAutoFit/>
                </a:bodyPr>
                <a:lstStyle/>
                <a:p>
                  <a:pPr algn="ctr"/>
                  <a:r>
                    <a:rPr lang="en-US" dirty="0">
                      <a:solidFill>
                        <a:schemeClr val="bg2">
                          <a:lumMod val="75000"/>
                        </a:schemeClr>
                      </a:solidFill>
                      <a:latin typeface="Arial" panose="020B0604020202020204" pitchFamily="34" charset="0"/>
                      <a:cs typeface="Arial" panose="020B0604020202020204" pitchFamily="34" charset="0"/>
                    </a:rPr>
                    <a:t>Chapter 2</a:t>
                  </a:r>
                </a:p>
              </p:txBody>
            </p:sp>
          </p:grpSp>
          <p:grpSp>
            <p:nvGrpSpPr>
              <p:cNvPr id="11" name="Group 10">
                <a:extLst>
                  <a:ext uri="{FF2B5EF4-FFF2-40B4-BE49-F238E27FC236}">
                    <a16:creationId xmlns:a16="http://schemas.microsoft.com/office/drawing/2014/main" id="{4B9434E3-05A3-C6D4-225C-97963EA87137}"/>
                  </a:ext>
                </a:extLst>
              </p:cNvPr>
              <p:cNvGrpSpPr/>
              <p:nvPr/>
            </p:nvGrpSpPr>
            <p:grpSpPr>
              <a:xfrm>
                <a:off x="7518400" y="1046502"/>
                <a:ext cx="1828800" cy="477279"/>
                <a:chOff x="465235" y="141883"/>
                <a:chExt cx="1828800" cy="477279"/>
              </a:xfrm>
            </p:grpSpPr>
            <p:sp>
              <p:nvSpPr>
                <p:cNvPr id="16" name="TextBox 15">
                  <a:extLst>
                    <a:ext uri="{FF2B5EF4-FFF2-40B4-BE49-F238E27FC236}">
                      <a16:creationId xmlns:a16="http://schemas.microsoft.com/office/drawing/2014/main" id="{80A070E9-605E-687E-35EB-77094E2C54BA}"/>
                    </a:ext>
                  </a:extLst>
                </p:cNvPr>
                <p:cNvSpPr txBox="1"/>
                <p:nvPr/>
              </p:nvSpPr>
              <p:spPr>
                <a:xfrm>
                  <a:off x="465235" y="496051"/>
                  <a:ext cx="1828800" cy="123111"/>
                </a:xfrm>
                <a:prstGeom prst="rect">
                  <a:avLst/>
                </a:prstGeom>
                <a:solidFill>
                  <a:schemeClr val="accent5">
                    <a:lumMod val="60000"/>
                    <a:lumOff val="40000"/>
                  </a:schemeClr>
                </a:solidFill>
                <a:ln>
                  <a:solidFill>
                    <a:schemeClr val="accent5">
                      <a:lumMod val="60000"/>
                      <a:lumOff val="40000"/>
                    </a:schemeClr>
                  </a:solidFill>
                </a:ln>
              </p:spPr>
              <p:txBody>
                <a:bodyPr wrap="square" rtlCol="0">
                  <a:spAutoFit/>
                </a:bodyPr>
                <a:lstStyle/>
                <a:p>
                  <a:endParaRPr lang="en-US" sz="200" dirty="0">
                    <a:solidFill>
                      <a:schemeClr val="accent1">
                        <a:lumMod val="40000"/>
                        <a:lumOff val="60000"/>
                      </a:schemeClr>
                    </a:solidFill>
                    <a:latin typeface="Arial" panose="020B0604020202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2CA5603C-63E9-706F-DD34-DDA64E43E3F9}"/>
                    </a:ext>
                  </a:extLst>
                </p:cNvPr>
                <p:cNvSpPr txBox="1"/>
                <p:nvPr/>
              </p:nvSpPr>
              <p:spPr>
                <a:xfrm>
                  <a:off x="772740" y="141883"/>
                  <a:ext cx="1213794" cy="369332"/>
                </a:xfrm>
                <a:prstGeom prst="rect">
                  <a:avLst/>
                </a:prstGeom>
                <a:noFill/>
              </p:spPr>
              <p:txBody>
                <a:bodyPr wrap="none" rtlCol="0">
                  <a:spAutoFit/>
                </a:bodyPr>
                <a:lstStyle/>
                <a:p>
                  <a:pPr algn="ctr"/>
                  <a:r>
                    <a:rPr lang="en-US" dirty="0">
                      <a:solidFill>
                        <a:schemeClr val="bg2">
                          <a:lumMod val="75000"/>
                        </a:schemeClr>
                      </a:solidFill>
                      <a:latin typeface="Arial" panose="020B0604020202020204" pitchFamily="34" charset="0"/>
                      <a:cs typeface="Arial" panose="020B0604020202020204" pitchFamily="34" charset="0"/>
                    </a:rPr>
                    <a:t>Chapter 3</a:t>
                  </a:r>
                </a:p>
              </p:txBody>
            </p:sp>
          </p:grpSp>
          <p:grpSp>
            <p:nvGrpSpPr>
              <p:cNvPr id="12" name="Group 11">
                <a:extLst>
                  <a:ext uri="{FF2B5EF4-FFF2-40B4-BE49-F238E27FC236}">
                    <a16:creationId xmlns:a16="http://schemas.microsoft.com/office/drawing/2014/main" id="{F0DAD989-C06C-101B-A841-698F2B341B08}"/>
                  </a:ext>
                </a:extLst>
              </p:cNvPr>
              <p:cNvGrpSpPr/>
              <p:nvPr/>
            </p:nvGrpSpPr>
            <p:grpSpPr>
              <a:xfrm>
                <a:off x="9855200" y="1046502"/>
                <a:ext cx="1828800" cy="477279"/>
                <a:chOff x="465235" y="141883"/>
                <a:chExt cx="1828800" cy="477279"/>
              </a:xfrm>
            </p:grpSpPr>
            <p:sp>
              <p:nvSpPr>
                <p:cNvPr id="13" name="TextBox 12">
                  <a:extLst>
                    <a:ext uri="{FF2B5EF4-FFF2-40B4-BE49-F238E27FC236}">
                      <a16:creationId xmlns:a16="http://schemas.microsoft.com/office/drawing/2014/main" id="{A4CAD035-04C9-A27E-4D0B-C16A64C6C9B1}"/>
                    </a:ext>
                  </a:extLst>
                </p:cNvPr>
                <p:cNvSpPr txBox="1"/>
                <p:nvPr/>
              </p:nvSpPr>
              <p:spPr>
                <a:xfrm>
                  <a:off x="465235" y="496051"/>
                  <a:ext cx="1828800" cy="123111"/>
                </a:xfrm>
                <a:prstGeom prst="rect">
                  <a:avLst/>
                </a:prstGeom>
                <a:solidFill>
                  <a:schemeClr val="accent5">
                    <a:lumMod val="60000"/>
                    <a:lumOff val="40000"/>
                  </a:schemeClr>
                </a:solidFill>
                <a:ln>
                  <a:solidFill>
                    <a:schemeClr val="accent5">
                      <a:lumMod val="60000"/>
                      <a:lumOff val="40000"/>
                    </a:schemeClr>
                  </a:solidFill>
                </a:ln>
              </p:spPr>
              <p:txBody>
                <a:bodyPr wrap="square" rtlCol="0">
                  <a:spAutoFit/>
                </a:bodyPr>
                <a:lstStyle/>
                <a:p>
                  <a:endParaRPr lang="en-US" sz="200" dirty="0">
                    <a:solidFill>
                      <a:schemeClr val="accent1">
                        <a:lumMod val="40000"/>
                        <a:lumOff val="60000"/>
                      </a:schemeClr>
                    </a:solidFill>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BC502684-6D0C-B1E8-4B66-5293A00A2B1F}"/>
                    </a:ext>
                  </a:extLst>
                </p:cNvPr>
                <p:cNvSpPr txBox="1"/>
                <p:nvPr/>
              </p:nvSpPr>
              <p:spPr>
                <a:xfrm>
                  <a:off x="791978" y="141883"/>
                  <a:ext cx="1175322" cy="369332"/>
                </a:xfrm>
                <a:prstGeom prst="rect">
                  <a:avLst/>
                </a:prstGeom>
                <a:noFill/>
              </p:spPr>
              <p:txBody>
                <a:bodyPr wrap="none" rtlCol="0">
                  <a:spAutoFit/>
                </a:bodyPr>
                <a:lstStyle/>
                <a:p>
                  <a:pPr algn="ctr"/>
                  <a:r>
                    <a:rPr lang="en-US" dirty="0">
                      <a:solidFill>
                        <a:schemeClr val="bg2">
                          <a:lumMod val="75000"/>
                        </a:schemeClr>
                      </a:solidFill>
                      <a:latin typeface="Arial" panose="020B0604020202020204" pitchFamily="34" charset="0"/>
                      <a:cs typeface="Arial" panose="020B0604020202020204" pitchFamily="34" charset="0"/>
                    </a:rPr>
                    <a:t>Summary</a:t>
                  </a:r>
                </a:p>
              </p:txBody>
            </p:sp>
          </p:grpSp>
        </p:grpSp>
      </p:grpSp>
    </p:spTree>
    <p:extLst>
      <p:ext uri="{BB962C8B-B14F-4D97-AF65-F5344CB8AC3E}">
        <p14:creationId xmlns:p14="http://schemas.microsoft.com/office/powerpoint/2010/main" val="183784866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 name="Picture 45">
            <a:extLst>
              <a:ext uri="{FF2B5EF4-FFF2-40B4-BE49-F238E27FC236}">
                <a16:creationId xmlns:a16="http://schemas.microsoft.com/office/drawing/2014/main" id="{A262B68F-6DFC-0402-9544-5F8FFDD84932}"/>
              </a:ext>
            </a:extLst>
          </p:cNvPr>
          <p:cNvPicPr>
            <a:picLocks noChangeAspect="1"/>
          </p:cNvPicPr>
          <p:nvPr/>
        </p:nvPicPr>
        <p:blipFill>
          <a:blip r:embed="rId3"/>
          <a:stretch>
            <a:fillRect/>
          </a:stretch>
        </p:blipFill>
        <p:spPr>
          <a:xfrm>
            <a:off x="2577094" y="3581628"/>
            <a:ext cx="7360293" cy="3384947"/>
          </a:xfrm>
          <a:prstGeom prst="rect">
            <a:avLst/>
          </a:prstGeom>
        </p:spPr>
      </p:pic>
      <p:sp>
        <p:nvSpPr>
          <p:cNvPr id="4" name="Slide Number Placeholder 3">
            <a:extLst>
              <a:ext uri="{FF2B5EF4-FFF2-40B4-BE49-F238E27FC236}">
                <a16:creationId xmlns:a16="http://schemas.microsoft.com/office/drawing/2014/main" id="{88CE3E38-0AD0-397C-DD76-CB1E947E54BF}"/>
              </a:ext>
            </a:extLst>
          </p:cNvPr>
          <p:cNvSpPr>
            <a:spLocks noGrp="1"/>
          </p:cNvSpPr>
          <p:nvPr>
            <p:ph type="sldNum" sz="quarter" idx="12"/>
          </p:nvPr>
        </p:nvSpPr>
        <p:spPr/>
        <p:txBody>
          <a:bodyPr/>
          <a:lstStyle/>
          <a:p>
            <a:fld id="{7FC46575-6D3F-4D40-B678-5D601DAEDA75}" type="slidenum">
              <a:rPr lang="en-US" smtClean="0"/>
              <a:t>39</a:t>
            </a:fld>
            <a:endParaRPr lang="en-US"/>
          </a:p>
        </p:txBody>
      </p:sp>
      <p:grpSp>
        <p:nvGrpSpPr>
          <p:cNvPr id="42" name="Group 41">
            <a:extLst>
              <a:ext uri="{FF2B5EF4-FFF2-40B4-BE49-F238E27FC236}">
                <a16:creationId xmlns:a16="http://schemas.microsoft.com/office/drawing/2014/main" id="{96D61749-5E56-942E-020B-0400D833B278}"/>
              </a:ext>
            </a:extLst>
          </p:cNvPr>
          <p:cNvGrpSpPr/>
          <p:nvPr/>
        </p:nvGrpSpPr>
        <p:grpSpPr>
          <a:xfrm>
            <a:off x="5248659" y="573796"/>
            <a:ext cx="6368282" cy="3299532"/>
            <a:chOff x="5423882" y="701092"/>
            <a:chExt cx="5660774" cy="2930358"/>
          </a:xfrm>
        </p:grpSpPr>
        <p:grpSp>
          <p:nvGrpSpPr>
            <p:cNvPr id="22" name="Group 21">
              <a:extLst>
                <a:ext uri="{FF2B5EF4-FFF2-40B4-BE49-F238E27FC236}">
                  <a16:creationId xmlns:a16="http://schemas.microsoft.com/office/drawing/2014/main" id="{C03A7492-B369-54A3-9D88-00137FA39B7F}"/>
                </a:ext>
              </a:extLst>
            </p:cNvPr>
            <p:cNvGrpSpPr/>
            <p:nvPr/>
          </p:nvGrpSpPr>
          <p:grpSpPr>
            <a:xfrm>
              <a:off x="5423882" y="917669"/>
              <a:ext cx="5660774" cy="2713781"/>
              <a:chOff x="5780213" y="779871"/>
              <a:chExt cx="5660774" cy="2713781"/>
            </a:xfrm>
          </p:grpSpPr>
          <p:grpSp>
            <p:nvGrpSpPr>
              <p:cNvPr id="6" name="Group 5">
                <a:extLst>
                  <a:ext uri="{FF2B5EF4-FFF2-40B4-BE49-F238E27FC236}">
                    <a16:creationId xmlns:a16="http://schemas.microsoft.com/office/drawing/2014/main" id="{A2EB5F85-6C75-4C90-3328-E8440C1E8B21}"/>
                  </a:ext>
                </a:extLst>
              </p:cNvPr>
              <p:cNvGrpSpPr/>
              <p:nvPr/>
            </p:nvGrpSpPr>
            <p:grpSpPr>
              <a:xfrm>
                <a:off x="5780213" y="779871"/>
                <a:ext cx="5660774" cy="2713781"/>
                <a:chOff x="1911626" y="3874393"/>
                <a:chExt cx="8657918" cy="2858009"/>
              </a:xfrm>
            </p:grpSpPr>
            <p:grpSp>
              <p:nvGrpSpPr>
                <p:cNvPr id="7" name="Group 6">
                  <a:extLst>
                    <a:ext uri="{FF2B5EF4-FFF2-40B4-BE49-F238E27FC236}">
                      <a16:creationId xmlns:a16="http://schemas.microsoft.com/office/drawing/2014/main" id="{D72E447B-E29F-CEC2-AFE7-380875F50DD5}"/>
                    </a:ext>
                  </a:extLst>
                </p:cNvPr>
                <p:cNvGrpSpPr/>
                <p:nvPr/>
              </p:nvGrpSpPr>
              <p:grpSpPr>
                <a:xfrm>
                  <a:off x="1911626" y="3874393"/>
                  <a:ext cx="8657918" cy="2858009"/>
                  <a:chOff x="1911626" y="3637722"/>
                  <a:chExt cx="8657918" cy="2858009"/>
                </a:xfrm>
              </p:grpSpPr>
              <p:pic>
                <p:nvPicPr>
                  <p:cNvPr id="10" name="Picture 9" descr="A picture containing treemap chart&#10;&#10;Description automatically generated">
                    <a:extLst>
                      <a:ext uri="{FF2B5EF4-FFF2-40B4-BE49-F238E27FC236}">
                        <a16:creationId xmlns:a16="http://schemas.microsoft.com/office/drawing/2014/main" id="{B29610B0-41C3-0B6D-76B4-E0893B1BDB71}"/>
                      </a:ext>
                    </a:extLst>
                  </p:cNvPr>
                  <p:cNvPicPr>
                    <a:picLocks noChangeAspect="1"/>
                  </p:cNvPicPr>
                  <p:nvPr/>
                </p:nvPicPr>
                <p:blipFill rotWithShape="1">
                  <a:blip r:embed="rId4"/>
                  <a:srcRect b="12374"/>
                  <a:stretch/>
                </p:blipFill>
                <p:spPr>
                  <a:xfrm>
                    <a:off x="1911626" y="3637722"/>
                    <a:ext cx="8657918" cy="2604052"/>
                  </a:xfrm>
                  <a:prstGeom prst="rect">
                    <a:avLst/>
                  </a:prstGeom>
                </p:spPr>
              </p:pic>
              <p:sp>
                <p:nvSpPr>
                  <p:cNvPr id="11" name="TextBox 10">
                    <a:extLst>
                      <a:ext uri="{FF2B5EF4-FFF2-40B4-BE49-F238E27FC236}">
                        <a16:creationId xmlns:a16="http://schemas.microsoft.com/office/drawing/2014/main" id="{CADFDF7D-C700-5020-93FA-578E3DC1BA7B}"/>
                      </a:ext>
                    </a:extLst>
                  </p:cNvPr>
                  <p:cNvSpPr txBox="1"/>
                  <p:nvPr/>
                </p:nvSpPr>
                <p:spPr>
                  <a:xfrm>
                    <a:off x="3282831" y="6150290"/>
                    <a:ext cx="5371630" cy="345441"/>
                  </a:xfrm>
                  <a:prstGeom prst="rect">
                    <a:avLst/>
                  </a:prstGeom>
                  <a:noFill/>
                </p:spPr>
                <p:txBody>
                  <a:bodyPr wrap="square">
                    <a:spAutoFit/>
                  </a:bodyPr>
                  <a:lstStyle/>
                  <a:p>
                    <a:r>
                      <a:rPr lang="en-US" dirty="0">
                        <a:latin typeface="Arial" panose="020B0604020202020204" pitchFamily="34" charset="0"/>
                        <a:cs typeface="Arial" panose="020B0604020202020204" pitchFamily="34" charset="0"/>
                      </a:rPr>
                      <a:t>(from du Pontavice  et. al. 2023)</a:t>
                    </a:r>
                  </a:p>
                </p:txBody>
              </p:sp>
            </p:grpSp>
            <p:sp>
              <p:nvSpPr>
                <p:cNvPr id="8" name="Rectangle 7">
                  <a:extLst>
                    <a:ext uri="{FF2B5EF4-FFF2-40B4-BE49-F238E27FC236}">
                      <a16:creationId xmlns:a16="http://schemas.microsoft.com/office/drawing/2014/main" id="{38F31BD1-D862-BC9D-A026-3DD8736240F0}"/>
                    </a:ext>
                  </a:extLst>
                </p:cNvPr>
                <p:cNvSpPr/>
                <p:nvPr/>
              </p:nvSpPr>
              <p:spPr>
                <a:xfrm>
                  <a:off x="2022436" y="3969575"/>
                  <a:ext cx="7304442" cy="1534136"/>
                </a:xfrm>
                <a:prstGeom prst="rect">
                  <a:avLst/>
                </a:prstGeom>
                <a:solidFill>
                  <a:srgbClr val="B9B9B9">
                    <a:alpha val="76863"/>
                  </a:srgbClr>
                </a:solidFill>
                <a:ln w="9525" cap="flat" cmpd="sng" algn="ctr">
                  <a:no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EA391A4E-27DD-2D44-DE63-B453410FD822}"/>
                    </a:ext>
                  </a:extLst>
                </p:cNvPr>
                <p:cNvSpPr/>
                <p:nvPr/>
              </p:nvSpPr>
              <p:spPr>
                <a:xfrm>
                  <a:off x="5878132" y="5503711"/>
                  <a:ext cx="3182266" cy="875344"/>
                </a:xfrm>
                <a:prstGeom prst="rect">
                  <a:avLst/>
                </a:prstGeom>
                <a:noFill/>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latin typeface="Arial" panose="020B0604020202020204" pitchFamily="34" charset="0"/>
                    <a:cs typeface="Arial" panose="020B0604020202020204" pitchFamily="34" charset="0"/>
                  </a:endParaRPr>
                </a:p>
              </p:txBody>
            </p:sp>
          </p:grpSp>
          <p:grpSp>
            <p:nvGrpSpPr>
              <p:cNvPr id="21" name="Group 20">
                <a:extLst>
                  <a:ext uri="{FF2B5EF4-FFF2-40B4-BE49-F238E27FC236}">
                    <a16:creationId xmlns:a16="http://schemas.microsoft.com/office/drawing/2014/main" id="{00570DCA-F59B-A2D1-9E7F-FEDEE5B43F95}"/>
                  </a:ext>
                </a:extLst>
              </p:cNvPr>
              <p:cNvGrpSpPr/>
              <p:nvPr/>
            </p:nvGrpSpPr>
            <p:grpSpPr>
              <a:xfrm>
                <a:off x="6103753" y="883930"/>
                <a:ext cx="4581583" cy="2281714"/>
                <a:chOff x="6103753" y="883930"/>
                <a:chExt cx="4581583" cy="2281714"/>
              </a:xfrm>
            </p:grpSpPr>
            <p:sp>
              <p:nvSpPr>
                <p:cNvPr id="16" name="Rectangle 15">
                  <a:extLst>
                    <a:ext uri="{FF2B5EF4-FFF2-40B4-BE49-F238E27FC236}">
                      <a16:creationId xmlns:a16="http://schemas.microsoft.com/office/drawing/2014/main" id="{D847ADC0-2F5D-2121-8B4C-69CA79DA5518}"/>
                    </a:ext>
                  </a:extLst>
                </p:cNvPr>
                <p:cNvSpPr/>
                <p:nvPr/>
              </p:nvSpPr>
              <p:spPr>
                <a:xfrm>
                  <a:off x="6103753" y="2327962"/>
                  <a:ext cx="2254880" cy="837682"/>
                </a:xfrm>
                <a:prstGeom prst="rect">
                  <a:avLst/>
                </a:prstGeom>
                <a:solidFill>
                  <a:srgbClr val="B9B9B9">
                    <a:alpha val="76863"/>
                  </a:srgbClr>
                </a:solidFill>
                <a:ln w="9525" cap="flat" cmpd="sng" algn="ctr">
                  <a:no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algn="ctr"/>
                  <a:endParaRPr lang="en-US" dirty="0">
                    <a:latin typeface="Arial" panose="020B0604020202020204" pitchFamily="34" charset="0"/>
                    <a:cs typeface="Arial" panose="020B0604020202020204" pitchFamily="34" charset="0"/>
                  </a:endParaRPr>
                </a:p>
              </p:txBody>
            </p:sp>
            <p:pic>
              <p:nvPicPr>
                <p:cNvPr id="14" name="Picture 4" descr="Side-profile illustration of a shiny striped bass fish with black stripes running along its body. Credit: NOAA Fisheries/Jack Hornady">
                  <a:extLst>
                    <a:ext uri="{FF2B5EF4-FFF2-40B4-BE49-F238E27FC236}">
                      <a16:creationId xmlns:a16="http://schemas.microsoft.com/office/drawing/2014/main" id="{9F62AE91-D8CD-A164-6B9B-533A700DA6D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72250" y="1724485"/>
                  <a:ext cx="1941398" cy="1295883"/>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Side-profile illustration of a gray spiny dogfish shark wtih white spots and white underside. Credit: NOAA Fisheries/Jack Hornady">
                  <a:extLst>
                    <a:ext uri="{FF2B5EF4-FFF2-40B4-BE49-F238E27FC236}">
                      <a16:creationId xmlns:a16="http://schemas.microsoft.com/office/drawing/2014/main" id="{B7B80DA7-3BDE-9A0C-CAB8-94CCA6F790E0}"/>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25551" b="27816"/>
                <a:stretch/>
              </p:blipFill>
              <p:spPr bwMode="auto">
                <a:xfrm>
                  <a:off x="8261769" y="1067126"/>
                  <a:ext cx="2199862" cy="684764"/>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Left-eyed summer flounder flatfish illustration with dark brown body, dark spots, and lighter, tan-colored fins. Credit: NOAA Fisheries/Jack Hornady">
                  <a:extLst>
                    <a:ext uri="{FF2B5EF4-FFF2-40B4-BE49-F238E27FC236}">
                      <a16:creationId xmlns:a16="http://schemas.microsoft.com/office/drawing/2014/main" id="{F4540408-5486-A3E1-042E-EFAEDBFEFAF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427673" y="883930"/>
                  <a:ext cx="1607039" cy="1072698"/>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A7917242-C187-2C5E-D70C-64578E5BD2EE}"/>
                    </a:ext>
                  </a:extLst>
                </p:cNvPr>
                <p:cNvSpPr txBox="1"/>
                <p:nvPr/>
              </p:nvSpPr>
              <p:spPr>
                <a:xfrm>
                  <a:off x="10075218" y="2020380"/>
                  <a:ext cx="610118" cy="300674"/>
                </a:xfrm>
                <a:prstGeom prst="rect">
                  <a:avLst/>
                </a:prstGeom>
                <a:noFill/>
              </p:spPr>
              <p:txBody>
                <a:bodyPr wrap="square" rtlCol="0">
                  <a:spAutoFit/>
                </a:bodyPr>
                <a:lstStyle/>
                <a:p>
                  <a:r>
                    <a:rPr lang="en-US" sz="1600" dirty="0">
                      <a:latin typeface="Arial" panose="020B0604020202020204" pitchFamily="34" charset="0"/>
                      <a:cs typeface="Arial" panose="020B0604020202020204" pitchFamily="34" charset="0"/>
                    </a:rPr>
                    <a:t>2019</a:t>
                  </a:r>
                </a:p>
              </p:txBody>
            </p:sp>
            <p:sp>
              <p:nvSpPr>
                <p:cNvPr id="18" name="TextBox 17">
                  <a:extLst>
                    <a:ext uri="{FF2B5EF4-FFF2-40B4-BE49-F238E27FC236}">
                      <a16:creationId xmlns:a16="http://schemas.microsoft.com/office/drawing/2014/main" id="{EA417E14-CBC8-F231-FB1F-0473588C4EFF}"/>
                    </a:ext>
                  </a:extLst>
                </p:cNvPr>
                <p:cNvSpPr txBox="1"/>
                <p:nvPr/>
              </p:nvSpPr>
              <p:spPr>
                <a:xfrm>
                  <a:off x="8172964" y="2033873"/>
                  <a:ext cx="639101" cy="300674"/>
                </a:xfrm>
                <a:prstGeom prst="rect">
                  <a:avLst/>
                </a:prstGeom>
                <a:noFill/>
              </p:spPr>
              <p:txBody>
                <a:bodyPr wrap="square" rtlCol="0">
                  <a:spAutoFit/>
                </a:bodyPr>
                <a:lstStyle/>
                <a:p>
                  <a:r>
                    <a:rPr lang="en-US" sz="1600" dirty="0">
                      <a:latin typeface="Arial" panose="020B0604020202020204" pitchFamily="34" charset="0"/>
                      <a:cs typeface="Arial" panose="020B0604020202020204" pitchFamily="34" charset="0"/>
                    </a:rPr>
                    <a:t>1990</a:t>
                  </a:r>
                </a:p>
              </p:txBody>
            </p:sp>
            <p:sp>
              <p:nvSpPr>
                <p:cNvPr id="19" name="Right Arrow 18">
                  <a:extLst>
                    <a:ext uri="{FF2B5EF4-FFF2-40B4-BE49-F238E27FC236}">
                      <a16:creationId xmlns:a16="http://schemas.microsoft.com/office/drawing/2014/main" id="{55C64A70-5D53-5CED-66F1-0190D60BFADF}"/>
                    </a:ext>
                  </a:extLst>
                </p:cNvPr>
                <p:cNvSpPr/>
                <p:nvPr/>
              </p:nvSpPr>
              <p:spPr>
                <a:xfrm>
                  <a:off x="8713824" y="1984573"/>
                  <a:ext cx="1430652" cy="349902"/>
                </a:xfrm>
                <a:prstGeom prst="rightArrow">
                  <a:avLst>
                    <a:gd name="adj1" fmla="val 23154"/>
                    <a:gd name="adj2" fmla="val 69121"/>
                  </a:avLst>
                </a:prstGeom>
                <a:gradFill flip="none" rotWithShape="1">
                  <a:gsLst>
                    <a:gs pos="0">
                      <a:srgbClr val="0070C0"/>
                    </a:gs>
                    <a:gs pos="74000">
                      <a:srgbClr val="FFC000"/>
                    </a:gs>
                    <a:gs pos="48000">
                      <a:schemeClr val="bg2"/>
                    </a:gs>
                    <a:gs pos="100000">
                      <a:srgbClr val="FF0000"/>
                    </a:gs>
                  </a:gsLst>
                  <a:lin ang="0" scaled="1"/>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20" name="Rectangle 19">
                  <a:extLst>
                    <a:ext uri="{FF2B5EF4-FFF2-40B4-BE49-F238E27FC236}">
                      <a16:creationId xmlns:a16="http://schemas.microsoft.com/office/drawing/2014/main" id="{D57215D9-F08B-F5BC-FE66-6C7C13758B8E}"/>
                    </a:ext>
                  </a:extLst>
                </p:cNvPr>
                <p:cNvSpPr/>
                <p:nvPr/>
              </p:nvSpPr>
              <p:spPr>
                <a:xfrm>
                  <a:off x="10469254" y="2327962"/>
                  <a:ext cx="159245" cy="837681"/>
                </a:xfrm>
                <a:prstGeom prst="rect">
                  <a:avLst/>
                </a:prstGeom>
                <a:solidFill>
                  <a:srgbClr val="B9B9B9">
                    <a:alpha val="76863"/>
                  </a:srgbClr>
                </a:solidFill>
                <a:ln w="9525" cap="flat" cmpd="sng" algn="ctr">
                  <a:no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algn="ctr"/>
                  <a:endParaRPr lang="en-US" dirty="0">
                    <a:latin typeface="Arial" panose="020B0604020202020204" pitchFamily="34" charset="0"/>
                    <a:cs typeface="Arial" panose="020B0604020202020204" pitchFamily="34" charset="0"/>
                  </a:endParaRPr>
                </a:p>
              </p:txBody>
            </p:sp>
          </p:grpSp>
        </p:grpSp>
        <p:sp>
          <p:nvSpPr>
            <p:cNvPr id="41" name="TextBox 40">
              <a:extLst>
                <a:ext uri="{FF2B5EF4-FFF2-40B4-BE49-F238E27FC236}">
                  <a16:creationId xmlns:a16="http://schemas.microsoft.com/office/drawing/2014/main" id="{265BB3CE-19D5-3303-D04A-C501A91669E0}"/>
                </a:ext>
              </a:extLst>
            </p:cNvPr>
            <p:cNvSpPr txBox="1"/>
            <p:nvPr/>
          </p:nvSpPr>
          <p:spPr>
            <a:xfrm>
              <a:off x="6272274" y="701092"/>
              <a:ext cx="3963990" cy="328009"/>
            </a:xfrm>
            <a:prstGeom prst="rect">
              <a:avLst/>
            </a:prstGeom>
            <a:noFill/>
          </p:spPr>
          <p:txBody>
            <a:bodyPr wrap="square" rtlCol="0">
              <a:spAutoFit/>
            </a:bodyPr>
            <a:lstStyle/>
            <a:p>
              <a:pPr algn="ctr"/>
              <a:r>
                <a:rPr lang="en-US" b="1" dirty="0">
                  <a:latin typeface="Arial" panose="020B0604020202020204" pitchFamily="34" charset="0"/>
                  <a:cs typeface="Arial" panose="020B0604020202020204" pitchFamily="34" charset="0"/>
                </a:rPr>
                <a:t>Chapter 1</a:t>
              </a:r>
            </a:p>
          </p:txBody>
        </p:sp>
      </p:grpSp>
      <p:pic>
        <p:nvPicPr>
          <p:cNvPr id="44" name="Picture 43">
            <a:extLst>
              <a:ext uri="{FF2B5EF4-FFF2-40B4-BE49-F238E27FC236}">
                <a16:creationId xmlns:a16="http://schemas.microsoft.com/office/drawing/2014/main" id="{32E49229-7807-5DA0-EE74-5E4AF1E2993D}"/>
              </a:ext>
            </a:extLst>
          </p:cNvPr>
          <p:cNvPicPr>
            <a:picLocks noChangeAspect="1"/>
          </p:cNvPicPr>
          <p:nvPr/>
        </p:nvPicPr>
        <p:blipFill>
          <a:blip r:embed="rId8"/>
          <a:stretch>
            <a:fillRect/>
          </a:stretch>
        </p:blipFill>
        <p:spPr>
          <a:xfrm>
            <a:off x="0" y="601879"/>
            <a:ext cx="5282229" cy="2889582"/>
          </a:xfrm>
          <a:prstGeom prst="rect">
            <a:avLst/>
          </a:prstGeom>
        </p:spPr>
      </p:pic>
      <p:grpSp>
        <p:nvGrpSpPr>
          <p:cNvPr id="62" name="Group 61">
            <a:extLst>
              <a:ext uri="{FF2B5EF4-FFF2-40B4-BE49-F238E27FC236}">
                <a16:creationId xmlns:a16="http://schemas.microsoft.com/office/drawing/2014/main" id="{31D7B5B6-A6A5-70DA-E67D-B9346A978C8A}"/>
              </a:ext>
            </a:extLst>
          </p:cNvPr>
          <p:cNvGrpSpPr/>
          <p:nvPr/>
        </p:nvGrpSpPr>
        <p:grpSpPr>
          <a:xfrm>
            <a:off x="411691" y="3893010"/>
            <a:ext cx="4836968" cy="2685274"/>
            <a:chOff x="411691" y="3893010"/>
            <a:chExt cx="4836968" cy="2685274"/>
          </a:xfrm>
        </p:grpSpPr>
        <p:grpSp>
          <p:nvGrpSpPr>
            <p:cNvPr id="58" name="Group 57">
              <a:extLst>
                <a:ext uri="{FF2B5EF4-FFF2-40B4-BE49-F238E27FC236}">
                  <a16:creationId xmlns:a16="http://schemas.microsoft.com/office/drawing/2014/main" id="{3CB9AB2E-E3FC-2DDC-E973-0A64E3176F98}"/>
                </a:ext>
              </a:extLst>
            </p:cNvPr>
            <p:cNvGrpSpPr/>
            <p:nvPr/>
          </p:nvGrpSpPr>
          <p:grpSpPr>
            <a:xfrm>
              <a:off x="2552394" y="3893010"/>
              <a:ext cx="2696265" cy="2685274"/>
              <a:chOff x="2552394" y="3893010"/>
              <a:chExt cx="2696265" cy="2685274"/>
            </a:xfrm>
          </p:grpSpPr>
          <p:sp>
            <p:nvSpPr>
              <p:cNvPr id="47" name="Rounded Rectangle 46">
                <a:extLst>
                  <a:ext uri="{FF2B5EF4-FFF2-40B4-BE49-F238E27FC236}">
                    <a16:creationId xmlns:a16="http://schemas.microsoft.com/office/drawing/2014/main" id="{D91FEB6B-5390-03B1-B068-587E780063F5}"/>
                  </a:ext>
                </a:extLst>
              </p:cNvPr>
              <p:cNvSpPr/>
              <p:nvPr/>
            </p:nvSpPr>
            <p:spPr>
              <a:xfrm>
                <a:off x="2552394" y="3893010"/>
                <a:ext cx="2696265" cy="2685274"/>
              </a:xfrm>
              <a:prstGeom prst="roundRect">
                <a:avLst/>
              </a:prstGeom>
              <a:noFill/>
              <a:ln w="3810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48" name="Rectangle 47">
                <a:extLst>
                  <a:ext uri="{FF2B5EF4-FFF2-40B4-BE49-F238E27FC236}">
                    <a16:creationId xmlns:a16="http://schemas.microsoft.com/office/drawing/2014/main" id="{75718B34-6122-AB04-46B9-F4BDC8A0F6FE}"/>
                  </a:ext>
                </a:extLst>
              </p:cNvPr>
              <p:cNvSpPr/>
              <p:nvPr/>
            </p:nvSpPr>
            <p:spPr>
              <a:xfrm>
                <a:off x="3511227" y="6284112"/>
                <a:ext cx="778598" cy="261306"/>
              </a:xfrm>
              <a:prstGeom prst="rect">
                <a:avLst/>
              </a:prstGeom>
              <a:noFill/>
              <a:ln w="28575">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grpSp>
        <p:grpSp>
          <p:nvGrpSpPr>
            <p:cNvPr id="60" name="Group 59">
              <a:extLst>
                <a:ext uri="{FF2B5EF4-FFF2-40B4-BE49-F238E27FC236}">
                  <a16:creationId xmlns:a16="http://schemas.microsoft.com/office/drawing/2014/main" id="{E7A21046-CABA-316B-9683-176435A9C080}"/>
                </a:ext>
              </a:extLst>
            </p:cNvPr>
            <p:cNvGrpSpPr/>
            <p:nvPr/>
          </p:nvGrpSpPr>
          <p:grpSpPr>
            <a:xfrm>
              <a:off x="411691" y="4545824"/>
              <a:ext cx="2182103" cy="1456554"/>
              <a:chOff x="411691" y="4491713"/>
              <a:chExt cx="2182103" cy="1456554"/>
            </a:xfrm>
          </p:grpSpPr>
          <p:pic>
            <p:nvPicPr>
              <p:cNvPr id="43" name="Picture 2" descr="Illustration of a longfin squid with reddish pink mantle and blueish purple fins and tentacles. Credit: NOAA Fisheries/Jack Hornady">
                <a:extLst>
                  <a:ext uri="{FF2B5EF4-FFF2-40B4-BE49-F238E27FC236}">
                    <a16:creationId xmlns:a16="http://schemas.microsoft.com/office/drawing/2014/main" id="{16F3614C-4853-9B97-E862-1E09978EA8C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flipH="1">
                <a:off x="411691" y="4491713"/>
                <a:ext cx="2182103" cy="1456554"/>
              </a:xfrm>
              <a:prstGeom prst="rect">
                <a:avLst/>
              </a:prstGeom>
              <a:noFill/>
              <a:extLst>
                <a:ext uri="{909E8E84-426E-40DD-AFC4-6F175D3DCCD1}">
                  <a14:hiddenFill xmlns:a14="http://schemas.microsoft.com/office/drawing/2010/main">
                    <a:solidFill>
                      <a:srgbClr val="FFFFFF"/>
                    </a:solidFill>
                  </a14:hiddenFill>
                </a:ext>
              </a:extLst>
            </p:spPr>
          </p:pic>
          <p:sp>
            <p:nvSpPr>
              <p:cNvPr id="50" name="TextBox 49">
                <a:extLst>
                  <a:ext uri="{FF2B5EF4-FFF2-40B4-BE49-F238E27FC236}">
                    <a16:creationId xmlns:a16="http://schemas.microsoft.com/office/drawing/2014/main" id="{4214811E-B502-4D41-082E-BF812029982F}"/>
                  </a:ext>
                </a:extLst>
              </p:cNvPr>
              <p:cNvSpPr txBox="1"/>
              <p:nvPr/>
            </p:nvSpPr>
            <p:spPr>
              <a:xfrm>
                <a:off x="890235" y="4491713"/>
                <a:ext cx="1249060" cy="369332"/>
              </a:xfrm>
              <a:prstGeom prst="rect">
                <a:avLst/>
              </a:prstGeom>
              <a:noFill/>
            </p:spPr>
            <p:txBody>
              <a:bodyPr wrap="none" rtlCol="0">
                <a:spAutoFit/>
              </a:bodyPr>
              <a:lstStyle/>
              <a:p>
                <a:r>
                  <a:rPr lang="en-US" b="1" dirty="0">
                    <a:latin typeface="Arial" panose="020B0604020202020204" pitchFamily="34" charset="0"/>
                    <a:cs typeface="Arial" panose="020B0604020202020204" pitchFamily="34" charset="0"/>
                  </a:rPr>
                  <a:t>Chapter 2</a:t>
                </a:r>
              </a:p>
            </p:txBody>
          </p:sp>
          <p:sp>
            <p:nvSpPr>
              <p:cNvPr id="2" name="TextBox 1">
                <a:extLst>
                  <a:ext uri="{FF2B5EF4-FFF2-40B4-BE49-F238E27FC236}">
                    <a16:creationId xmlns:a16="http://schemas.microsoft.com/office/drawing/2014/main" id="{2D1DABB2-5CBE-0158-C3CB-27A03D270AC8}"/>
                  </a:ext>
                </a:extLst>
              </p:cNvPr>
              <p:cNvSpPr txBox="1"/>
              <p:nvPr/>
            </p:nvSpPr>
            <p:spPr>
              <a:xfrm>
                <a:off x="884624" y="5501102"/>
                <a:ext cx="1236236" cy="369332"/>
              </a:xfrm>
              <a:prstGeom prst="rect">
                <a:avLst/>
              </a:prstGeom>
              <a:noFill/>
            </p:spPr>
            <p:txBody>
              <a:bodyPr wrap="none" rtlCol="0">
                <a:spAutoFit/>
              </a:bodyPr>
              <a:lstStyle/>
              <a:p>
                <a:r>
                  <a:rPr lang="en-US" b="1" dirty="0">
                    <a:latin typeface="Arial" panose="020B0604020202020204" pitchFamily="34" charset="0"/>
                    <a:cs typeface="Arial" panose="020B0604020202020204" pitchFamily="34" charset="0"/>
                  </a:rPr>
                  <a:t>Migration</a:t>
                </a:r>
              </a:p>
            </p:txBody>
          </p:sp>
        </p:grpSp>
      </p:grpSp>
      <p:grpSp>
        <p:nvGrpSpPr>
          <p:cNvPr id="12" name="Group 11">
            <a:extLst>
              <a:ext uri="{FF2B5EF4-FFF2-40B4-BE49-F238E27FC236}">
                <a16:creationId xmlns:a16="http://schemas.microsoft.com/office/drawing/2014/main" id="{17368BE1-D9F5-22F6-F0EF-502EBB32C9FE}"/>
              </a:ext>
            </a:extLst>
          </p:cNvPr>
          <p:cNvGrpSpPr/>
          <p:nvPr/>
        </p:nvGrpSpPr>
        <p:grpSpPr>
          <a:xfrm>
            <a:off x="7343399" y="3931464"/>
            <a:ext cx="4426227" cy="2685274"/>
            <a:chOff x="7347612" y="3886521"/>
            <a:chExt cx="4426227" cy="2685274"/>
          </a:xfrm>
        </p:grpSpPr>
        <p:grpSp>
          <p:nvGrpSpPr>
            <p:cNvPr id="57" name="Group 56">
              <a:extLst>
                <a:ext uri="{FF2B5EF4-FFF2-40B4-BE49-F238E27FC236}">
                  <a16:creationId xmlns:a16="http://schemas.microsoft.com/office/drawing/2014/main" id="{123FD70A-FAF5-7307-BDAD-AE7521211201}"/>
                </a:ext>
              </a:extLst>
            </p:cNvPr>
            <p:cNvGrpSpPr/>
            <p:nvPr/>
          </p:nvGrpSpPr>
          <p:grpSpPr>
            <a:xfrm>
              <a:off x="7347612" y="3886521"/>
              <a:ext cx="4426227" cy="2685274"/>
              <a:chOff x="7347612" y="3886521"/>
              <a:chExt cx="4426227" cy="2685274"/>
            </a:xfrm>
          </p:grpSpPr>
          <p:pic>
            <p:nvPicPr>
              <p:cNvPr id="45" name="Picture 2" descr="Atlantic menhaden Menhaden seafood recommendation | Seafood Watch">
                <a:extLst>
                  <a:ext uri="{FF2B5EF4-FFF2-40B4-BE49-F238E27FC236}">
                    <a16:creationId xmlns:a16="http://schemas.microsoft.com/office/drawing/2014/main" id="{39DD1D00-3662-8137-3DF6-DFE8889DA649}"/>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077164" y="4896834"/>
                <a:ext cx="1696675" cy="755109"/>
              </a:xfrm>
              <a:prstGeom prst="rect">
                <a:avLst/>
              </a:prstGeom>
              <a:noFill/>
              <a:extLst>
                <a:ext uri="{909E8E84-426E-40DD-AFC4-6F175D3DCCD1}">
                  <a14:hiddenFill xmlns:a14="http://schemas.microsoft.com/office/drawing/2010/main">
                    <a:solidFill>
                      <a:srgbClr val="FFFFFF"/>
                    </a:solidFill>
                  </a14:hiddenFill>
                </a:ext>
              </a:extLst>
            </p:spPr>
          </p:pic>
          <p:sp>
            <p:nvSpPr>
              <p:cNvPr id="55" name="Rounded Rectangle 54">
                <a:extLst>
                  <a:ext uri="{FF2B5EF4-FFF2-40B4-BE49-F238E27FC236}">
                    <a16:creationId xmlns:a16="http://schemas.microsoft.com/office/drawing/2014/main" id="{BB53D14E-A6BF-D5AC-1FF5-D83111E0A0A9}"/>
                  </a:ext>
                </a:extLst>
              </p:cNvPr>
              <p:cNvSpPr/>
              <p:nvPr/>
            </p:nvSpPr>
            <p:spPr>
              <a:xfrm>
                <a:off x="7347612" y="3886521"/>
                <a:ext cx="2696265" cy="2685274"/>
              </a:xfrm>
              <a:prstGeom prst="roundRect">
                <a:avLst/>
              </a:prstGeom>
              <a:noFill/>
              <a:ln w="3810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56" name="TextBox 55">
                <a:extLst>
                  <a:ext uri="{FF2B5EF4-FFF2-40B4-BE49-F238E27FC236}">
                    <a16:creationId xmlns:a16="http://schemas.microsoft.com/office/drawing/2014/main" id="{EBCB0823-FE6A-B692-AF95-0CCC263F7C01}"/>
                  </a:ext>
                </a:extLst>
              </p:cNvPr>
              <p:cNvSpPr txBox="1"/>
              <p:nvPr/>
            </p:nvSpPr>
            <p:spPr>
              <a:xfrm>
                <a:off x="10311391" y="4493664"/>
                <a:ext cx="1249060" cy="369332"/>
              </a:xfrm>
              <a:prstGeom prst="rect">
                <a:avLst/>
              </a:prstGeom>
              <a:noFill/>
            </p:spPr>
            <p:txBody>
              <a:bodyPr wrap="none" rtlCol="0">
                <a:spAutoFit/>
              </a:bodyPr>
              <a:lstStyle/>
              <a:p>
                <a:r>
                  <a:rPr lang="en-US" b="1" dirty="0">
                    <a:latin typeface="Arial" panose="020B0604020202020204" pitchFamily="34" charset="0"/>
                    <a:cs typeface="Arial" panose="020B0604020202020204" pitchFamily="34" charset="0"/>
                  </a:rPr>
                  <a:t>Chapter 3</a:t>
                </a:r>
              </a:p>
            </p:txBody>
          </p:sp>
        </p:grpSp>
        <p:sp>
          <p:nvSpPr>
            <p:cNvPr id="3" name="TextBox 2">
              <a:extLst>
                <a:ext uri="{FF2B5EF4-FFF2-40B4-BE49-F238E27FC236}">
                  <a16:creationId xmlns:a16="http://schemas.microsoft.com/office/drawing/2014/main" id="{E2614AB8-B3A4-9CA4-723F-AC0818ED8C34}"/>
                </a:ext>
              </a:extLst>
            </p:cNvPr>
            <p:cNvSpPr txBox="1"/>
            <p:nvPr/>
          </p:nvSpPr>
          <p:spPr>
            <a:xfrm>
              <a:off x="10338642" y="5620813"/>
              <a:ext cx="1210588" cy="369332"/>
            </a:xfrm>
            <a:prstGeom prst="rect">
              <a:avLst/>
            </a:prstGeom>
            <a:noFill/>
          </p:spPr>
          <p:txBody>
            <a:bodyPr wrap="none" rtlCol="0">
              <a:spAutoFit/>
            </a:bodyPr>
            <a:lstStyle/>
            <a:p>
              <a:r>
                <a:rPr lang="en-US" b="1" dirty="0">
                  <a:latin typeface="Arial" panose="020B0604020202020204" pitchFamily="34" charset="0"/>
                  <a:cs typeface="Arial" panose="020B0604020202020204" pitchFamily="34" charset="0"/>
                </a:rPr>
                <a:t>Presence</a:t>
              </a:r>
            </a:p>
          </p:txBody>
        </p:sp>
      </p:grpSp>
      <p:grpSp>
        <p:nvGrpSpPr>
          <p:cNvPr id="91" name="Group 90">
            <a:extLst>
              <a:ext uri="{FF2B5EF4-FFF2-40B4-BE49-F238E27FC236}">
                <a16:creationId xmlns:a16="http://schemas.microsoft.com/office/drawing/2014/main" id="{5718CA25-F300-1493-4CD5-8E26FE9CAE41}"/>
              </a:ext>
            </a:extLst>
          </p:cNvPr>
          <p:cNvGrpSpPr/>
          <p:nvPr/>
        </p:nvGrpSpPr>
        <p:grpSpPr>
          <a:xfrm>
            <a:off x="0" y="0"/>
            <a:ext cx="12192000" cy="548640"/>
            <a:chOff x="0" y="0"/>
            <a:chExt cx="12192000" cy="548640"/>
          </a:xfrm>
        </p:grpSpPr>
        <p:sp>
          <p:nvSpPr>
            <p:cNvPr id="92" name="Rectangle 91">
              <a:extLst>
                <a:ext uri="{FF2B5EF4-FFF2-40B4-BE49-F238E27FC236}">
                  <a16:creationId xmlns:a16="http://schemas.microsoft.com/office/drawing/2014/main" id="{1CC2F74C-24E4-4A38-E7C5-1BA4A25B45D3}"/>
                </a:ext>
              </a:extLst>
            </p:cNvPr>
            <p:cNvSpPr/>
            <p:nvPr/>
          </p:nvSpPr>
          <p:spPr>
            <a:xfrm>
              <a:off x="0" y="0"/>
              <a:ext cx="12192000" cy="54864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grpSp>
          <p:nvGrpSpPr>
            <p:cNvPr id="93" name="Group 92">
              <a:extLst>
                <a:ext uri="{FF2B5EF4-FFF2-40B4-BE49-F238E27FC236}">
                  <a16:creationId xmlns:a16="http://schemas.microsoft.com/office/drawing/2014/main" id="{BB3CC71B-88F5-5A85-DE46-8012B427FE12}"/>
                </a:ext>
              </a:extLst>
            </p:cNvPr>
            <p:cNvGrpSpPr/>
            <p:nvPr/>
          </p:nvGrpSpPr>
          <p:grpSpPr>
            <a:xfrm>
              <a:off x="508000" y="6743"/>
              <a:ext cx="11176000" cy="477279"/>
              <a:chOff x="508000" y="1046502"/>
              <a:chExt cx="11176000" cy="477279"/>
            </a:xfrm>
          </p:grpSpPr>
          <p:grpSp>
            <p:nvGrpSpPr>
              <p:cNvPr id="94" name="Group 93">
                <a:extLst>
                  <a:ext uri="{FF2B5EF4-FFF2-40B4-BE49-F238E27FC236}">
                    <a16:creationId xmlns:a16="http://schemas.microsoft.com/office/drawing/2014/main" id="{EF2FE128-45F3-20AF-ECEE-429ABF26F7D5}"/>
                  </a:ext>
                </a:extLst>
              </p:cNvPr>
              <p:cNvGrpSpPr/>
              <p:nvPr/>
            </p:nvGrpSpPr>
            <p:grpSpPr>
              <a:xfrm>
                <a:off x="508000" y="1046502"/>
                <a:ext cx="1828800" cy="477279"/>
                <a:chOff x="465235" y="141883"/>
                <a:chExt cx="1828800" cy="477279"/>
              </a:xfrm>
            </p:grpSpPr>
            <p:sp>
              <p:nvSpPr>
                <p:cNvPr id="107" name="TextBox 106">
                  <a:extLst>
                    <a:ext uri="{FF2B5EF4-FFF2-40B4-BE49-F238E27FC236}">
                      <a16:creationId xmlns:a16="http://schemas.microsoft.com/office/drawing/2014/main" id="{DE8F9DF8-62C5-A202-7082-69953FEAE322}"/>
                    </a:ext>
                  </a:extLst>
                </p:cNvPr>
                <p:cNvSpPr txBox="1"/>
                <p:nvPr/>
              </p:nvSpPr>
              <p:spPr>
                <a:xfrm>
                  <a:off x="465235" y="496051"/>
                  <a:ext cx="1828800" cy="123111"/>
                </a:xfrm>
                <a:prstGeom prst="rect">
                  <a:avLst/>
                </a:prstGeom>
                <a:solidFill>
                  <a:schemeClr val="accent5">
                    <a:lumMod val="60000"/>
                    <a:lumOff val="40000"/>
                  </a:schemeClr>
                </a:solidFill>
                <a:ln>
                  <a:solidFill>
                    <a:schemeClr val="accent5">
                      <a:lumMod val="60000"/>
                      <a:lumOff val="40000"/>
                    </a:schemeClr>
                  </a:solidFill>
                </a:ln>
              </p:spPr>
              <p:txBody>
                <a:bodyPr wrap="square" rtlCol="0">
                  <a:spAutoFit/>
                </a:bodyPr>
                <a:lstStyle/>
                <a:p>
                  <a:endParaRPr lang="en-US" sz="200" dirty="0">
                    <a:solidFill>
                      <a:schemeClr val="accent1">
                        <a:lumMod val="40000"/>
                        <a:lumOff val="60000"/>
                      </a:schemeClr>
                    </a:solidFill>
                    <a:latin typeface="Arial" panose="020B0604020202020204" pitchFamily="34" charset="0"/>
                    <a:cs typeface="Arial" panose="020B0604020202020204" pitchFamily="34" charset="0"/>
                  </a:endParaRPr>
                </a:p>
              </p:txBody>
            </p:sp>
            <p:sp>
              <p:nvSpPr>
                <p:cNvPr id="108" name="TextBox 107">
                  <a:extLst>
                    <a:ext uri="{FF2B5EF4-FFF2-40B4-BE49-F238E27FC236}">
                      <a16:creationId xmlns:a16="http://schemas.microsoft.com/office/drawing/2014/main" id="{F57D08A1-0C2F-6D42-0906-B6587EC39640}"/>
                    </a:ext>
                  </a:extLst>
                </p:cNvPr>
                <p:cNvSpPr txBox="1"/>
                <p:nvPr/>
              </p:nvSpPr>
              <p:spPr>
                <a:xfrm>
                  <a:off x="684573" y="141883"/>
                  <a:ext cx="1390124" cy="369332"/>
                </a:xfrm>
                <a:prstGeom prst="rect">
                  <a:avLst/>
                </a:prstGeom>
                <a:noFill/>
              </p:spPr>
              <p:txBody>
                <a:bodyPr wrap="none" rtlCol="0">
                  <a:spAutoFit/>
                </a:bodyPr>
                <a:lstStyle/>
                <a:p>
                  <a:pPr algn="ctr"/>
                  <a:r>
                    <a:rPr lang="en-US" dirty="0">
                      <a:solidFill>
                        <a:schemeClr val="bg2">
                          <a:lumMod val="75000"/>
                        </a:schemeClr>
                      </a:solidFill>
                      <a:latin typeface="Arial" panose="020B0604020202020204" pitchFamily="34" charset="0"/>
                      <a:cs typeface="Arial" panose="020B0604020202020204" pitchFamily="34" charset="0"/>
                    </a:rPr>
                    <a:t>Introduction</a:t>
                  </a:r>
                </a:p>
              </p:txBody>
            </p:sp>
          </p:grpSp>
          <p:grpSp>
            <p:nvGrpSpPr>
              <p:cNvPr id="95" name="Group 94">
                <a:extLst>
                  <a:ext uri="{FF2B5EF4-FFF2-40B4-BE49-F238E27FC236}">
                    <a16:creationId xmlns:a16="http://schemas.microsoft.com/office/drawing/2014/main" id="{2D04DBD5-C8C5-3FC4-DA48-8F834189A065}"/>
                  </a:ext>
                </a:extLst>
              </p:cNvPr>
              <p:cNvGrpSpPr/>
              <p:nvPr/>
            </p:nvGrpSpPr>
            <p:grpSpPr>
              <a:xfrm>
                <a:off x="2844800" y="1046502"/>
                <a:ext cx="1828800" cy="477279"/>
                <a:chOff x="465235" y="141883"/>
                <a:chExt cx="1828800" cy="477279"/>
              </a:xfrm>
            </p:grpSpPr>
            <p:sp>
              <p:nvSpPr>
                <p:cNvPr id="105" name="TextBox 104">
                  <a:extLst>
                    <a:ext uri="{FF2B5EF4-FFF2-40B4-BE49-F238E27FC236}">
                      <a16:creationId xmlns:a16="http://schemas.microsoft.com/office/drawing/2014/main" id="{C41A8720-6559-682E-9AFF-4CB266DA8DC9}"/>
                    </a:ext>
                  </a:extLst>
                </p:cNvPr>
                <p:cNvSpPr txBox="1"/>
                <p:nvPr/>
              </p:nvSpPr>
              <p:spPr>
                <a:xfrm>
                  <a:off x="465235" y="496051"/>
                  <a:ext cx="1828800" cy="123111"/>
                </a:xfrm>
                <a:prstGeom prst="rect">
                  <a:avLst/>
                </a:prstGeom>
                <a:solidFill>
                  <a:schemeClr val="accent5">
                    <a:lumMod val="60000"/>
                    <a:lumOff val="40000"/>
                  </a:schemeClr>
                </a:solidFill>
                <a:ln>
                  <a:solidFill>
                    <a:schemeClr val="accent5">
                      <a:lumMod val="60000"/>
                      <a:lumOff val="40000"/>
                    </a:schemeClr>
                  </a:solidFill>
                </a:ln>
              </p:spPr>
              <p:txBody>
                <a:bodyPr wrap="square" rtlCol="0">
                  <a:spAutoFit/>
                </a:bodyPr>
                <a:lstStyle/>
                <a:p>
                  <a:endParaRPr lang="en-US" sz="200" dirty="0">
                    <a:solidFill>
                      <a:schemeClr val="accent1">
                        <a:lumMod val="40000"/>
                        <a:lumOff val="60000"/>
                      </a:schemeClr>
                    </a:solidFill>
                    <a:latin typeface="Arial" panose="020B0604020202020204" pitchFamily="34" charset="0"/>
                    <a:cs typeface="Arial" panose="020B0604020202020204" pitchFamily="34" charset="0"/>
                  </a:endParaRPr>
                </a:p>
              </p:txBody>
            </p:sp>
            <p:sp>
              <p:nvSpPr>
                <p:cNvPr id="106" name="TextBox 105">
                  <a:extLst>
                    <a:ext uri="{FF2B5EF4-FFF2-40B4-BE49-F238E27FC236}">
                      <a16:creationId xmlns:a16="http://schemas.microsoft.com/office/drawing/2014/main" id="{2E51F7B0-EEC2-8E29-B7EA-2393A0D1179E}"/>
                    </a:ext>
                  </a:extLst>
                </p:cNvPr>
                <p:cNvSpPr txBox="1"/>
                <p:nvPr/>
              </p:nvSpPr>
              <p:spPr>
                <a:xfrm>
                  <a:off x="780754" y="141883"/>
                  <a:ext cx="1197765" cy="369332"/>
                </a:xfrm>
                <a:prstGeom prst="rect">
                  <a:avLst/>
                </a:prstGeom>
                <a:noFill/>
              </p:spPr>
              <p:txBody>
                <a:bodyPr wrap="none" rtlCol="0">
                  <a:spAutoFit/>
                </a:bodyPr>
                <a:lstStyle/>
                <a:p>
                  <a:pPr algn="ctr"/>
                  <a:r>
                    <a:rPr lang="en-US" dirty="0">
                      <a:solidFill>
                        <a:schemeClr val="bg2">
                          <a:lumMod val="75000"/>
                        </a:schemeClr>
                      </a:solidFill>
                      <a:latin typeface="Arial" panose="020B0604020202020204" pitchFamily="34" charset="0"/>
                      <a:cs typeface="Arial" panose="020B0604020202020204" pitchFamily="34" charset="0"/>
                    </a:rPr>
                    <a:t>Chapter 1</a:t>
                  </a:r>
                </a:p>
              </p:txBody>
            </p:sp>
          </p:grpSp>
          <p:grpSp>
            <p:nvGrpSpPr>
              <p:cNvPr id="96" name="Group 95">
                <a:extLst>
                  <a:ext uri="{FF2B5EF4-FFF2-40B4-BE49-F238E27FC236}">
                    <a16:creationId xmlns:a16="http://schemas.microsoft.com/office/drawing/2014/main" id="{4913376D-6E19-8ACF-384C-95B3EF4344C6}"/>
                  </a:ext>
                </a:extLst>
              </p:cNvPr>
              <p:cNvGrpSpPr/>
              <p:nvPr/>
            </p:nvGrpSpPr>
            <p:grpSpPr>
              <a:xfrm>
                <a:off x="5181600" y="1046502"/>
                <a:ext cx="1828800" cy="477279"/>
                <a:chOff x="465235" y="141883"/>
                <a:chExt cx="1828800" cy="477279"/>
              </a:xfrm>
            </p:grpSpPr>
            <p:sp>
              <p:nvSpPr>
                <p:cNvPr id="103" name="TextBox 102">
                  <a:extLst>
                    <a:ext uri="{FF2B5EF4-FFF2-40B4-BE49-F238E27FC236}">
                      <a16:creationId xmlns:a16="http://schemas.microsoft.com/office/drawing/2014/main" id="{16BCD43B-1450-ED23-BB03-AC5B0263F023}"/>
                    </a:ext>
                  </a:extLst>
                </p:cNvPr>
                <p:cNvSpPr txBox="1"/>
                <p:nvPr/>
              </p:nvSpPr>
              <p:spPr>
                <a:xfrm>
                  <a:off x="465235" y="496051"/>
                  <a:ext cx="1828800" cy="123111"/>
                </a:xfrm>
                <a:prstGeom prst="rect">
                  <a:avLst/>
                </a:prstGeom>
                <a:solidFill>
                  <a:schemeClr val="accent5">
                    <a:lumMod val="60000"/>
                    <a:lumOff val="40000"/>
                  </a:schemeClr>
                </a:solidFill>
                <a:ln>
                  <a:solidFill>
                    <a:schemeClr val="accent5">
                      <a:lumMod val="60000"/>
                      <a:lumOff val="40000"/>
                    </a:schemeClr>
                  </a:solidFill>
                </a:ln>
              </p:spPr>
              <p:txBody>
                <a:bodyPr wrap="square" rtlCol="0">
                  <a:spAutoFit/>
                </a:bodyPr>
                <a:lstStyle/>
                <a:p>
                  <a:endParaRPr lang="en-US" sz="200" dirty="0">
                    <a:solidFill>
                      <a:schemeClr val="accent1">
                        <a:lumMod val="40000"/>
                        <a:lumOff val="60000"/>
                      </a:schemeClr>
                    </a:solidFill>
                    <a:latin typeface="Arial" panose="020B0604020202020204" pitchFamily="34" charset="0"/>
                    <a:cs typeface="Arial" panose="020B0604020202020204" pitchFamily="34" charset="0"/>
                  </a:endParaRPr>
                </a:p>
              </p:txBody>
            </p:sp>
            <p:sp>
              <p:nvSpPr>
                <p:cNvPr id="104" name="TextBox 103">
                  <a:extLst>
                    <a:ext uri="{FF2B5EF4-FFF2-40B4-BE49-F238E27FC236}">
                      <a16:creationId xmlns:a16="http://schemas.microsoft.com/office/drawing/2014/main" id="{494B5CA5-2CB2-745A-54FF-8C52346EE0F5}"/>
                    </a:ext>
                  </a:extLst>
                </p:cNvPr>
                <p:cNvSpPr txBox="1"/>
                <p:nvPr/>
              </p:nvSpPr>
              <p:spPr>
                <a:xfrm>
                  <a:off x="775144" y="141883"/>
                  <a:ext cx="1208985" cy="369332"/>
                </a:xfrm>
                <a:prstGeom prst="rect">
                  <a:avLst/>
                </a:prstGeom>
                <a:noFill/>
              </p:spPr>
              <p:txBody>
                <a:bodyPr wrap="none" rtlCol="0">
                  <a:spAutoFit/>
                </a:bodyPr>
                <a:lstStyle/>
                <a:p>
                  <a:pPr algn="ctr"/>
                  <a:r>
                    <a:rPr lang="en-US" dirty="0">
                      <a:solidFill>
                        <a:schemeClr val="bg2">
                          <a:lumMod val="75000"/>
                        </a:schemeClr>
                      </a:solidFill>
                      <a:latin typeface="Arial" panose="020B0604020202020204" pitchFamily="34" charset="0"/>
                      <a:cs typeface="Arial" panose="020B0604020202020204" pitchFamily="34" charset="0"/>
                    </a:rPr>
                    <a:t>Chapter 2</a:t>
                  </a:r>
                </a:p>
              </p:txBody>
            </p:sp>
          </p:grpSp>
          <p:grpSp>
            <p:nvGrpSpPr>
              <p:cNvPr id="97" name="Group 96">
                <a:extLst>
                  <a:ext uri="{FF2B5EF4-FFF2-40B4-BE49-F238E27FC236}">
                    <a16:creationId xmlns:a16="http://schemas.microsoft.com/office/drawing/2014/main" id="{AA71FA06-FB1A-CF1E-65A3-1CD8A2CD9061}"/>
                  </a:ext>
                </a:extLst>
              </p:cNvPr>
              <p:cNvGrpSpPr/>
              <p:nvPr/>
            </p:nvGrpSpPr>
            <p:grpSpPr>
              <a:xfrm>
                <a:off x="7518400" y="1046502"/>
                <a:ext cx="1828800" cy="477279"/>
                <a:chOff x="465235" y="141883"/>
                <a:chExt cx="1828800" cy="477279"/>
              </a:xfrm>
            </p:grpSpPr>
            <p:sp>
              <p:nvSpPr>
                <p:cNvPr id="101" name="TextBox 100">
                  <a:extLst>
                    <a:ext uri="{FF2B5EF4-FFF2-40B4-BE49-F238E27FC236}">
                      <a16:creationId xmlns:a16="http://schemas.microsoft.com/office/drawing/2014/main" id="{5B95CE3C-78A3-447C-3902-4FEAF6BB4DD0}"/>
                    </a:ext>
                  </a:extLst>
                </p:cNvPr>
                <p:cNvSpPr txBox="1"/>
                <p:nvPr/>
              </p:nvSpPr>
              <p:spPr>
                <a:xfrm>
                  <a:off x="465235" y="496051"/>
                  <a:ext cx="1828800" cy="123111"/>
                </a:xfrm>
                <a:prstGeom prst="rect">
                  <a:avLst/>
                </a:prstGeom>
                <a:solidFill>
                  <a:schemeClr val="accent5">
                    <a:lumMod val="60000"/>
                    <a:lumOff val="40000"/>
                  </a:schemeClr>
                </a:solidFill>
                <a:ln>
                  <a:solidFill>
                    <a:schemeClr val="accent5">
                      <a:lumMod val="60000"/>
                      <a:lumOff val="40000"/>
                    </a:schemeClr>
                  </a:solidFill>
                </a:ln>
              </p:spPr>
              <p:txBody>
                <a:bodyPr wrap="square" rtlCol="0">
                  <a:spAutoFit/>
                </a:bodyPr>
                <a:lstStyle/>
                <a:p>
                  <a:endParaRPr lang="en-US" sz="200" dirty="0">
                    <a:solidFill>
                      <a:schemeClr val="accent1">
                        <a:lumMod val="40000"/>
                        <a:lumOff val="60000"/>
                      </a:schemeClr>
                    </a:solidFill>
                    <a:latin typeface="Arial" panose="020B0604020202020204" pitchFamily="34" charset="0"/>
                    <a:cs typeface="Arial" panose="020B0604020202020204" pitchFamily="34" charset="0"/>
                  </a:endParaRPr>
                </a:p>
              </p:txBody>
            </p:sp>
            <p:sp>
              <p:nvSpPr>
                <p:cNvPr id="102" name="TextBox 101">
                  <a:extLst>
                    <a:ext uri="{FF2B5EF4-FFF2-40B4-BE49-F238E27FC236}">
                      <a16:creationId xmlns:a16="http://schemas.microsoft.com/office/drawing/2014/main" id="{ECC25B04-DA7F-CE35-C472-51E3538AAC20}"/>
                    </a:ext>
                  </a:extLst>
                </p:cNvPr>
                <p:cNvSpPr txBox="1"/>
                <p:nvPr/>
              </p:nvSpPr>
              <p:spPr>
                <a:xfrm>
                  <a:off x="772740" y="141883"/>
                  <a:ext cx="1213794" cy="369332"/>
                </a:xfrm>
                <a:prstGeom prst="rect">
                  <a:avLst/>
                </a:prstGeom>
                <a:noFill/>
              </p:spPr>
              <p:txBody>
                <a:bodyPr wrap="none" rtlCol="0">
                  <a:spAutoFit/>
                </a:bodyPr>
                <a:lstStyle/>
                <a:p>
                  <a:pPr algn="ctr"/>
                  <a:r>
                    <a:rPr lang="en-US" dirty="0">
                      <a:solidFill>
                        <a:schemeClr val="bg2">
                          <a:lumMod val="75000"/>
                        </a:schemeClr>
                      </a:solidFill>
                      <a:latin typeface="Arial" panose="020B0604020202020204" pitchFamily="34" charset="0"/>
                      <a:cs typeface="Arial" panose="020B0604020202020204" pitchFamily="34" charset="0"/>
                    </a:rPr>
                    <a:t>Chapter 3</a:t>
                  </a:r>
                </a:p>
              </p:txBody>
            </p:sp>
          </p:grpSp>
          <p:grpSp>
            <p:nvGrpSpPr>
              <p:cNvPr id="98" name="Group 97">
                <a:extLst>
                  <a:ext uri="{FF2B5EF4-FFF2-40B4-BE49-F238E27FC236}">
                    <a16:creationId xmlns:a16="http://schemas.microsoft.com/office/drawing/2014/main" id="{AFF86BD9-9B69-AD6C-1805-9EBE631EDEF1}"/>
                  </a:ext>
                </a:extLst>
              </p:cNvPr>
              <p:cNvGrpSpPr/>
              <p:nvPr/>
            </p:nvGrpSpPr>
            <p:grpSpPr>
              <a:xfrm>
                <a:off x="9855200" y="1046502"/>
                <a:ext cx="1828800" cy="477279"/>
                <a:chOff x="465235" y="141883"/>
                <a:chExt cx="1828800" cy="477279"/>
              </a:xfrm>
            </p:grpSpPr>
            <p:sp>
              <p:nvSpPr>
                <p:cNvPr id="99" name="TextBox 98">
                  <a:extLst>
                    <a:ext uri="{FF2B5EF4-FFF2-40B4-BE49-F238E27FC236}">
                      <a16:creationId xmlns:a16="http://schemas.microsoft.com/office/drawing/2014/main" id="{B5B9E864-2C02-C296-D0B0-DA93D6C533A6}"/>
                    </a:ext>
                  </a:extLst>
                </p:cNvPr>
                <p:cNvSpPr txBox="1"/>
                <p:nvPr/>
              </p:nvSpPr>
              <p:spPr>
                <a:xfrm>
                  <a:off x="465235" y="496051"/>
                  <a:ext cx="1828800" cy="123111"/>
                </a:xfrm>
                <a:prstGeom prst="rect">
                  <a:avLst/>
                </a:prstGeom>
                <a:solidFill>
                  <a:schemeClr val="accent5">
                    <a:lumMod val="75000"/>
                  </a:schemeClr>
                </a:solidFill>
                <a:ln>
                  <a:solidFill>
                    <a:schemeClr val="accent5">
                      <a:lumMod val="75000"/>
                    </a:schemeClr>
                  </a:solidFill>
                </a:ln>
              </p:spPr>
              <p:txBody>
                <a:bodyPr wrap="square" rtlCol="0">
                  <a:spAutoFit/>
                </a:bodyPr>
                <a:lstStyle/>
                <a:p>
                  <a:endParaRPr lang="en-US" sz="200" dirty="0">
                    <a:solidFill>
                      <a:schemeClr val="accent1">
                        <a:lumMod val="40000"/>
                        <a:lumOff val="60000"/>
                      </a:schemeClr>
                    </a:solidFill>
                    <a:latin typeface="Arial" panose="020B0604020202020204" pitchFamily="34" charset="0"/>
                    <a:cs typeface="Arial" panose="020B0604020202020204" pitchFamily="34" charset="0"/>
                  </a:endParaRPr>
                </a:p>
              </p:txBody>
            </p:sp>
            <p:sp>
              <p:nvSpPr>
                <p:cNvPr id="100" name="TextBox 99">
                  <a:extLst>
                    <a:ext uri="{FF2B5EF4-FFF2-40B4-BE49-F238E27FC236}">
                      <a16:creationId xmlns:a16="http://schemas.microsoft.com/office/drawing/2014/main" id="{66461ED2-9BF5-3A82-F8B5-5D613B32452B}"/>
                    </a:ext>
                  </a:extLst>
                </p:cNvPr>
                <p:cNvSpPr txBox="1"/>
                <p:nvPr/>
              </p:nvSpPr>
              <p:spPr>
                <a:xfrm>
                  <a:off x="761522" y="141883"/>
                  <a:ext cx="1236236" cy="369332"/>
                </a:xfrm>
                <a:prstGeom prst="rect">
                  <a:avLst/>
                </a:prstGeom>
                <a:noFill/>
              </p:spPr>
              <p:txBody>
                <a:bodyPr wrap="none" rtlCol="0">
                  <a:spAutoFit/>
                </a:bodyPr>
                <a:lstStyle/>
                <a:p>
                  <a:pPr algn="ctr"/>
                  <a:r>
                    <a:rPr lang="en-US" b="1" dirty="0">
                      <a:solidFill>
                        <a:schemeClr val="bg2">
                          <a:lumMod val="50000"/>
                        </a:schemeClr>
                      </a:solidFill>
                      <a:latin typeface="Arial" panose="020B0604020202020204" pitchFamily="34" charset="0"/>
                      <a:cs typeface="Arial" panose="020B0604020202020204" pitchFamily="34" charset="0"/>
                    </a:rPr>
                    <a:t>Summary</a:t>
                  </a:r>
                </a:p>
              </p:txBody>
            </p:sp>
          </p:grpSp>
        </p:grpSp>
      </p:grpSp>
    </p:spTree>
    <p:extLst>
      <p:ext uri="{BB962C8B-B14F-4D97-AF65-F5344CB8AC3E}">
        <p14:creationId xmlns:p14="http://schemas.microsoft.com/office/powerpoint/2010/main" val="22604760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073F4-5FF8-BF83-8DCC-BB34EBED930F}"/>
              </a:ext>
            </a:extLst>
          </p:cNvPr>
          <p:cNvSpPr>
            <a:spLocks noGrp="1"/>
          </p:cNvSpPr>
          <p:nvPr>
            <p:ph type="ctrTitle"/>
          </p:nvPr>
        </p:nvSpPr>
        <p:spPr>
          <a:xfrm>
            <a:off x="1524000" y="639364"/>
            <a:ext cx="9144000" cy="2812228"/>
          </a:xfrm>
        </p:spPr>
        <p:txBody>
          <a:bodyPr anchor="ctr">
            <a:norm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lang="en-US" sz="7200" dirty="0"/>
              <a:t>Thank you! </a:t>
            </a:r>
          </a:p>
        </p:txBody>
      </p:sp>
      <p:sp>
        <p:nvSpPr>
          <p:cNvPr id="3" name="Subtitle 2">
            <a:extLst>
              <a:ext uri="{FF2B5EF4-FFF2-40B4-BE49-F238E27FC236}">
                <a16:creationId xmlns:a16="http://schemas.microsoft.com/office/drawing/2014/main" id="{6065AB6A-3ECE-C9BC-CF15-06BC8A584FC2}"/>
              </a:ext>
            </a:extLst>
          </p:cNvPr>
          <p:cNvSpPr>
            <a:spLocks noGrp="1"/>
          </p:cNvSpPr>
          <p:nvPr>
            <p:ph type="subTitle" idx="1"/>
          </p:nvPr>
        </p:nvSpPr>
        <p:spPr>
          <a:xfrm>
            <a:off x="1567030" y="3451592"/>
            <a:ext cx="4670765" cy="2340864"/>
          </a:xfrm>
        </p:spPr>
        <p:txBody>
          <a:bodyPr>
            <a:normAutofit/>
          </a:bodyPr>
          <a:lstStyle/>
          <a:p>
            <a:pPr>
              <a:lnSpc>
                <a:spcPct val="90000"/>
              </a:lnSpc>
            </a:pPr>
            <a:r>
              <a:rPr lang="en-US" sz="2600" dirty="0"/>
              <a:t>Samantha Alaimo</a:t>
            </a:r>
          </a:p>
          <a:p>
            <a:pPr>
              <a:lnSpc>
                <a:spcPct val="90000"/>
              </a:lnSpc>
            </a:pPr>
            <a:r>
              <a:rPr lang="en-US" sz="2000" dirty="0"/>
              <a:t>2 August 2023 </a:t>
            </a:r>
          </a:p>
          <a:p>
            <a:pPr>
              <a:lnSpc>
                <a:spcPct val="90000"/>
              </a:lnSpc>
            </a:pPr>
            <a:r>
              <a:rPr lang="en-US" sz="2000" dirty="0"/>
              <a:t>Ph.D. Dissertation Proposal</a:t>
            </a:r>
          </a:p>
          <a:p>
            <a:pPr>
              <a:lnSpc>
                <a:spcPct val="90000"/>
              </a:lnSpc>
            </a:pPr>
            <a:r>
              <a:rPr lang="en-US" sz="2000" dirty="0"/>
              <a:t>Rutgers University</a:t>
            </a:r>
          </a:p>
          <a:p>
            <a:pPr>
              <a:lnSpc>
                <a:spcPct val="90000"/>
              </a:lnSpc>
            </a:pPr>
            <a:r>
              <a:rPr lang="en-US" sz="2000" dirty="0"/>
              <a:t>Department of Marine and Coastal Science</a:t>
            </a:r>
          </a:p>
        </p:txBody>
      </p:sp>
      <p:sp>
        <p:nvSpPr>
          <p:cNvPr id="6" name="Subtitle 2">
            <a:extLst>
              <a:ext uri="{FF2B5EF4-FFF2-40B4-BE49-F238E27FC236}">
                <a16:creationId xmlns:a16="http://schemas.microsoft.com/office/drawing/2014/main" id="{577D0BB3-88C6-9E0E-07B2-16D169A55320}"/>
              </a:ext>
            </a:extLst>
          </p:cNvPr>
          <p:cNvSpPr txBox="1">
            <a:spLocks/>
          </p:cNvSpPr>
          <p:nvPr/>
        </p:nvSpPr>
        <p:spPr>
          <a:xfrm>
            <a:off x="6096000" y="3438113"/>
            <a:ext cx="5103336" cy="2338806"/>
          </a:xfrm>
          <a:prstGeom prst="rect">
            <a:avLst/>
          </a:prstGeom>
        </p:spPr>
        <p:txBody>
          <a:bodyPr vert="horz" lIns="91440" tIns="45720" rIns="91440" bIns="45720" rtlCol="0">
            <a:normAutofit fontScale="85000"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2800" u="sng" dirty="0">
                <a:latin typeface="Arial" panose="020B0604020202020204" pitchFamily="34" charset="0"/>
                <a:cs typeface="Arial" panose="020B0604020202020204" pitchFamily="34" charset="0"/>
              </a:rPr>
              <a:t>Dissertation Committee: </a:t>
            </a:r>
          </a:p>
          <a:p>
            <a:r>
              <a:rPr lang="en-US" dirty="0">
                <a:latin typeface="Arial" panose="020B0604020202020204" pitchFamily="34" charset="0"/>
                <a:cs typeface="Arial" panose="020B0604020202020204" pitchFamily="34" charset="0"/>
              </a:rPr>
              <a:t>Dr. Josh Kohut (advisor)</a:t>
            </a:r>
          </a:p>
          <a:p>
            <a:r>
              <a:rPr lang="en-US" dirty="0">
                <a:latin typeface="Arial" panose="020B0604020202020204" pitchFamily="34" charset="0"/>
                <a:cs typeface="Arial" panose="020B0604020202020204" pitchFamily="34" charset="0"/>
              </a:rPr>
              <a:t>Dr. Daphne Munroe</a:t>
            </a:r>
          </a:p>
          <a:p>
            <a:r>
              <a:rPr lang="en-US" dirty="0">
                <a:latin typeface="Arial" panose="020B0604020202020204" pitchFamily="34" charset="0"/>
                <a:cs typeface="Arial" panose="020B0604020202020204" pitchFamily="34" charset="0"/>
              </a:rPr>
              <a:t>Dr. Travis Miles</a:t>
            </a:r>
          </a:p>
          <a:p>
            <a:r>
              <a:rPr lang="en-US" dirty="0">
                <a:latin typeface="Arial" panose="020B0604020202020204" pitchFamily="34" charset="0"/>
                <a:cs typeface="Arial" panose="020B0604020202020204" pitchFamily="34" charset="0"/>
              </a:rPr>
              <a:t>Dr. Grace Saba</a:t>
            </a:r>
          </a:p>
          <a:p>
            <a:r>
              <a:rPr lang="en-US" dirty="0">
                <a:latin typeface="Arial" panose="020B0604020202020204" pitchFamily="34" charset="0"/>
                <a:cs typeface="Arial" panose="020B0604020202020204" pitchFamily="34" charset="0"/>
              </a:rPr>
              <a:t>Dr. David </a:t>
            </a:r>
            <a:r>
              <a:rPr lang="en-US" dirty="0" err="1">
                <a:latin typeface="Arial" panose="020B0604020202020204" pitchFamily="34" charset="0"/>
                <a:cs typeface="Arial" panose="020B0604020202020204" pitchFamily="34" charset="0"/>
              </a:rPr>
              <a:t>Secor</a:t>
            </a:r>
            <a:r>
              <a:rPr lang="en-US" dirty="0">
                <a:latin typeface="Arial" panose="020B0604020202020204" pitchFamily="34" charset="0"/>
                <a:cs typeface="Arial" panose="020B0604020202020204" pitchFamily="34" charset="0"/>
              </a:rPr>
              <a:t> (University of Maryland)</a:t>
            </a:r>
          </a:p>
        </p:txBody>
      </p:sp>
      <p:grpSp>
        <p:nvGrpSpPr>
          <p:cNvPr id="36" name="Group 35">
            <a:extLst>
              <a:ext uri="{FF2B5EF4-FFF2-40B4-BE49-F238E27FC236}">
                <a16:creationId xmlns:a16="http://schemas.microsoft.com/office/drawing/2014/main" id="{E0D9E604-A19C-1443-BE92-0C66E6D9F806}"/>
              </a:ext>
            </a:extLst>
          </p:cNvPr>
          <p:cNvGrpSpPr/>
          <p:nvPr/>
        </p:nvGrpSpPr>
        <p:grpSpPr>
          <a:xfrm>
            <a:off x="0" y="5953616"/>
            <a:ext cx="12192000" cy="932584"/>
            <a:chOff x="0" y="6037696"/>
            <a:chExt cx="12192000" cy="932584"/>
          </a:xfrm>
        </p:grpSpPr>
        <p:grpSp>
          <p:nvGrpSpPr>
            <p:cNvPr id="10" name="Group 9">
              <a:extLst>
                <a:ext uri="{FF2B5EF4-FFF2-40B4-BE49-F238E27FC236}">
                  <a16:creationId xmlns:a16="http://schemas.microsoft.com/office/drawing/2014/main" id="{8E151009-F4B1-7C70-813B-87BECBD2FFBC}"/>
                </a:ext>
              </a:extLst>
            </p:cNvPr>
            <p:cNvGrpSpPr/>
            <p:nvPr/>
          </p:nvGrpSpPr>
          <p:grpSpPr>
            <a:xfrm>
              <a:off x="0" y="6037696"/>
              <a:ext cx="12192000" cy="921773"/>
              <a:chOff x="0" y="6037696"/>
              <a:chExt cx="12192000" cy="921773"/>
            </a:xfrm>
          </p:grpSpPr>
          <p:sp>
            <p:nvSpPr>
              <p:cNvPr id="7" name="Rectangle 6">
                <a:extLst>
                  <a:ext uri="{FF2B5EF4-FFF2-40B4-BE49-F238E27FC236}">
                    <a16:creationId xmlns:a16="http://schemas.microsoft.com/office/drawing/2014/main" id="{1EC05F3C-6DE1-209A-7291-D6EBA4247B30}"/>
                  </a:ext>
                </a:extLst>
              </p:cNvPr>
              <p:cNvSpPr/>
              <p:nvPr/>
            </p:nvSpPr>
            <p:spPr>
              <a:xfrm>
                <a:off x="0" y="6088202"/>
                <a:ext cx="12192000" cy="871267"/>
              </a:xfrm>
              <a:prstGeom prst="rect">
                <a:avLst/>
              </a:prstGeom>
              <a:solidFill>
                <a:schemeClr val="accent5">
                  <a:lumMod val="20000"/>
                  <a:lumOff val="80000"/>
                </a:schemeClr>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pic>
            <p:nvPicPr>
              <p:cNvPr id="4" name="Picture 2" descr="Meetings - NJ Water Monitoring Council | Department of Environmental ...">
                <a:extLst>
                  <a:ext uri="{FF2B5EF4-FFF2-40B4-BE49-F238E27FC236}">
                    <a16:creationId xmlns:a16="http://schemas.microsoft.com/office/drawing/2014/main" id="{BFB76156-CA81-D2ED-0A25-4FC63EDBD1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58552" y="6037696"/>
                <a:ext cx="805037" cy="84124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Logo&#10;&#10;Description automatically generated">
                <a:extLst>
                  <a:ext uri="{FF2B5EF4-FFF2-40B4-BE49-F238E27FC236}">
                    <a16:creationId xmlns:a16="http://schemas.microsoft.com/office/drawing/2014/main" id="{AACED886-6A44-9F88-03AA-9A4C26C92C91}"/>
                  </a:ext>
                </a:extLst>
              </p:cNvPr>
              <p:cNvPicPr>
                <a:picLocks noChangeAspect="1"/>
              </p:cNvPicPr>
              <p:nvPr/>
            </p:nvPicPr>
            <p:blipFill>
              <a:blip r:embed="rId4"/>
              <a:stretch>
                <a:fillRect/>
              </a:stretch>
            </p:blipFill>
            <p:spPr>
              <a:xfrm>
                <a:off x="3778741" y="6065374"/>
                <a:ext cx="1931212" cy="887728"/>
              </a:xfrm>
              <a:prstGeom prst="rect">
                <a:avLst/>
              </a:prstGeom>
            </p:spPr>
          </p:pic>
          <p:pic>
            <p:nvPicPr>
              <p:cNvPr id="9" name="Picture 8" descr="Rutgers University Logo | Rutgers university, Rutgers, University logo">
                <a:extLst>
                  <a:ext uri="{FF2B5EF4-FFF2-40B4-BE49-F238E27FC236}">
                    <a16:creationId xmlns:a16="http://schemas.microsoft.com/office/drawing/2014/main" id="{97EA298C-CDFC-912E-2B3C-AAF2918D57F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012188" y="6240235"/>
                <a:ext cx="1931212" cy="522759"/>
              </a:xfrm>
              <a:prstGeom prst="rect">
                <a:avLst/>
              </a:prstGeom>
              <a:noFill/>
              <a:extLst>
                <a:ext uri="{909E8E84-426E-40DD-AFC4-6F175D3DCCD1}">
                  <a14:hiddenFill xmlns:a14="http://schemas.microsoft.com/office/drawing/2010/main">
                    <a:solidFill>
                      <a:srgbClr val="FFFFFF"/>
                    </a:solidFill>
                  </a14:hiddenFill>
                </a:ext>
              </a:extLst>
            </p:spPr>
          </p:pic>
        </p:grpSp>
        <p:pic>
          <p:nvPicPr>
            <p:cNvPr id="35" name="Picture 34" descr="A logo for a science center&#10;&#10;Description automatically generated">
              <a:extLst>
                <a:ext uri="{FF2B5EF4-FFF2-40B4-BE49-F238E27FC236}">
                  <a16:creationId xmlns:a16="http://schemas.microsoft.com/office/drawing/2014/main" id="{7C4747F3-ACD1-E0B8-6E56-2B0D87E359BE}"/>
                </a:ext>
              </a:extLst>
            </p:cNvPr>
            <p:cNvPicPr>
              <a:picLocks noChangeAspect="1"/>
            </p:cNvPicPr>
            <p:nvPr/>
          </p:nvPicPr>
          <p:blipFill>
            <a:blip r:embed="rId6"/>
            <a:stretch>
              <a:fillRect/>
            </a:stretch>
          </p:blipFill>
          <p:spPr>
            <a:xfrm>
              <a:off x="1248599" y="6054892"/>
              <a:ext cx="1281543" cy="915388"/>
            </a:xfrm>
            <a:prstGeom prst="rect">
              <a:avLst/>
            </a:prstGeom>
          </p:spPr>
        </p:pic>
      </p:grpSp>
      <p:grpSp>
        <p:nvGrpSpPr>
          <p:cNvPr id="11" name="Group 10">
            <a:extLst>
              <a:ext uri="{FF2B5EF4-FFF2-40B4-BE49-F238E27FC236}">
                <a16:creationId xmlns:a16="http://schemas.microsoft.com/office/drawing/2014/main" id="{88FF1544-B3E9-A5A2-143B-5E19983C536D}"/>
              </a:ext>
            </a:extLst>
          </p:cNvPr>
          <p:cNvGrpSpPr/>
          <p:nvPr/>
        </p:nvGrpSpPr>
        <p:grpSpPr>
          <a:xfrm>
            <a:off x="0" y="0"/>
            <a:ext cx="12192000" cy="548640"/>
            <a:chOff x="0" y="0"/>
            <a:chExt cx="12192000" cy="548640"/>
          </a:xfrm>
        </p:grpSpPr>
        <p:sp>
          <p:nvSpPr>
            <p:cNvPr id="17" name="Rectangle 16">
              <a:extLst>
                <a:ext uri="{FF2B5EF4-FFF2-40B4-BE49-F238E27FC236}">
                  <a16:creationId xmlns:a16="http://schemas.microsoft.com/office/drawing/2014/main" id="{F1DD97C6-60C9-C85C-8B82-95B82F58C5B5}"/>
                </a:ext>
              </a:extLst>
            </p:cNvPr>
            <p:cNvSpPr/>
            <p:nvPr/>
          </p:nvSpPr>
          <p:spPr>
            <a:xfrm>
              <a:off x="0" y="0"/>
              <a:ext cx="12192000" cy="54864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grpSp>
          <p:nvGrpSpPr>
            <p:cNvPr id="18" name="Group 17">
              <a:extLst>
                <a:ext uri="{FF2B5EF4-FFF2-40B4-BE49-F238E27FC236}">
                  <a16:creationId xmlns:a16="http://schemas.microsoft.com/office/drawing/2014/main" id="{CEF10561-D066-A0E6-564F-E9E7984FF0FF}"/>
                </a:ext>
              </a:extLst>
            </p:cNvPr>
            <p:cNvGrpSpPr/>
            <p:nvPr/>
          </p:nvGrpSpPr>
          <p:grpSpPr>
            <a:xfrm>
              <a:off x="508000" y="6743"/>
              <a:ext cx="11176000" cy="477279"/>
              <a:chOff x="508000" y="1046502"/>
              <a:chExt cx="11176000" cy="477279"/>
            </a:xfrm>
          </p:grpSpPr>
          <p:grpSp>
            <p:nvGrpSpPr>
              <p:cNvPr id="19" name="Group 18">
                <a:extLst>
                  <a:ext uri="{FF2B5EF4-FFF2-40B4-BE49-F238E27FC236}">
                    <a16:creationId xmlns:a16="http://schemas.microsoft.com/office/drawing/2014/main" id="{BEC74035-719C-398E-491E-8C00B848F926}"/>
                  </a:ext>
                </a:extLst>
              </p:cNvPr>
              <p:cNvGrpSpPr/>
              <p:nvPr/>
            </p:nvGrpSpPr>
            <p:grpSpPr>
              <a:xfrm>
                <a:off x="508000" y="1046502"/>
                <a:ext cx="1828800" cy="477279"/>
                <a:chOff x="465235" y="141883"/>
                <a:chExt cx="1828800" cy="477279"/>
              </a:xfrm>
            </p:grpSpPr>
            <p:sp>
              <p:nvSpPr>
                <p:cNvPr id="32" name="TextBox 31">
                  <a:extLst>
                    <a:ext uri="{FF2B5EF4-FFF2-40B4-BE49-F238E27FC236}">
                      <a16:creationId xmlns:a16="http://schemas.microsoft.com/office/drawing/2014/main" id="{4CE720E9-4D1A-D769-CB45-E946C4DE04A7}"/>
                    </a:ext>
                  </a:extLst>
                </p:cNvPr>
                <p:cNvSpPr txBox="1"/>
                <p:nvPr/>
              </p:nvSpPr>
              <p:spPr>
                <a:xfrm>
                  <a:off x="465235" y="496051"/>
                  <a:ext cx="1828800" cy="123111"/>
                </a:xfrm>
                <a:prstGeom prst="rect">
                  <a:avLst/>
                </a:prstGeom>
                <a:solidFill>
                  <a:schemeClr val="accent5">
                    <a:lumMod val="60000"/>
                    <a:lumOff val="40000"/>
                  </a:schemeClr>
                </a:solidFill>
                <a:ln>
                  <a:solidFill>
                    <a:schemeClr val="accent5">
                      <a:lumMod val="60000"/>
                      <a:lumOff val="40000"/>
                    </a:schemeClr>
                  </a:solidFill>
                </a:ln>
              </p:spPr>
              <p:txBody>
                <a:bodyPr wrap="square" rtlCol="0">
                  <a:spAutoFit/>
                </a:bodyPr>
                <a:lstStyle/>
                <a:p>
                  <a:endParaRPr lang="en-US" sz="200" dirty="0">
                    <a:solidFill>
                      <a:schemeClr val="accent1">
                        <a:lumMod val="40000"/>
                        <a:lumOff val="60000"/>
                      </a:schemeClr>
                    </a:solidFill>
                    <a:latin typeface="Arial" panose="020B0604020202020204" pitchFamily="34" charset="0"/>
                    <a:cs typeface="Arial" panose="020B0604020202020204" pitchFamily="34" charset="0"/>
                  </a:endParaRPr>
                </a:p>
              </p:txBody>
            </p:sp>
            <p:sp>
              <p:nvSpPr>
                <p:cNvPr id="37" name="TextBox 36">
                  <a:extLst>
                    <a:ext uri="{FF2B5EF4-FFF2-40B4-BE49-F238E27FC236}">
                      <a16:creationId xmlns:a16="http://schemas.microsoft.com/office/drawing/2014/main" id="{A42A9BC3-DA8B-8762-CBE8-14C5EB882FEB}"/>
                    </a:ext>
                  </a:extLst>
                </p:cNvPr>
                <p:cNvSpPr txBox="1"/>
                <p:nvPr/>
              </p:nvSpPr>
              <p:spPr>
                <a:xfrm>
                  <a:off x="684573" y="141883"/>
                  <a:ext cx="1390124" cy="369332"/>
                </a:xfrm>
                <a:prstGeom prst="rect">
                  <a:avLst/>
                </a:prstGeom>
                <a:noFill/>
              </p:spPr>
              <p:txBody>
                <a:bodyPr wrap="none" rtlCol="0">
                  <a:spAutoFit/>
                </a:bodyPr>
                <a:lstStyle/>
                <a:p>
                  <a:pPr algn="ctr"/>
                  <a:r>
                    <a:rPr lang="en-US" dirty="0">
                      <a:solidFill>
                        <a:schemeClr val="bg2">
                          <a:lumMod val="75000"/>
                        </a:schemeClr>
                      </a:solidFill>
                      <a:latin typeface="Arial" panose="020B0604020202020204" pitchFamily="34" charset="0"/>
                      <a:cs typeface="Arial" panose="020B0604020202020204" pitchFamily="34" charset="0"/>
                    </a:rPr>
                    <a:t>Introduction</a:t>
                  </a:r>
                </a:p>
              </p:txBody>
            </p:sp>
          </p:grpSp>
          <p:grpSp>
            <p:nvGrpSpPr>
              <p:cNvPr id="20" name="Group 19">
                <a:extLst>
                  <a:ext uri="{FF2B5EF4-FFF2-40B4-BE49-F238E27FC236}">
                    <a16:creationId xmlns:a16="http://schemas.microsoft.com/office/drawing/2014/main" id="{F500B9FA-181C-6A17-CFE5-39726C920FD2}"/>
                  </a:ext>
                </a:extLst>
              </p:cNvPr>
              <p:cNvGrpSpPr/>
              <p:nvPr/>
            </p:nvGrpSpPr>
            <p:grpSpPr>
              <a:xfrm>
                <a:off x="2844800" y="1046502"/>
                <a:ext cx="1828800" cy="477279"/>
                <a:chOff x="465235" y="141883"/>
                <a:chExt cx="1828800" cy="477279"/>
              </a:xfrm>
            </p:grpSpPr>
            <p:sp>
              <p:nvSpPr>
                <p:cNvPr id="30" name="TextBox 29">
                  <a:extLst>
                    <a:ext uri="{FF2B5EF4-FFF2-40B4-BE49-F238E27FC236}">
                      <a16:creationId xmlns:a16="http://schemas.microsoft.com/office/drawing/2014/main" id="{2B51DC6A-3F65-1013-4506-99FB6729B092}"/>
                    </a:ext>
                  </a:extLst>
                </p:cNvPr>
                <p:cNvSpPr txBox="1"/>
                <p:nvPr/>
              </p:nvSpPr>
              <p:spPr>
                <a:xfrm>
                  <a:off x="465235" y="496051"/>
                  <a:ext cx="1828800" cy="123111"/>
                </a:xfrm>
                <a:prstGeom prst="rect">
                  <a:avLst/>
                </a:prstGeom>
                <a:solidFill>
                  <a:schemeClr val="accent5">
                    <a:lumMod val="60000"/>
                    <a:lumOff val="40000"/>
                  </a:schemeClr>
                </a:solidFill>
                <a:ln>
                  <a:solidFill>
                    <a:schemeClr val="accent5">
                      <a:lumMod val="60000"/>
                      <a:lumOff val="40000"/>
                    </a:schemeClr>
                  </a:solidFill>
                </a:ln>
              </p:spPr>
              <p:txBody>
                <a:bodyPr wrap="square" rtlCol="0">
                  <a:spAutoFit/>
                </a:bodyPr>
                <a:lstStyle/>
                <a:p>
                  <a:endParaRPr lang="en-US" sz="200" dirty="0">
                    <a:solidFill>
                      <a:schemeClr val="accent1">
                        <a:lumMod val="40000"/>
                        <a:lumOff val="60000"/>
                      </a:schemeClr>
                    </a:solidFill>
                    <a:latin typeface="Arial" panose="020B0604020202020204" pitchFamily="34" charset="0"/>
                    <a:cs typeface="Arial" panose="020B0604020202020204" pitchFamily="34" charset="0"/>
                  </a:endParaRPr>
                </a:p>
              </p:txBody>
            </p:sp>
            <p:sp>
              <p:nvSpPr>
                <p:cNvPr id="31" name="TextBox 30">
                  <a:extLst>
                    <a:ext uri="{FF2B5EF4-FFF2-40B4-BE49-F238E27FC236}">
                      <a16:creationId xmlns:a16="http://schemas.microsoft.com/office/drawing/2014/main" id="{0B983735-FEF9-8F93-535C-4BDBBE8A96AF}"/>
                    </a:ext>
                  </a:extLst>
                </p:cNvPr>
                <p:cNvSpPr txBox="1"/>
                <p:nvPr/>
              </p:nvSpPr>
              <p:spPr>
                <a:xfrm>
                  <a:off x="780754" y="141883"/>
                  <a:ext cx="1197765" cy="369332"/>
                </a:xfrm>
                <a:prstGeom prst="rect">
                  <a:avLst/>
                </a:prstGeom>
                <a:noFill/>
              </p:spPr>
              <p:txBody>
                <a:bodyPr wrap="none" rtlCol="0">
                  <a:spAutoFit/>
                </a:bodyPr>
                <a:lstStyle/>
                <a:p>
                  <a:pPr algn="ctr"/>
                  <a:r>
                    <a:rPr lang="en-US" dirty="0">
                      <a:solidFill>
                        <a:schemeClr val="bg2">
                          <a:lumMod val="75000"/>
                        </a:schemeClr>
                      </a:solidFill>
                      <a:latin typeface="Arial" panose="020B0604020202020204" pitchFamily="34" charset="0"/>
                      <a:cs typeface="Arial" panose="020B0604020202020204" pitchFamily="34" charset="0"/>
                    </a:rPr>
                    <a:t>Chapter 1</a:t>
                  </a:r>
                </a:p>
              </p:txBody>
            </p:sp>
          </p:grpSp>
          <p:grpSp>
            <p:nvGrpSpPr>
              <p:cNvPr id="21" name="Group 20">
                <a:extLst>
                  <a:ext uri="{FF2B5EF4-FFF2-40B4-BE49-F238E27FC236}">
                    <a16:creationId xmlns:a16="http://schemas.microsoft.com/office/drawing/2014/main" id="{D2D6ECA2-C29C-1142-095C-6E65872C1A1C}"/>
                  </a:ext>
                </a:extLst>
              </p:cNvPr>
              <p:cNvGrpSpPr/>
              <p:nvPr/>
            </p:nvGrpSpPr>
            <p:grpSpPr>
              <a:xfrm>
                <a:off x="5181600" y="1046502"/>
                <a:ext cx="1828800" cy="477279"/>
                <a:chOff x="465235" y="141883"/>
                <a:chExt cx="1828800" cy="477279"/>
              </a:xfrm>
            </p:grpSpPr>
            <p:sp>
              <p:nvSpPr>
                <p:cNvPr id="28" name="TextBox 27">
                  <a:extLst>
                    <a:ext uri="{FF2B5EF4-FFF2-40B4-BE49-F238E27FC236}">
                      <a16:creationId xmlns:a16="http://schemas.microsoft.com/office/drawing/2014/main" id="{0BC78818-8229-2551-5D64-217AA1FEC5CD}"/>
                    </a:ext>
                  </a:extLst>
                </p:cNvPr>
                <p:cNvSpPr txBox="1"/>
                <p:nvPr/>
              </p:nvSpPr>
              <p:spPr>
                <a:xfrm>
                  <a:off x="465235" y="496051"/>
                  <a:ext cx="1828800" cy="123111"/>
                </a:xfrm>
                <a:prstGeom prst="rect">
                  <a:avLst/>
                </a:prstGeom>
                <a:solidFill>
                  <a:schemeClr val="accent5">
                    <a:lumMod val="60000"/>
                    <a:lumOff val="40000"/>
                  </a:schemeClr>
                </a:solidFill>
                <a:ln>
                  <a:solidFill>
                    <a:schemeClr val="accent5">
                      <a:lumMod val="60000"/>
                      <a:lumOff val="40000"/>
                    </a:schemeClr>
                  </a:solidFill>
                </a:ln>
              </p:spPr>
              <p:txBody>
                <a:bodyPr wrap="square" rtlCol="0">
                  <a:spAutoFit/>
                </a:bodyPr>
                <a:lstStyle/>
                <a:p>
                  <a:endParaRPr lang="en-US" sz="200" dirty="0">
                    <a:solidFill>
                      <a:schemeClr val="accent1">
                        <a:lumMod val="40000"/>
                        <a:lumOff val="60000"/>
                      </a:schemeClr>
                    </a:solidFill>
                    <a:latin typeface="Arial" panose="020B0604020202020204" pitchFamily="34" charset="0"/>
                    <a:cs typeface="Arial" panose="020B0604020202020204" pitchFamily="34" charset="0"/>
                  </a:endParaRPr>
                </a:p>
              </p:txBody>
            </p:sp>
            <p:sp>
              <p:nvSpPr>
                <p:cNvPr id="29" name="TextBox 28">
                  <a:extLst>
                    <a:ext uri="{FF2B5EF4-FFF2-40B4-BE49-F238E27FC236}">
                      <a16:creationId xmlns:a16="http://schemas.microsoft.com/office/drawing/2014/main" id="{E2409554-074C-C6AF-1369-80BC56238AB3}"/>
                    </a:ext>
                  </a:extLst>
                </p:cNvPr>
                <p:cNvSpPr txBox="1"/>
                <p:nvPr/>
              </p:nvSpPr>
              <p:spPr>
                <a:xfrm>
                  <a:off x="775144" y="141883"/>
                  <a:ext cx="1208985" cy="369332"/>
                </a:xfrm>
                <a:prstGeom prst="rect">
                  <a:avLst/>
                </a:prstGeom>
                <a:noFill/>
              </p:spPr>
              <p:txBody>
                <a:bodyPr wrap="none" rtlCol="0">
                  <a:spAutoFit/>
                </a:bodyPr>
                <a:lstStyle/>
                <a:p>
                  <a:pPr algn="ctr"/>
                  <a:r>
                    <a:rPr lang="en-US" dirty="0">
                      <a:solidFill>
                        <a:schemeClr val="bg2">
                          <a:lumMod val="75000"/>
                        </a:schemeClr>
                      </a:solidFill>
                      <a:latin typeface="Arial" panose="020B0604020202020204" pitchFamily="34" charset="0"/>
                      <a:cs typeface="Arial" panose="020B0604020202020204" pitchFamily="34" charset="0"/>
                    </a:rPr>
                    <a:t>Chapter 2</a:t>
                  </a:r>
                </a:p>
              </p:txBody>
            </p:sp>
          </p:grpSp>
          <p:grpSp>
            <p:nvGrpSpPr>
              <p:cNvPr id="22" name="Group 21">
                <a:extLst>
                  <a:ext uri="{FF2B5EF4-FFF2-40B4-BE49-F238E27FC236}">
                    <a16:creationId xmlns:a16="http://schemas.microsoft.com/office/drawing/2014/main" id="{8C1AE71A-2EA4-8229-4FA5-D08209774FAF}"/>
                  </a:ext>
                </a:extLst>
              </p:cNvPr>
              <p:cNvGrpSpPr/>
              <p:nvPr/>
            </p:nvGrpSpPr>
            <p:grpSpPr>
              <a:xfrm>
                <a:off x="7518400" y="1046502"/>
                <a:ext cx="1828800" cy="477279"/>
                <a:chOff x="465235" y="141883"/>
                <a:chExt cx="1828800" cy="477279"/>
              </a:xfrm>
            </p:grpSpPr>
            <p:sp>
              <p:nvSpPr>
                <p:cNvPr id="26" name="TextBox 25">
                  <a:extLst>
                    <a:ext uri="{FF2B5EF4-FFF2-40B4-BE49-F238E27FC236}">
                      <a16:creationId xmlns:a16="http://schemas.microsoft.com/office/drawing/2014/main" id="{2D46776F-C95B-B301-84A1-EF1890D67999}"/>
                    </a:ext>
                  </a:extLst>
                </p:cNvPr>
                <p:cNvSpPr txBox="1"/>
                <p:nvPr/>
              </p:nvSpPr>
              <p:spPr>
                <a:xfrm>
                  <a:off x="465235" y="496051"/>
                  <a:ext cx="1828800" cy="123111"/>
                </a:xfrm>
                <a:prstGeom prst="rect">
                  <a:avLst/>
                </a:prstGeom>
                <a:solidFill>
                  <a:schemeClr val="accent5">
                    <a:lumMod val="60000"/>
                    <a:lumOff val="40000"/>
                  </a:schemeClr>
                </a:solidFill>
                <a:ln>
                  <a:solidFill>
                    <a:schemeClr val="accent5">
                      <a:lumMod val="60000"/>
                      <a:lumOff val="40000"/>
                    </a:schemeClr>
                  </a:solidFill>
                </a:ln>
              </p:spPr>
              <p:txBody>
                <a:bodyPr wrap="square" rtlCol="0">
                  <a:spAutoFit/>
                </a:bodyPr>
                <a:lstStyle/>
                <a:p>
                  <a:endParaRPr lang="en-US" sz="200" dirty="0">
                    <a:solidFill>
                      <a:schemeClr val="accent1">
                        <a:lumMod val="40000"/>
                        <a:lumOff val="60000"/>
                      </a:schemeClr>
                    </a:solidFill>
                    <a:latin typeface="Arial" panose="020B0604020202020204" pitchFamily="34" charset="0"/>
                    <a:cs typeface="Arial" panose="020B0604020202020204" pitchFamily="34" charset="0"/>
                  </a:endParaRPr>
                </a:p>
              </p:txBody>
            </p:sp>
            <p:sp>
              <p:nvSpPr>
                <p:cNvPr id="27" name="TextBox 26">
                  <a:extLst>
                    <a:ext uri="{FF2B5EF4-FFF2-40B4-BE49-F238E27FC236}">
                      <a16:creationId xmlns:a16="http://schemas.microsoft.com/office/drawing/2014/main" id="{A37FD0E7-3572-53C5-7B42-33333F72E16B}"/>
                    </a:ext>
                  </a:extLst>
                </p:cNvPr>
                <p:cNvSpPr txBox="1"/>
                <p:nvPr/>
              </p:nvSpPr>
              <p:spPr>
                <a:xfrm>
                  <a:off x="772740" y="141883"/>
                  <a:ext cx="1213794" cy="369332"/>
                </a:xfrm>
                <a:prstGeom prst="rect">
                  <a:avLst/>
                </a:prstGeom>
                <a:noFill/>
              </p:spPr>
              <p:txBody>
                <a:bodyPr wrap="none" rtlCol="0">
                  <a:spAutoFit/>
                </a:bodyPr>
                <a:lstStyle/>
                <a:p>
                  <a:pPr algn="ctr"/>
                  <a:r>
                    <a:rPr lang="en-US" dirty="0">
                      <a:solidFill>
                        <a:schemeClr val="bg2">
                          <a:lumMod val="75000"/>
                        </a:schemeClr>
                      </a:solidFill>
                      <a:latin typeface="Arial" panose="020B0604020202020204" pitchFamily="34" charset="0"/>
                      <a:cs typeface="Arial" panose="020B0604020202020204" pitchFamily="34" charset="0"/>
                    </a:rPr>
                    <a:t>Chapter 3</a:t>
                  </a:r>
                </a:p>
              </p:txBody>
            </p:sp>
          </p:grpSp>
          <p:grpSp>
            <p:nvGrpSpPr>
              <p:cNvPr id="23" name="Group 22">
                <a:extLst>
                  <a:ext uri="{FF2B5EF4-FFF2-40B4-BE49-F238E27FC236}">
                    <a16:creationId xmlns:a16="http://schemas.microsoft.com/office/drawing/2014/main" id="{255848FC-C5FF-E80A-ACCE-398AC7E8DB33}"/>
                  </a:ext>
                </a:extLst>
              </p:cNvPr>
              <p:cNvGrpSpPr/>
              <p:nvPr/>
            </p:nvGrpSpPr>
            <p:grpSpPr>
              <a:xfrm>
                <a:off x="9855200" y="1046502"/>
                <a:ext cx="1828800" cy="477279"/>
                <a:chOff x="465235" y="141883"/>
                <a:chExt cx="1828800" cy="477279"/>
              </a:xfrm>
            </p:grpSpPr>
            <p:sp>
              <p:nvSpPr>
                <p:cNvPr id="24" name="TextBox 23">
                  <a:extLst>
                    <a:ext uri="{FF2B5EF4-FFF2-40B4-BE49-F238E27FC236}">
                      <a16:creationId xmlns:a16="http://schemas.microsoft.com/office/drawing/2014/main" id="{EA23F2B3-FF65-45DD-AC96-3B6B3C7FBF03}"/>
                    </a:ext>
                  </a:extLst>
                </p:cNvPr>
                <p:cNvSpPr txBox="1"/>
                <p:nvPr/>
              </p:nvSpPr>
              <p:spPr>
                <a:xfrm>
                  <a:off x="465235" y="496051"/>
                  <a:ext cx="1828800" cy="123111"/>
                </a:xfrm>
                <a:prstGeom prst="rect">
                  <a:avLst/>
                </a:prstGeom>
                <a:solidFill>
                  <a:schemeClr val="accent5">
                    <a:lumMod val="75000"/>
                  </a:schemeClr>
                </a:solidFill>
                <a:ln>
                  <a:solidFill>
                    <a:schemeClr val="accent5">
                      <a:lumMod val="75000"/>
                    </a:schemeClr>
                  </a:solidFill>
                </a:ln>
              </p:spPr>
              <p:txBody>
                <a:bodyPr wrap="square" rtlCol="0">
                  <a:spAutoFit/>
                </a:bodyPr>
                <a:lstStyle/>
                <a:p>
                  <a:endParaRPr lang="en-US" sz="200" dirty="0">
                    <a:solidFill>
                      <a:schemeClr val="accent1">
                        <a:lumMod val="40000"/>
                        <a:lumOff val="60000"/>
                      </a:schemeClr>
                    </a:solidFill>
                    <a:latin typeface="Arial" panose="020B0604020202020204" pitchFamily="34" charset="0"/>
                    <a:cs typeface="Arial" panose="020B0604020202020204" pitchFamily="34" charset="0"/>
                  </a:endParaRPr>
                </a:p>
              </p:txBody>
            </p:sp>
            <p:sp>
              <p:nvSpPr>
                <p:cNvPr id="25" name="TextBox 24">
                  <a:extLst>
                    <a:ext uri="{FF2B5EF4-FFF2-40B4-BE49-F238E27FC236}">
                      <a16:creationId xmlns:a16="http://schemas.microsoft.com/office/drawing/2014/main" id="{68546357-C06F-0088-631E-A4F10BB1BFD7}"/>
                    </a:ext>
                  </a:extLst>
                </p:cNvPr>
                <p:cNvSpPr txBox="1"/>
                <p:nvPr/>
              </p:nvSpPr>
              <p:spPr>
                <a:xfrm>
                  <a:off x="761522" y="141883"/>
                  <a:ext cx="1236236" cy="369332"/>
                </a:xfrm>
                <a:prstGeom prst="rect">
                  <a:avLst/>
                </a:prstGeom>
                <a:noFill/>
              </p:spPr>
              <p:txBody>
                <a:bodyPr wrap="none" rtlCol="0">
                  <a:spAutoFit/>
                </a:bodyPr>
                <a:lstStyle/>
                <a:p>
                  <a:pPr algn="ctr"/>
                  <a:r>
                    <a:rPr lang="en-US" b="1" dirty="0">
                      <a:solidFill>
                        <a:schemeClr val="bg2">
                          <a:lumMod val="50000"/>
                        </a:schemeClr>
                      </a:solidFill>
                      <a:latin typeface="Arial" panose="020B0604020202020204" pitchFamily="34" charset="0"/>
                      <a:cs typeface="Arial" panose="020B0604020202020204" pitchFamily="34" charset="0"/>
                    </a:rPr>
                    <a:t>Summary</a:t>
                  </a:r>
                </a:p>
              </p:txBody>
            </p:sp>
          </p:grpSp>
        </p:grpSp>
      </p:grpSp>
    </p:spTree>
    <p:extLst>
      <p:ext uri="{BB962C8B-B14F-4D97-AF65-F5344CB8AC3E}">
        <p14:creationId xmlns:p14="http://schemas.microsoft.com/office/powerpoint/2010/main" val="341155197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1C3926-0398-B90A-A414-CE5C7212B448}"/>
              </a:ext>
            </a:extLst>
          </p:cNvPr>
          <p:cNvSpPr>
            <a:spLocks noGrp="1"/>
          </p:cNvSpPr>
          <p:nvPr>
            <p:ph type="title"/>
          </p:nvPr>
        </p:nvSpPr>
        <p:spPr>
          <a:xfrm>
            <a:off x="834735" y="393207"/>
            <a:ext cx="10515600" cy="1325563"/>
          </a:xfrm>
        </p:spPr>
        <p:txBody>
          <a:bodyPr/>
          <a:lstStyle/>
          <a:p>
            <a:pPr algn="ctr"/>
            <a:r>
              <a:rPr lang="en-US" dirty="0">
                <a:latin typeface="Adelle Sans Devanagari" panose="02000503000000020004" pitchFamily="2" charset="-78"/>
                <a:cs typeface="Adelle Sans Devanagari" panose="02000503000000020004" pitchFamily="2" charset="-78"/>
              </a:rPr>
              <a:t>Outline</a:t>
            </a:r>
          </a:p>
        </p:txBody>
      </p:sp>
      <p:sp>
        <p:nvSpPr>
          <p:cNvPr id="4" name="Slide Number Placeholder 3">
            <a:extLst>
              <a:ext uri="{FF2B5EF4-FFF2-40B4-BE49-F238E27FC236}">
                <a16:creationId xmlns:a16="http://schemas.microsoft.com/office/drawing/2014/main" id="{C24589D7-871C-DA89-0CED-B7F91D0D0428}"/>
              </a:ext>
            </a:extLst>
          </p:cNvPr>
          <p:cNvSpPr>
            <a:spLocks noGrp="1"/>
          </p:cNvSpPr>
          <p:nvPr>
            <p:ph type="sldNum" sz="quarter" idx="12"/>
          </p:nvPr>
        </p:nvSpPr>
        <p:spPr/>
        <p:txBody>
          <a:bodyPr/>
          <a:lstStyle/>
          <a:p>
            <a:fld id="{7FC46575-6D3F-4D40-B678-5D601DAEDA75}" type="slidenum">
              <a:rPr lang="en-US" smtClean="0">
                <a:latin typeface="Adelle Sans Devanagari" panose="02000503000000020004" pitchFamily="2" charset="-78"/>
                <a:cs typeface="Adelle Sans Devanagari" panose="02000503000000020004" pitchFamily="2" charset="-78"/>
              </a:rPr>
              <a:t>41</a:t>
            </a:fld>
            <a:endParaRPr lang="en-US">
              <a:latin typeface="Adelle Sans Devanagari" panose="02000503000000020004" pitchFamily="2" charset="-78"/>
              <a:cs typeface="Adelle Sans Devanagari" panose="02000503000000020004" pitchFamily="2" charset="-78"/>
            </a:endParaRPr>
          </a:p>
        </p:txBody>
      </p:sp>
      <p:grpSp>
        <p:nvGrpSpPr>
          <p:cNvPr id="7" name="Group 6">
            <a:extLst>
              <a:ext uri="{FF2B5EF4-FFF2-40B4-BE49-F238E27FC236}">
                <a16:creationId xmlns:a16="http://schemas.microsoft.com/office/drawing/2014/main" id="{627AFD43-F536-F007-11E2-03839681F041}"/>
              </a:ext>
            </a:extLst>
          </p:cNvPr>
          <p:cNvGrpSpPr/>
          <p:nvPr/>
        </p:nvGrpSpPr>
        <p:grpSpPr>
          <a:xfrm>
            <a:off x="0" y="0"/>
            <a:ext cx="12192000" cy="548640"/>
            <a:chOff x="0" y="0"/>
            <a:chExt cx="12192000" cy="548640"/>
          </a:xfrm>
        </p:grpSpPr>
        <p:sp>
          <p:nvSpPr>
            <p:cNvPr id="8" name="Rectangle 7">
              <a:extLst>
                <a:ext uri="{FF2B5EF4-FFF2-40B4-BE49-F238E27FC236}">
                  <a16:creationId xmlns:a16="http://schemas.microsoft.com/office/drawing/2014/main" id="{6FAAE188-21A8-E14B-EC7F-798A410529FB}"/>
                </a:ext>
              </a:extLst>
            </p:cNvPr>
            <p:cNvSpPr/>
            <p:nvPr/>
          </p:nvSpPr>
          <p:spPr>
            <a:xfrm>
              <a:off x="0" y="0"/>
              <a:ext cx="12192000" cy="54864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delle Sans Devanagari" panose="02000503000000020004" pitchFamily="2" charset="-78"/>
                <a:cs typeface="Adelle Sans Devanagari" panose="02000503000000020004" pitchFamily="2" charset="-78"/>
              </a:endParaRPr>
            </a:p>
          </p:txBody>
        </p:sp>
        <p:grpSp>
          <p:nvGrpSpPr>
            <p:cNvPr id="9" name="Group 8">
              <a:extLst>
                <a:ext uri="{FF2B5EF4-FFF2-40B4-BE49-F238E27FC236}">
                  <a16:creationId xmlns:a16="http://schemas.microsoft.com/office/drawing/2014/main" id="{7897EFB1-FA5A-B348-FBAB-354DB37D574D}"/>
                </a:ext>
              </a:extLst>
            </p:cNvPr>
            <p:cNvGrpSpPr/>
            <p:nvPr/>
          </p:nvGrpSpPr>
          <p:grpSpPr>
            <a:xfrm>
              <a:off x="508000" y="64618"/>
              <a:ext cx="11176000" cy="419404"/>
              <a:chOff x="508000" y="1104377"/>
              <a:chExt cx="11176000" cy="419404"/>
            </a:xfrm>
          </p:grpSpPr>
          <p:grpSp>
            <p:nvGrpSpPr>
              <p:cNvPr id="10" name="Group 9">
                <a:extLst>
                  <a:ext uri="{FF2B5EF4-FFF2-40B4-BE49-F238E27FC236}">
                    <a16:creationId xmlns:a16="http://schemas.microsoft.com/office/drawing/2014/main" id="{F6F8E531-0D7B-3355-A326-4CE0DD411654}"/>
                  </a:ext>
                </a:extLst>
              </p:cNvPr>
              <p:cNvGrpSpPr/>
              <p:nvPr/>
            </p:nvGrpSpPr>
            <p:grpSpPr>
              <a:xfrm>
                <a:off x="508000" y="1104377"/>
                <a:ext cx="1828800" cy="419404"/>
                <a:chOff x="465235" y="199758"/>
                <a:chExt cx="1828800" cy="419404"/>
              </a:xfrm>
            </p:grpSpPr>
            <p:sp>
              <p:nvSpPr>
                <p:cNvPr id="23" name="TextBox 22">
                  <a:extLst>
                    <a:ext uri="{FF2B5EF4-FFF2-40B4-BE49-F238E27FC236}">
                      <a16:creationId xmlns:a16="http://schemas.microsoft.com/office/drawing/2014/main" id="{432DB6E5-52F3-5472-8DCD-2C73F1021D6D}"/>
                    </a:ext>
                  </a:extLst>
                </p:cNvPr>
                <p:cNvSpPr txBox="1"/>
                <p:nvPr/>
              </p:nvSpPr>
              <p:spPr>
                <a:xfrm>
                  <a:off x="465235" y="496051"/>
                  <a:ext cx="1828800" cy="123111"/>
                </a:xfrm>
                <a:prstGeom prst="rect">
                  <a:avLst/>
                </a:prstGeom>
                <a:solidFill>
                  <a:schemeClr val="accent5">
                    <a:lumMod val="60000"/>
                    <a:lumOff val="40000"/>
                  </a:schemeClr>
                </a:solidFill>
                <a:ln>
                  <a:solidFill>
                    <a:schemeClr val="accent5">
                      <a:lumMod val="60000"/>
                      <a:lumOff val="40000"/>
                    </a:schemeClr>
                  </a:solidFill>
                </a:ln>
              </p:spPr>
              <p:txBody>
                <a:bodyPr wrap="square" rtlCol="0">
                  <a:spAutoFit/>
                </a:bodyPr>
                <a:lstStyle/>
                <a:p>
                  <a:endParaRPr lang="en-US" sz="200" dirty="0">
                    <a:solidFill>
                      <a:schemeClr val="accent1">
                        <a:lumMod val="40000"/>
                        <a:lumOff val="60000"/>
                      </a:schemeClr>
                    </a:solidFill>
                    <a:latin typeface="Adelle Sans Devanagari" panose="02000503000000020004" pitchFamily="2" charset="-78"/>
                    <a:cs typeface="Adelle Sans Devanagari" panose="02000503000000020004" pitchFamily="2" charset="-78"/>
                  </a:endParaRPr>
                </a:p>
              </p:txBody>
            </p:sp>
            <p:sp>
              <p:nvSpPr>
                <p:cNvPr id="25" name="TextBox 24">
                  <a:extLst>
                    <a:ext uri="{FF2B5EF4-FFF2-40B4-BE49-F238E27FC236}">
                      <a16:creationId xmlns:a16="http://schemas.microsoft.com/office/drawing/2014/main" id="{9A365743-B240-5AEB-F899-9DE5E9C2CC0D}"/>
                    </a:ext>
                  </a:extLst>
                </p:cNvPr>
                <p:cNvSpPr txBox="1"/>
                <p:nvPr/>
              </p:nvSpPr>
              <p:spPr>
                <a:xfrm>
                  <a:off x="613239" y="199758"/>
                  <a:ext cx="1532792" cy="369332"/>
                </a:xfrm>
                <a:prstGeom prst="rect">
                  <a:avLst/>
                </a:prstGeom>
                <a:noFill/>
              </p:spPr>
              <p:txBody>
                <a:bodyPr wrap="none" rtlCol="0">
                  <a:spAutoFit/>
                </a:bodyPr>
                <a:lstStyle/>
                <a:p>
                  <a:pPr algn="ctr"/>
                  <a:r>
                    <a:rPr lang="en-US" dirty="0">
                      <a:solidFill>
                        <a:schemeClr val="bg2">
                          <a:lumMod val="75000"/>
                        </a:schemeClr>
                      </a:solidFill>
                      <a:latin typeface="Adelle Sans Devanagari" panose="02000503000000020004" pitchFamily="2" charset="-78"/>
                      <a:cs typeface="Adelle Sans Devanagari" panose="02000503000000020004" pitchFamily="2" charset="-78"/>
                    </a:rPr>
                    <a:t>Introduction</a:t>
                  </a:r>
                </a:p>
              </p:txBody>
            </p:sp>
          </p:grpSp>
          <p:grpSp>
            <p:nvGrpSpPr>
              <p:cNvPr id="11" name="Group 10">
                <a:extLst>
                  <a:ext uri="{FF2B5EF4-FFF2-40B4-BE49-F238E27FC236}">
                    <a16:creationId xmlns:a16="http://schemas.microsoft.com/office/drawing/2014/main" id="{C1EB767A-9402-EAA9-A713-D24E590199C0}"/>
                  </a:ext>
                </a:extLst>
              </p:cNvPr>
              <p:cNvGrpSpPr/>
              <p:nvPr/>
            </p:nvGrpSpPr>
            <p:grpSpPr>
              <a:xfrm>
                <a:off x="2844800" y="1104377"/>
                <a:ext cx="1828800" cy="419404"/>
                <a:chOff x="465235" y="199758"/>
                <a:chExt cx="1828800" cy="419404"/>
              </a:xfrm>
            </p:grpSpPr>
            <p:sp>
              <p:nvSpPr>
                <p:cNvPr id="21" name="TextBox 20">
                  <a:extLst>
                    <a:ext uri="{FF2B5EF4-FFF2-40B4-BE49-F238E27FC236}">
                      <a16:creationId xmlns:a16="http://schemas.microsoft.com/office/drawing/2014/main" id="{4A6321A4-5B65-55D1-14C0-3EC26CCD9D0D}"/>
                    </a:ext>
                  </a:extLst>
                </p:cNvPr>
                <p:cNvSpPr txBox="1"/>
                <p:nvPr/>
              </p:nvSpPr>
              <p:spPr>
                <a:xfrm>
                  <a:off x="465235" y="496051"/>
                  <a:ext cx="1828800" cy="123111"/>
                </a:xfrm>
                <a:prstGeom prst="rect">
                  <a:avLst/>
                </a:prstGeom>
                <a:solidFill>
                  <a:schemeClr val="accent5">
                    <a:lumMod val="60000"/>
                    <a:lumOff val="40000"/>
                  </a:schemeClr>
                </a:solidFill>
                <a:ln>
                  <a:solidFill>
                    <a:schemeClr val="accent5">
                      <a:lumMod val="60000"/>
                      <a:lumOff val="40000"/>
                    </a:schemeClr>
                  </a:solidFill>
                </a:ln>
              </p:spPr>
              <p:txBody>
                <a:bodyPr wrap="square" rtlCol="0">
                  <a:spAutoFit/>
                </a:bodyPr>
                <a:lstStyle/>
                <a:p>
                  <a:endParaRPr lang="en-US" sz="200" dirty="0">
                    <a:solidFill>
                      <a:schemeClr val="accent1">
                        <a:lumMod val="40000"/>
                        <a:lumOff val="60000"/>
                      </a:schemeClr>
                    </a:solidFill>
                    <a:latin typeface="Adelle Sans Devanagari" panose="02000503000000020004" pitchFamily="2" charset="-78"/>
                    <a:cs typeface="Adelle Sans Devanagari" panose="02000503000000020004" pitchFamily="2" charset="-78"/>
                  </a:endParaRPr>
                </a:p>
              </p:txBody>
            </p:sp>
            <p:sp>
              <p:nvSpPr>
                <p:cNvPr id="22" name="TextBox 21">
                  <a:extLst>
                    <a:ext uri="{FF2B5EF4-FFF2-40B4-BE49-F238E27FC236}">
                      <a16:creationId xmlns:a16="http://schemas.microsoft.com/office/drawing/2014/main" id="{1E3D4A5F-5C9D-C59E-D0BB-F4740E0FFBEE}"/>
                    </a:ext>
                  </a:extLst>
                </p:cNvPr>
                <p:cNvSpPr txBox="1"/>
                <p:nvPr/>
              </p:nvSpPr>
              <p:spPr>
                <a:xfrm>
                  <a:off x="787968" y="199758"/>
                  <a:ext cx="1183337" cy="369332"/>
                </a:xfrm>
                <a:prstGeom prst="rect">
                  <a:avLst/>
                </a:prstGeom>
                <a:noFill/>
              </p:spPr>
              <p:txBody>
                <a:bodyPr wrap="none" rtlCol="0">
                  <a:spAutoFit/>
                </a:bodyPr>
                <a:lstStyle/>
                <a:p>
                  <a:pPr algn="ctr"/>
                  <a:r>
                    <a:rPr lang="en-US" dirty="0">
                      <a:solidFill>
                        <a:schemeClr val="bg2">
                          <a:lumMod val="75000"/>
                        </a:schemeClr>
                      </a:solidFill>
                      <a:latin typeface="Adelle Sans Devanagari" panose="02000503000000020004" pitchFamily="2" charset="-78"/>
                      <a:cs typeface="Adelle Sans Devanagari" panose="02000503000000020004" pitchFamily="2" charset="-78"/>
                    </a:rPr>
                    <a:t>Chapter 1</a:t>
                  </a:r>
                </a:p>
              </p:txBody>
            </p:sp>
          </p:grpSp>
          <p:grpSp>
            <p:nvGrpSpPr>
              <p:cNvPr id="12" name="Group 11">
                <a:extLst>
                  <a:ext uri="{FF2B5EF4-FFF2-40B4-BE49-F238E27FC236}">
                    <a16:creationId xmlns:a16="http://schemas.microsoft.com/office/drawing/2014/main" id="{F560E83B-44A9-A9A8-74E9-A9439E0379B0}"/>
                  </a:ext>
                </a:extLst>
              </p:cNvPr>
              <p:cNvGrpSpPr/>
              <p:nvPr/>
            </p:nvGrpSpPr>
            <p:grpSpPr>
              <a:xfrm>
                <a:off x="5181600" y="1104377"/>
                <a:ext cx="1828800" cy="419404"/>
                <a:chOff x="465235" y="199758"/>
                <a:chExt cx="1828800" cy="419404"/>
              </a:xfrm>
            </p:grpSpPr>
            <p:sp>
              <p:nvSpPr>
                <p:cNvPr id="19" name="TextBox 18">
                  <a:extLst>
                    <a:ext uri="{FF2B5EF4-FFF2-40B4-BE49-F238E27FC236}">
                      <a16:creationId xmlns:a16="http://schemas.microsoft.com/office/drawing/2014/main" id="{A65FC395-CBCD-5C48-6FD8-331DE0E2C43A}"/>
                    </a:ext>
                  </a:extLst>
                </p:cNvPr>
                <p:cNvSpPr txBox="1"/>
                <p:nvPr/>
              </p:nvSpPr>
              <p:spPr>
                <a:xfrm>
                  <a:off x="465235" y="496051"/>
                  <a:ext cx="1828800" cy="123111"/>
                </a:xfrm>
                <a:prstGeom prst="rect">
                  <a:avLst/>
                </a:prstGeom>
                <a:solidFill>
                  <a:schemeClr val="accent5">
                    <a:lumMod val="60000"/>
                    <a:lumOff val="40000"/>
                  </a:schemeClr>
                </a:solidFill>
                <a:ln>
                  <a:solidFill>
                    <a:schemeClr val="accent5">
                      <a:lumMod val="60000"/>
                      <a:lumOff val="40000"/>
                    </a:schemeClr>
                  </a:solidFill>
                </a:ln>
              </p:spPr>
              <p:txBody>
                <a:bodyPr wrap="square" rtlCol="0">
                  <a:spAutoFit/>
                </a:bodyPr>
                <a:lstStyle/>
                <a:p>
                  <a:endParaRPr lang="en-US" sz="200" dirty="0">
                    <a:solidFill>
                      <a:schemeClr val="accent1">
                        <a:lumMod val="40000"/>
                        <a:lumOff val="60000"/>
                      </a:schemeClr>
                    </a:solidFill>
                    <a:latin typeface="Adelle Sans Devanagari" panose="02000503000000020004" pitchFamily="2" charset="-78"/>
                    <a:cs typeface="Adelle Sans Devanagari" panose="02000503000000020004" pitchFamily="2" charset="-78"/>
                  </a:endParaRPr>
                </a:p>
              </p:txBody>
            </p:sp>
            <p:sp>
              <p:nvSpPr>
                <p:cNvPr id="20" name="TextBox 19">
                  <a:extLst>
                    <a:ext uri="{FF2B5EF4-FFF2-40B4-BE49-F238E27FC236}">
                      <a16:creationId xmlns:a16="http://schemas.microsoft.com/office/drawing/2014/main" id="{4A162BB8-DF6A-82C6-9F9E-1D664B407365}"/>
                    </a:ext>
                  </a:extLst>
                </p:cNvPr>
                <p:cNvSpPr txBox="1"/>
                <p:nvPr/>
              </p:nvSpPr>
              <p:spPr>
                <a:xfrm>
                  <a:off x="775144" y="199758"/>
                  <a:ext cx="1208985" cy="369332"/>
                </a:xfrm>
                <a:prstGeom prst="rect">
                  <a:avLst/>
                </a:prstGeom>
                <a:noFill/>
              </p:spPr>
              <p:txBody>
                <a:bodyPr wrap="none" rtlCol="0">
                  <a:spAutoFit/>
                </a:bodyPr>
                <a:lstStyle/>
                <a:p>
                  <a:pPr algn="ctr"/>
                  <a:r>
                    <a:rPr lang="en-US" dirty="0">
                      <a:solidFill>
                        <a:schemeClr val="bg2">
                          <a:lumMod val="75000"/>
                        </a:schemeClr>
                      </a:solidFill>
                      <a:latin typeface="Adelle Sans Devanagari" panose="02000503000000020004" pitchFamily="2" charset="-78"/>
                      <a:cs typeface="Adelle Sans Devanagari" panose="02000503000000020004" pitchFamily="2" charset="-78"/>
                    </a:rPr>
                    <a:t>Chapter 2</a:t>
                  </a:r>
                </a:p>
              </p:txBody>
            </p:sp>
          </p:grpSp>
          <p:grpSp>
            <p:nvGrpSpPr>
              <p:cNvPr id="13" name="Group 12">
                <a:extLst>
                  <a:ext uri="{FF2B5EF4-FFF2-40B4-BE49-F238E27FC236}">
                    <a16:creationId xmlns:a16="http://schemas.microsoft.com/office/drawing/2014/main" id="{7D52FA8B-8D7E-F328-65C1-EDFD62387F2A}"/>
                  </a:ext>
                </a:extLst>
              </p:cNvPr>
              <p:cNvGrpSpPr/>
              <p:nvPr/>
            </p:nvGrpSpPr>
            <p:grpSpPr>
              <a:xfrm>
                <a:off x="7518400" y="1104377"/>
                <a:ext cx="1828800" cy="419404"/>
                <a:chOff x="465235" y="199758"/>
                <a:chExt cx="1828800" cy="419404"/>
              </a:xfrm>
            </p:grpSpPr>
            <p:sp>
              <p:nvSpPr>
                <p:cNvPr id="17" name="TextBox 16">
                  <a:extLst>
                    <a:ext uri="{FF2B5EF4-FFF2-40B4-BE49-F238E27FC236}">
                      <a16:creationId xmlns:a16="http://schemas.microsoft.com/office/drawing/2014/main" id="{0AA3EDEF-7AE5-F58D-EA11-700D0B3AFD59}"/>
                    </a:ext>
                  </a:extLst>
                </p:cNvPr>
                <p:cNvSpPr txBox="1"/>
                <p:nvPr/>
              </p:nvSpPr>
              <p:spPr>
                <a:xfrm>
                  <a:off x="465235" y="496051"/>
                  <a:ext cx="1828800" cy="123111"/>
                </a:xfrm>
                <a:prstGeom prst="rect">
                  <a:avLst/>
                </a:prstGeom>
                <a:solidFill>
                  <a:schemeClr val="accent5">
                    <a:lumMod val="60000"/>
                    <a:lumOff val="40000"/>
                  </a:schemeClr>
                </a:solidFill>
                <a:ln>
                  <a:solidFill>
                    <a:schemeClr val="accent5">
                      <a:lumMod val="60000"/>
                      <a:lumOff val="40000"/>
                    </a:schemeClr>
                  </a:solidFill>
                </a:ln>
              </p:spPr>
              <p:txBody>
                <a:bodyPr wrap="square" rtlCol="0">
                  <a:spAutoFit/>
                </a:bodyPr>
                <a:lstStyle/>
                <a:p>
                  <a:endParaRPr lang="en-US" sz="200" dirty="0">
                    <a:solidFill>
                      <a:schemeClr val="accent1">
                        <a:lumMod val="40000"/>
                        <a:lumOff val="60000"/>
                      </a:schemeClr>
                    </a:solidFill>
                    <a:latin typeface="Adelle Sans Devanagari" panose="02000503000000020004" pitchFamily="2" charset="-78"/>
                    <a:cs typeface="Adelle Sans Devanagari" panose="02000503000000020004" pitchFamily="2" charset="-78"/>
                  </a:endParaRPr>
                </a:p>
              </p:txBody>
            </p:sp>
            <p:sp>
              <p:nvSpPr>
                <p:cNvPr id="18" name="TextBox 17">
                  <a:extLst>
                    <a:ext uri="{FF2B5EF4-FFF2-40B4-BE49-F238E27FC236}">
                      <a16:creationId xmlns:a16="http://schemas.microsoft.com/office/drawing/2014/main" id="{498B524D-477F-8F31-0C09-2EFD536F9452}"/>
                    </a:ext>
                  </a:extLst>
                </p:cNvPr>
                <p:cNvSpPr txBox="1"/>
                <p:nvPr/>
              </p:nvSpPr>
              <p:spPr>
                <a:xfrm>
                  <a:off x="772740" y="199758"/>
                  <a:ext cx="1213794" cy="369332"/>
                </a:xfrm>
                <a:prstGeom prst="rect">
                  <a:avLst/>
                </a:prstGeom>
                <a:noFill/>
              </p:spPr>
              <p:txBody>
                <a:bodyPr wrap="none" rtlCol="0">
                  <a:spAutoFit/>
                </a:bodyPr>
                <a:lstStyle/>
                <a:p>
                  <a:pPr algn="ctr"/>
                  <a:r>
                    <a:rPr lang="en-US" dirty="0">
                      <a:solidFill>
                        <a:schemeClr val="bg2">
                          <a:lumMod val="75000"/>
                        </a:schemeClr>
                      </a:solidFill>
                      <a:latin typeface="Adelle Sans Devanagari" panose="02000503000000020004" pitchFamily="2" charset="-78"/>
                      <a:cs typeface="Adelle Sans Devanagari" panose="02000503000000020004" pitchFamily="2" charset="-78"/>
                    </a:rPr>
                    <a:t>Chapter 3</a:t>
                  </a:r>
                </a:p>
              </p:txBody>
            </p:sp>
          </p:grpSp>
          <p:grpSp>
            <p:nvGrpSpPr>
              <p:cNvPr id="14" name="Group 13">
                <a:extLst>
                  <a:ext uri="{FF2B5EF4-FFF2-40B4-BE49-F238E27FC236}">
                    <a16:creationId xmlns:a16="http://schemas.microsoft.com/office/drawing/2014/main" id="{13A7B92D-273F-B01D-4FAA-4E6A9D530579}"/>
                  </a:ext>
                </a:extLst>
              </p:cNvPr>
              <p:cNvGrpSpPr/>
              <p:nvPr/>
            </p:nvGrpSpPr>
            <p:grpSpPr>
              <a:xfrm>
                <a:off x="9855200" y="1104377"/>
                <a:ext cx="1828800" cy="419404"/>
                <a:chOff x="465235" y="199758"/>
                <a:chExt cx="1828800" cy="419404"/>
              </a:xfrm>
            </p:grpSpPr>
            <p:sp>
              <p:nvSpPr>
                <p:cNvPr id="15" name="TextBox 14">
                  <a:extLst>
                    <a:ext uri="{FF2B5EF4-FFF2-40B4-BE49-F238E27FC236}">
                      <a16:creationId xmlns:a16="http://schemas.microsoft.com/office/drawing/2014/main" id="{0DFB811A-201B-EF0A-19E7-56C389DF2D04}"/>
                    </a:ext>
                  </a:extLst>
                </p:cNvPr>
                <p:cNvSpPr txBox="1"/>
                <p:nvPr/>
              </p:nvSpPr>
              <p:spPr>
                <a:xfrm>
                  <a:off x="465235" y="496051"/>
                  <a:ext cx="1828800" cy="123111"/>
                </a:xfrm>
                <a:prstGeom prst="rect">
                  <a:avLst/>
                </a:prstGeom>
                <a:solidFill>
                  <a:schemeClr val="accent5">
                    <a:lumMod val="60000"/>
                    <a:lumOff val="40000"/>
                  </a:schemeClr>
                </a:solidFill>
                <a:ln>
                  <a:solidFill>
                    <a:schemeClr val="accent5">
                      <a:lumMod val="60000"/>
                      <a:lumOff val="40000"/>
                    </a:schemeClr>
                  </a:solidFill>
                </a:ln>
              </p:spPr>
              <p:txBody>
                <a:bodyPr wrap="square" rtlCol="0">
                  <a:spAutoFit/>
                </a:bodyPr>
                <a:lstStyle/>
                <a:p>
                  <a:endParaRPr lang="en-US" sz="200" dirty="0">
                    <a:solidFill>
                      <a:schemeClr val="accent1">
                        <a:lumMod val="40000"/>
                        <a:lumOff val="60000"/>
                      </a:schemeClr>
                    </a:solidFill>
                    <a:latin typeface="Adelle Sans Devanagari" panose="02000503000000020004" pitchFamily="2" charset="-78"/>
                    <a:cs typeface="Adelle Sans Devanagari" panose="02000503000000020004" pitchFamily="2" charset="-78"/>
                  </a:endParaRPr>
                </a:p>
              </p:txBody>
            </p:sp>
            <p:sp>
              <p:nvSpPr>
                <p:cNvPr id="16" name="TextBox 15">
                  <a:extLst>
                    <a:ext uri="{FF2B5EF4-FFF2-40B4-BE49-F238E27FC236}">
                      <a16:creationId xmlns:a16="http://schemas.microsoft.com/office/drawing/2014/main" id="{B41DFAD1-5B13-AD22-3E21-BEB4B94610EA}"/>
                    </a:ext>
                  </a:extLst>
                </p:cNvPr>
                <p:cNvSpPr txBox="1"/>
                <p:nvPr/>
              </p:nvSpPr>
              <p:spPr>
                <a:xfrm>
                  <a:off x="791978" y="199758"/>
                  <a:ext cx="1175322" cy="369332"/>
                </a:xfrm>
                <a:prstGeom prst="rect">
                  <a:avLst/>
                </a:prstGeom>
                <a:noFill/>
              </p:spPr>
              <p:txBody>
                <a:bodyPr wrap="none" rtlCol="0">
                  <a:spAutoFit/>
                </a:bodyPr>
                <a:lstStyle/>
                <a:p>
                  <a:pPr algn="ctr"/>
                  <a:r>
                    <a:rPr lang="en-US" dirty="0">
                      <a:solidFill>
                        <a:schemeClr val="bg2">
                          <a:lumMod val="75000"/>
                        </a:schemeClr>
                      </a:solidFill>
                      <a:latin typeface="Adelle Sans Devanagari" panose="02000503000000020004" pitchFamily="2" charset="-78"/>
                      <a:cs typeface="Adelle Sans Devanagari" panose="02000503000000020004" pitchFamily="2" charset="-78"/>
                    </a:rPr>
                    <a:t>Summary</a:t>
                  </a:r>
                </a:p>
              </p:txBody>
            </p:sp>
          </p:grpSp>
        </p:grpSp>
      </p:grpSp>
      <p:grpSp>
        <p:nvGrpSpPr>
          <p:cNvPr id="69" name="Group 68">
            <a:extLst>
              <a:ext uri="{FF2B5EF4-FFF2-40B4-BE49-F238E27FC236}">
                <a16:creationId xmlns:a16="http://schemas.microsoft.com/office/drawing/2014/main" id="{3371F728-08D0-CE4C-9877-C8C83F7CE835}"/>
              </a:ext>
            </a:extLst>
          </p:cNvPr>
          <p:cNvGrpSpPr/>
          <p:nvPr/>
        </p:nvGrpSpPr>
        <p:grpSpPr>
          <a:xfrm>
            <a:off x="482071" y="1363483"/>
            <a:ext cx="11227857" cy="4992867"/>
            <a:chOff x="760186" y="1393865"/>
            <a:chExt cx="10671628" cy="4745520"/>
          </a:xfrm>
        </p:grpSpPr>
        <p:sp>
          <p:nvSpPr>
            <p:cNvPr id="28" name="Rectangle 27">
              <a:extLst>
                <a:ext uri="{FF2B5EF4-FFF2-40B4-BE49-F238E27FC236}">
                  <a16:creationId xmlns:a16="http://schemas.microsoft.com/office/drawing/2014/main" id="{33789FB8-F128-8894-98DE-DC12CD96B960}"/>
                </a:ext>
              </a:extLst>
            </p:cNvPr>
            <p:cNvSpPr/>
            <p:nvPr/>
          </p:nvSpPr>
          <p:spPr>
            <a:xfrm>
              <a:off x="760186" y="1585745"/>
              <a:ext cx="10671628" cy="327600"/>
            </a:xfrm>
            <a:prstGeom prst="rect">
              <a:avLst/>
            </a:pr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US"/>
            </a:p>
          </p:txBody>
        </p:sp>
        <p:grpSp>
          <p:nvGrpSpPr>
            <p:cNvPr id="29" name="Group 28">
              <a:extLst>
                <a:ext uri="{FF2B5EF4-FFF2-40B4-BE49-F238E27FC236}">
                  <a16:creationId xmlns:a16="http://schemas.microsoft.com/office/drawing/2014/main" id="{693CE5B3-96A5-1536-23AA-433FE185D3CD}"/>
                </a:ext>
              </a:extLst>
            </p:cNvPr>
            <p:cNvGrpSpPr/>
            <p:nvPr/>
          </p:nvGrpSpPr>
          <p:grpSpPr>
            <a:xfrm>
              <a:off x="1293767" y="1393865"/>
              <a:ext cx="7470140" cy="383760"/>
              <a:chOff x="533581" y="71144"/>
              <a:chExt cx="7470140" cy="383760"/>
            </a:xfrm>
          </p:grpSpPr>
          <p:sp>
            <p:nvSpPr>
              <p:cNvPr id="67" name="Rounded Rectangle 66">
                <a:extLst>
                  <a:ext uri="{FF2B5EF4-FFF2-40B4-BE49-F238E27FC236}">
                    <a16:creationId xmlns:a16="http://schemas.microsoft.com/office/drawing/2014/main" id="{7FD5B74D-BDF3-1E41-123F-8AF6D81081F1}"/>
                  </a:ext>
                </a:extLst>
              </p:cNvPr>
              <p:cNvSpPr/>
              <p:nvPr/>
            </p:nvSpPr>
            <p:spPr>
              <a:xfrm>
                <a:off x="533581" y="71144"/>
                <a:ext cx="7470140" cy="383760"/>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a:p>
            </p:txBody>
          </p:sp>
          <p:sp>
            <p:nvSpPr>
              <p:cNvPr id="68" name="Rounded Rectangle 5">
                <a:extLst>
                  <a:ext uri="{FF2B5EF4-FFF2-40B4-BE49-F238E27FC236}">
                    <a16:creationId xmlns:a16="http://schemas.microsoft.com/office/drawing/2014/main" id="{86CF1D4E-F07F-3AD7-6108-2741922E99EF}"/>
                  </a:ext>
                </a:extLst>
              </p:cNvPr>
              <p:cNvSpPr txBox="1"/>
              <p:nvPr/>
            </p:nvSpPr>
            <p:spPr>
              <a:xfrm>
                <a:off x="552315" y="89878"/>
                <a:ext cx="7432672" cy="34629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82354" tIns="0" rIns="282354" bIns="0" numCol="1" spcCol="1270" anchor="ctr" anchorCtr="0">
                <a:noAutofit/>
              </a:bodyPr>
              <a:lstStyle/>
              <a:p>
                <a:pPr marL="0" lvl="0" indent="0" algn="l" defTabSz="1066800">
                  <a:lnSpc>
                    <a:spcPct val="100000"/>
                  </a:lnSpc>
                  <a:spcBef>
                    <a:spcPct val="0"/>
                  </a:spcBef>
                  <a:spcAft>
                    <a:spcPts val="0"/>
                  </a:spcAft>
                  <a:buNone/>
                </a:pPr>
                <a:r>
                  <a:rPr lang="en-US" sz="2400" kern="1200" dirty="0">
                    <a:latin typeface="Adelle Sans Devanagari" panose="02000503000000020004" pitchFamily="2" charset="-78"/>
                    <a:cs typeface="Adelle Sans Devanagari" panose="02000503000000020004" pitchFamily="2" charset="-78"/>
                  </a:rPr>
                  <a:t>Introduction</a:t>
                </a:r>
              </a:p>
            </p:txBody>
          </p:sp>
        </p:grpSp>
        <p:sp>
          <p:nvSpPr>
            <p:cNvPr id="65" name="Rectangle 64">
              <a:extLst>
                <a:ext uri="{FF2B5EF4-FFF2-40B4-BE49-F238E27FC236}">
                  <a16:creationId xmlns:a16="http://schemas.microsoft.com/office/drawing/2014/main" id="{82A6C581-8E90-E6E5-D92C-CDA157F64C8F}"/>
                </a:ext>
              </a:extLst>
            </p:cNvPr>
            <p:cNvSpPr/>
            <p:nvPr/>
          </p:nvSpPr>
          <p:spPr>
            <a:xfrm>
              <a:off x="760186" y="2175425"/>
              <a:ext cx="10671628" cy="1187549"/>
            </a:xfrm>
            <a:prstGeom prst="rect">
              <a:avLst/>
            </a:pr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US" dirty="0"/>
            </a:p>
          </p:txBody>
        </p:sp>
        <p:grpSp>
          <p:nvGrpSpPr>
            <p:cNvPr id="50" name="Group 49">
              <a:extLst>
                <a:ext uri="{FF2B5EF4-FFF2-40B4-BE49-F238E27FC236}">
                  <a16:creationId xmlns:a16="http://schemas.microsoft.com/office/drawing/2014/main" id="{F1388F06-74AB-D9AA-C416-D73C9E424D2F}"/>
                </a:ext>
              </a:extLst>
            </p:cNvPr>
            <p:cNvGrpSpPr/>
            <p:nvPr/>
          </p:nvGrpSpPr>
          <p:grpSpPr>
            <a:xfrm>
              <a:off x="1293767" y="1983545"/>
              <a:ext cx="7470140" cy="383760"/>
              <a:chOff x="533581" y="660824"/>
              <a:chExt cx="7470140" cy="383760"/>
            </a:xfrm>
          </p:grpSpPr>
          <p:sp>
            <p:nvSpPr>
              <p:cNvPr id="63" name="Rounded Rectangle 62">
                <a:extLst>
                  <a:ext uri="{FF2B5EF4-FFF2-40B4-BE49-F238E27FC236}">
                    <a16:creationId xmlns:a16="http://schemas.microsoft.com/office/drawing/2014/main" id="{F5AFC54E-E1AB-A0BE-84D1-D9DB4D47ED61}"/>
                  </a:ext>
                </a:extLst>
              </p:cNvPr>
              <p:cNvSpPr/>
              <p:nvPr/>
            </p:nvSpPr>
            <p:spPr>
              <a:xfrm>
                <a:off x="533581" y="660824"/>
                <a:ext cx="7470140" cy="383760"/>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a:p>
            </p:txBody>
          </p:sp>
          <p:sp>
            <p:nvSpPr>
              <p:cNvPr id="64" name="Rounded Rectangle 9">
                <a:extLst>
                  <a:ext uri="{FF2B5EF4-FFF2-40B4-BE49-F238E27FC236}">
                    <a16:creationId xmlns:a16="http://schemas.microsoft.com/office/drawing/2014/main" id="{13D69BB2-22C4-B9F0-4039-2BE5CBA256F6}"/>
                  </a:ext>
                </a:extLst>
              </p:cNvPr>
              <p:cNvSpPr txBox="1"/>
              <p:nvPr/>
            </p:nvSpPr>
            <p:spPr>
              <a:xfrm>
                <a:off x="552315" y="679558"/>
                <a:ext cx="7432672" cy="34629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82354" tIns="0" rIns="282354" bIns="0" numCol="1" spcCol="1270" anchor="ctr" anchorCtr="0">
                <a:noAutofit/>
              </a:bodyPr>
              <a:lstStyle/>
              <a:p>
                <a:pPr marL="0" lvl="0" indent="0" algn="l" defTabSz="1066800">
                  <a:lnSpc>
                    <a:spcPct val="100000"/>
                  </a:lnSpc>
                  <a:spcBef>
                    <a:spcPct val="0"/>
                  </a:spcBef>
                  <a:spcAft>
                    <a:spcPts val="0"/>
                  </a:spcAft>
                  <a:buNone/>
                </a:pPr>
                <a:r>
                  <a:rPr lang="en-US" sz="2400" kern="1200" dirty="0">
                    <a:latin typeface="Adelle Sans Devanagari" panose="02000503000000020004" pitchFamily="2" charset="-78"/>
                    <a:cs typeface="Adelle Sans Devanagari" panose="02000503000000020004" pitchFamily="2" charset="-78"/>
                  </a:rPr>
                  <a:t>Chapter 1 </a:t>
                </a:r>
              </a:p>
            </p:txBody>
          </p:sp>
        </p:grpSp>
        <p:grpSp>
          <p:nvGrpSpPr>
            <p:cNvPr id="51" name="Group 50">
              <a:extLst>
                <a:ext uri="{FF2B5EF4-FFF2-40B4-BE49-F238E27FC236}">
                  <a16:creationId xmlns:a16="http://schemas.microsoft.com/office/drawing/2014/main" id="{F5D9735E-3E46-2773-536B-A0CFCE6436E6}"/>
                </a:ext>
              </a:extLst>
            </p:cNvPr>
            <p:cNvGrpSpPr/>
            <p:nvPr/>
          </p:nvGrpSpPr>
          <p:grpSpPr>
            <a:xfrm>
              <a:off x="760186" y="3625055"/>
              <a:ext cx="10671628" cy="1126125"/>
              <a:chOff x="0" y="2302334"/>
              <a:chExt cx="10671628" cy="1126125"/>
            </a:xfrm>
          </p:grpSpPr>
          <p:sp>
            <p:nvSpPr>
              <p:cNvPr id="61" name="Rectangle 60">
                <a:extLst>
                  <a:ext uri="{FF2B5EF4-FFF2-40B4-BE49-F238E27FC236}">
                    <a16:creationId xmlns:a16="http://schemas.microsoft.com/office/drawing/2014/main" id="{E5C93957-6225-CB34-2683-2288DD8833A7}"/>
                  </a:ext>
                </a:extLst>
              </p:cNvPr>
              <p:cNvSpPr/>
              <p:nvPr/>
            </p:nvSpPr>
            <p:spPr>
              <a:xfrm>
                <a:off x="0" y="2302334"/>
                <a:ext cx="10671628" cy="1126125"/>
              </a:xfrm>
              <a:prstGeom prst="rect">
                <a:avLst/>
              </a:pr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62" name="TextBox 61">
                <a:extLst>
                  <a:ext uri="{FF2B5EF4-FFF2-40B4-BE49-F238E27FC236}">
                    <a16:creationId xmlns:a16="http://schemas.microsoft.com/office/drawing/2014/main" id="{FE0DFFBA-736F-FAD0-A3DF-3D97822D3B1A}"/>
                  </a:ext>
                </a:extLst>
              </p:cNvPr>
              <p:cNvSpPr txBox="1"/>
              <p:nvPr/>
            </p:nvSpPr>
            <p:spPr>
              <a:xfrm>
                <a:off x="0" y="2302334"/>
                <a:ext cx="10671628" cy="1126125"/>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828237" tIns="270764" rIns="828237" bIns="170688" numCol="1" spcCol="1270" anchor="t" anchorCtr="0">
                <a:noAutofit/>
              </a:bodyPr>
              <a:lstStyle/>
              <a:p>
                <a:pPr marL="228600" lvl="1" indent="-228600" algn="l" defTabSz="1066800">
                  <a:lnSpc>
                    <a:spcPct val="90000"/>
                  </a:lnSpc>
                  <a:spcBef>
                    <a:spcPct val="0"/>
                  </a:spcBef>
                  <a:spcAft>
                    <a:spcPct val="15000"/>
                  </a:spcAft>
                  <a:buChar char="•"/>
                </a:pPr>
                <a:r>
                  <a:rPr lang="en-US" sz="2400" kern="1200" baseline="0" dirty="0">
                    <a:latin typeface="Adelle Sans Devanagari" panose="02000503000000020004" pitchFamily="2" charset="-78"/>
                    <a:cs typeface="Adelle Sans Devanagari" panose="02000503000000020004" pitchFamily="2" charset="-78"/>
                  </a:rPr>
                  <a:t>Longfin Squid (</a:t>
                </a:r>
                <a:r>
                  <a:rPr lang="en-US" sz="2400" i="1" kern="1200" baseline="0" dirty="0">
                    <a:latin typeface="Adelle Sans Devanagari" panose="02000503000000020004" pitchFamily="2" charset="-78"/>
                    <a:cs typeface="Adelle Sans Devanagari" panose="02000503000000020004" pitchFamily="2" charset="-78"/>
                  </a:rPr>
                  <a:t>Doryteuthis (Amerigo) pealeii </a:t>
                </a:r>
                <a:r>
                  <a:rPr lang="en-US" sz="2400" kern="1200" baseline="0" dirty="0">
                    <a:latin typeface="Adelle Sans Devanagari" panose="02000503000000020004" pitchFamily="2" charset="-78"/>
                    <a:cs typeface="Adelle Sans Devanagari" panose="02000503000000020004" pitchFamily="2" charset="-78"/>
                  </a:rPr>
                  <a:t>) seasonal spring migration and cold pool setup</a:t>
                </a:r>
                <a:endParaRPr lang="en-US" sz="2400" kern="1200" dirty="0">
                  <a:latin typeface="Adelle Sans Devanagari" panose="02000503000000020004" pitchFamily="2" charset="-78"/>
                  <a:cs typeface="Adelle Sans Devanagari" panose="02000503000000020004" pitchFamily="2" charset="-78"/>
                </a:endParaRPr>
              </a:p>
            </p:txBody>
          </p:sp>
        </p:grpSp>
        <p:grpSp>
          <p:nvGrpSpPr>
            <p:cNvPr id="52" name="Group 51">
              <a:extLst>
                <a:ext uri="{FF2B5EF4-FFF2-40B4-BE49-F238E27FC236}">
                  <a16:creationId xmlns:a16="http://schemas.microsoft.com/office/drawing/2014/main" id="{6C5306BB-9625-1F10-2E41-C6DD395696F4}"/>
                </a:ext>
              </a:extLst>
            </p:cNvPr>
            <p:cNvGrpSpPr/>
            <p:nvPr/>
          </p:nvGrpSpPr>
          <p:grpSpPr>
            <a:xfrm>
              <a:off x="1293767" y="3433175"/>
              <a:ext cx="7470140" cy="383760"/>
              <a:chOff x="533581" y="2110454"/>
              <a:chExt cx="7470140" cy="383760"/>
            </a:xfrm>
          </p:grpSpPr>
          <p:sp>
            <p:nvSpPr>
              <p:cNvPr id="59" name="Rounded Rectangle 58">
                <a:extLst>
                  <a:ext uri="{FF2B5EF4-FFF2-40B4-BE49-F238E27FC236}">
                    <a16:creationId xmlns:a16="http://schemas.microsoft.com/office/drawing/2014/main" id="{3C2FCEDB-800E-7F4B-CE7E-B55FA3325789}"/>
                  </a:ext>
                </a:extLst>
              </p:cNvPr>
              <p:cNvSpPr/>
              <p:nvPr/>
            </p:nvSpPr>
            <p:spPr>
              <a:xfrm>
                <a:off x="533581" y="2110454"/>
                <a:ext cx="7470140" cy="383760"/>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a:p>
            </p:txBody>
          </p:sp>
          <p:sp>
            <p:nvSpPr>
              <p:cNvPr id="60" name="Rounded Rectangle 13">
                <a:extLst>
                  <a:ext uri="{FF2B5EF4-FFF2-40B4-BE49-F238E27FC236}">
                    <a16:creationId xmlns:a16="http://schemas.microsoft.com/office/drawing/2014/main" id="{D1184C34-5209-DB41-EF73-DF01221E162B}"/>
                  </a:ext>
                </a:extLst>
              </p:cNvPr>
              <p:cNvSpPr txBox="1"/>
              <p:nvPr/>
            </p:nvSpPr>
            <p:spPr>
              <a:xfrm>
                <a:off x="552315" y="2129188"/>
                <a:ext cx="7432672" cy="34629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82354" tIns="0" rIns="282354" bIns="0" numCol="1" spcCol="1270" anchor="ctr" anchorCtr="0">
                <a:noAutofit/>
              </a:bodyPr>
              <a:lstStyle/>
              <a:p>
                <a:pPr marL="0" lvl="0" indent="0" algn="l" defTabSz="1066800">
                  <a:lnSpc>
                    <a:spcPct val="90000"/>
                  </a:lnSpc>
                  <a:spcBef>
                    <a:spcPct val="0"/>
                  </a:spcBef>
                  <a:spcAft>
                    <a:spcPct val="35000"/>
                  </a:spcAft>
                  <a:buNone/>
                </a:pPr>
                <a:r>
                  <a:rPr lang="en-US" sz="2400" kern="1200" dirty="0">
                    <a:latin typeface="Adelle Sans Devanagari" panose="02000503000000020004" pitchFamily="2" charset="-78"/>
                    <a:cs typeface="Adelle Sans Devanagari" panose="02000503000000020004" pitchFamily="2" charset="-78"/>
                  </a:rPr>
                  <a:t>Chapter 2</a:t>
                </a:r>
              </a:p>
            </p:txBody>
          </p:sp>
        </p:grpSp>
        <p:grpSp>
          <p:nvGrpSpPr>
            <p:cNvPr id="53" name="Group 52">
              <a:extLst>
                <a:ext uri="{FF2B5EF4-FFF2-40B4-BE49-F238E27FC236}">
                  <a16:creationId xmlns:a16="http://schemas.microsoft.com/office/drawing/2014/main" id="{B8E8DD47-77B1-2B29-E499-1C2B004A9C89}"/>
                </a:ext>
              </a:extLst>
            </p:cNvPr>
            <p:cNvGrpSpPr/>
            <p:nvPr/>
          </p:nvGrpSpPr>
          <p:grpSpPr>
            <a:xfrm>
              <a:off x="760186" y="5013260"/>
              <a:ext cx="10671628" cy="1126125"/>
              <a:chOff x="0" y="3690539"/>
              <a:chExt cx="10671628" cy="1126125"/>
            </a:xfrm>
          </p:grpSpPr>
          <p:sp>
            <p:nvSpPr>
              <p:cNvPr id="57" name="Rectangle 56">
                <a:extLst>
                  <a:ext uri="{FF2B5EF4-FFF2-40B4-BE49-F238E27FC236}">
                    <a16:creationId xmlns:a16="http://schemas.microsoft.com/office/drawing/2014/main" id="{B72A6696-59A2-27BB-1A45-43F592860B2B}"/>
                  </a:ext>
                </a:extLst>
              </p:cNvPr>
              <p:cNvSpPr/>
              <p:nvPr/>
            </p:nvSpPr>
            <p:spPr>
              <a:xfrm>
                <a:off x="0" y="3690539"/>
                <a:ext cx="10671628" cy="1126125"/>
              </a:xfrm>
              <a:prstGeom prst="rect">
                <a:avLst/>
              </a:pr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58" name="TextBox 57">
                <a:extLst>
                  <a:ext uri="{FF2B5EF4-FFF2-40B4-BE49-F238E27FC236}">
                    <a16:creationId xmlns:a16="http://schemas.microsoft.com/office/drawing/2014/main" id="{B1D7CA32-1D65-DBB7-CB91-2592B303358E}"/>
                  </a:ext>
                </a:extLst>
              </p:cNvPr>
              <p:cNvSpPr txBox="1"/>
              <p:nvPr/>
            </p:nvSpPr>
            <p:spPr>
              <a:xfrm>
                <a:off x="0" y="3690539"/>
                <a:ext cx="10671628" cy="1126125"/>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828237" tIns="270764" rIns="828237" bIns="170688" numCol="1" spcCol="1270" anchor="t" anchorCtr="0">
                <a:noAutofit/>
              </a:bodyPr>
              <a:lstStyle/>
              <a:p>
                <a:pPr marL="228600" lvl="1" indent="-228600" algn="l" defTabSz="1066800">
                  <a:lnSpc>
                    <a:spcPct val="90000"/>
                  </a:lnSpc>
                  <a:spcBef>
                    <a:spcPct val="0"/>
                  </a:spcBef>
                  <a:spcAft>
                    <a:spcPct val="15000"/>
                  </a:spcAft>
                  <a:buChar char="•"/>
                </a:pPr>
                <a:r>
                  <a:rPr lang="en-US" sz="2400" kern="1200" baseline="0" dirty="0">
                    <a:latin typeface="Adelle Sans Devanagari" panose="02000503000000020004" pitchFamily="2" charset="-78"/>
                    <a:cs typeface="Adelle Sans Devanagari" panose="02000503000000020004" pitchFamily="2" charset="-78"/>
                  </a:rPr>
                  <a:t>Bunker (</a:t>
                </a:r>
                <a:r>
                  <a:rPr lang="en-US" sz="2400" i="1" kern="1200" baseline="0" dirty="0">
                    <a:latin typeface="Adelle Sans Devanagari" panose="02000503000000020004" pitchFamily="2" charset="-78"/>
                    <a:cs typeface="Adelle Sans Devanagari" panose="02000503000000020004" pitchFamily="2" charset="-78"/>
                  </a:rPr>
                  <a:t>Brevoortia tyrannus</a:t>
                </a:r>
                <a:r>
                  <a:rPr lang="en-US" sz="2400" i="0" kern="1200" baseline="0" dirty="0">
                    <a:latin typeface="Adelle Sans Devanagari" panose="02000503000000020004" pitchFamily="2" charset="-78"/>
                    <a:cs typeface="Adelle Sans Devanagari" panose="02000503000000020004" pitchFamily="2" charset="-78"/>
                  </a:rPr>
                  <a:t>)</a:t>
                </a:r>
                <a:r>
                  <a:rPr lang="en-US" sz="2400" kern="1200" baseline="0" dirty="0">
                    <a:latin typeface="Adelle Sans Devanagari" panose="02000503000000020004" pitchFamily="2" charset="-78"/>
                    <a:cs typeface="Adelle Sans Devanagari" panose="02000503000000020004" pitchFamily="2" charset="-78"/>
                  </a:rPr>
                  <a:t> presence in the fall in connection with Mid-Atlantic cold pool breakdown</a:t>
                </a:r>
                <a:endParaRPr lang="en-US" sz="2400" kern="1200" dirty="0">
                  <a:latin typeface="Adelle Sans Devanagari" panose="02000503000000020004" pitchFamily="2" charset="-78"/>
                  <a:cs typeface="Adelle Sans Devanagari" panose="02000503000000020004" pitchFamily="2" charset="-78"/>
                </a:endParaRPr>
              </a:p>
            </p:txBody>
          </p:sp>
        </p:grpSp>
        <p:grpSp>
          <p:nvGrpSpPr>
            <p:cNvPr id="54" name="Group 53">
              <a:extLst>
                <a:ext uri="{FF2B5EF4-FFF2-40B4-BE49-F238E27FC236}">
                  <a16:creationId xmlns:a16="http://schemas.microsoft.com/office/drawing/2014/main" id="{58F636C5-9E0A-E4F0-4339-FA9EE57297BB}"/>
                </a:ext>
              </a:extLst>
            </p:cNvPr>
            <p:cNvGrpSpPr/>
            <p:nvPr/>
          </p:nvGrpSpPr>
          <p:grpSpPr>
            <a:xfrm>
              <a:off x="1293767" y="4821380"/>
              <a:ext cx="7470140" cy="383760"/>
              <a:chOff x="533581" y="3498659"/>
              <a:chExt cx="7470140" cy="383760"/>
            </a:xfrm>
          </p:grpSpPr>
          <p:sp>
            <p:nvSpPr>
              <p:cNvPr id="55" name="Rounded Rectangle 54">
                <a:extLst>
                  <a:ext uri="{FF2B5EF4-FFF2-40B4-BE49-F238E27FC236}">
                    <a16:creationId xmlns:a16="http://schemas.microsoft.com/office/drawing/2014/main" id="{5DDA7504-C137-C555-B757-4F3C64F7A750}"/>
                  </a:ext>
                </a:extLst>
              </p:cNvPr>
              <p:cNvSpPr/>
              <p:nvPr/>
            </p:nvSpPr>
            <p:spPr>
              <a:xfrm>
                <a:off x="533581" y="3498659"/>
                <a:ext cx="7470140" cy="383760"/>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a:p>
            </p:txBody>
          </p:sp>
          <p:sp>
            <p:nvSpPr>
              <p:cNvPr id="56" name="Rounded Rectangle 17">
                <a:extLst>
                  <a:ext uri="{FF2B5EF4-FFF2-40B4-BE49-F238E27FC236}">
                    <a16:creationId xmlns:a16="http://schemas.microsoft.com/office/drawing/2014/main" id="{5DFF7DFE-B2DA-1718-02C6-018BCD3B6DBC}"/>
                  </a:ext>
                </a:extLst>
              </p:cNvPr>
              <p:cNvSpPr txBox="1"/>
              <p:nvPr/>
            </p:nvSpPr>
            <p:spPr>
              <a:xfrm>
                <a:off x="552315" y="3517393"/>
                <a:ext cx="7432672" cy="34629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82354" tIns="0" rIns="282354" bIns="0" numCol="1" spcCol="1270" anchor="ctr" anchorCtr="0">
                <a:noAutofit/>
              </a:bodyPr>
              <a:lstStyle/>
              <a:p>
                <a:pPr marL="0" lvl="0" indent="0" algn="l" defTabSz="1066800">
                  <a:lnSpc>
                    <a:spcPct val="90000"/>
                  </a:lnSpc>
                  <a:spcBef>
                    <a:spcPct val="0"/>
                  </a:spcBef>
                  <a:spcAft>
                    <a:spcPct val="35000"/>
                  </a:spcAft>
                  <a:buNone/>
                </a:pPr>
                <a:r>
                  <a:rPr lang="en-US" sz="2400" kern="1200" dirty="0">
                    <a:latin typeface="Adelle Sans Devanagari" panose="02000503000000020004" pitchFamily="2" charset="-78"/>
                    <a:cs typeface="Adelle Sans Devanagari" panose="02000503000000020004" pitchFamily="2" charset="-78"/>
                  </a:rPr>
                  <a:t>Chapter 3</a:t>
                </a:r>
              </a:p>
            </p:txBody>
          </p:sp>
        </p:grpSp>
      </p:grpSp>
      <p:sp>
        <p:nvSpPr>
          <p:cNvPr id="70" name="TextBox 69">
            <a:extLst>
              <a:ext uri="{FF2B5EF4-FFF2-40B4-BE49-F238E27FC236}">
                <a16:creationId xmlns:a16="http://schemas.microsoft.com/office/drawing/2014/main" id="{5DD28F01-699E-ECBD-E0EA-9917482F3E72}"/>
              </a:ext>
            </a:extLst>
          </p:cNvPr>
          <p:cNvSpPr txBox="1"/>
          <p:nvPr/>
        </p:nvSpPr>
        <p:spPr>
          <a:xfrm>
            <a:off x="482071" y="2185780"/>
            <a:ext cx="11709929" cy="1249447"/>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828237" tIns="270764" rIns="828237" bIns="170688" numCol="1" spcCol="1270" anchor="t" anchorCtr="0">
            <a:noAutofit/>
          </a:bodyPr>
          <a:lstStyle/>
          <a:p>
            <a:pPr marL="228600" lvl="1" indent="-228600" defTabSz="1066800">
              <a:spcBef>
                <a:spcPct val="0"/>
              </a:spcBef>
              <a:buFontTx/>
              <a:buChar char="•"/>
            </a:pPr>
            <a:r>
              <a:rPr lang="en-US" sz="2300" kern="1200" baseline="0" dirty="0">
                <a:latin typeface="Adelle Sans Devanagari" panose="02000503000000020004" pitchFamily="2" charset="-78"/>
                <a:cs typeface="Adelle Sans Devanagari" panose="02000503000000020004" pitchFamily="2" charset="-78"/>
              </a:rPr>
              <a:t>Establishing a Baseline: exploring trends in commercial fish distribution and the Mid-Atlantic Bight cold pool over the last for 30 years. </a:t>
            </a:r>
            <a:endParaRPr lang="en-US" sz="2300" kern="1200" dirty="0">
              <a:latin typeface="Adelle Sans Devanagari" panose="02000503000000020004" pitchFamily="2" charset="-78"/>
              <a:cs typeface="Adelle Sans Devanagari" panose="02000503000000020004" pitchFamily="2" charset="-78"/>
            </a:endParaRPr>
          </a:p>
          <a:p>
            <a:pPr marL="228600" lvl="1" indent="-228600" algn="l" defTabSz="1066800">
              <a:lnSpc>
                <a:spcPct val="100000"/>
              </a:lnSpc>
              <a:spcBef>
                <a:spcPct val="0"/>
              </a:spcBef>
              <a:spcAft>
                <a:spcPts val="0"/>
              </a:spcAft>
              <a:buChar char="•"/>
            </a:pPr>
            <a:endParaRPr lang="en-US" sz="2300" kern="1200" dirty="0">
              <a:latin typeface="Adelle Sans Devanagari" panose="02000503000000020004" pitchFamily="2" charset="-78"/>
              <a:cs typeface="Adelle Sans Devanagari" panose="02000503000000020004" pitchFamily="2" charset="-78"/>
            </a:endParaRPr>
          </a:p>
        </p:txBody>
      </p:sp>
    </p:spTree>
    <p:extLst>
      <p:ext uri="{BB962C8B-B14F-4D97-AF65-F5344CB8AC3E}">
        <p14:creationId xmlns:p14="http://schemas.microsoft.com/office/powerpoint/2010/main" val="347714464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35C502-67AC-5E35-3C1F-92A6F6E969A2}"/>
              </a:ext>
            </a:extLst>
          </p:cNvPr>
          <p:cNvSpPr>
            <a:spLocks noGrp="1"/>
          </p:cNvSpPr>
          <p:nvPr>
            <p:ph type="title"/>
          </p:nvPr>
        </p:nvSpPr>
        <p:spPr>
          <a:xfrm>
            <a:off x="834994" y="448425"/>
            <a:ext cx="10515600" cy="1325563"/>
          </a:xfrm>
        </p:spPr>
        <p:txBody>
          <a:bodyPr/>
          <a:lstStyle/>
          <a:p>
            <a:pPr algn="ctr"/>
            <a:r>
              <a:rPr lang="en-US" dirty="0">
                <a:latin typeface="Adelle Sans Devanagari" panose="02000503000000020004" pitchFamily="2" charset="-78"/>
                <a:cs typeface="Adelle Sans Devanagari" panose="02000503000000020004" pitchFamily="2" charset="-78"/>
              </a:rPr>
              <a:t>Cold Pool is a Key Driver of Biology</a:t>
            </a:r>
          </a:p>
        </p:txBody>
      </p:sp>
      <p:sp>
        <p:nvSpPr>
          <p:cNvPr id="4" name="Slide Number Placeholder 3">
            <a:extLst>
              <a:ext uri="{FF2B5EF4-FFF2-40B4-BE49-F238E27FC236}">
                <a16:creationId xmlns:a16="http://schemas.microsoft.com/office/drawing/2014/main" id="{EB7156DB-E998-AB0F-788E-651C1200E6F7}"/>
              </a:ext>
            </a:extLst>
          </p:cNvPr>
          <p:cNvSpPr>
            <a:spLocks noGrp="1"/>
          </p:cNvSpPr>
          <p:nvPr>
            <p:ph type="sldNum" sz="quarter" idx="12"/>
          </p:nvPr>
        </p:nvSpPr>
        <p:spPr/>
        <p:txBody>
          <a:bodyPr/>
          <a:lstStyle/>
          <a:p>
            <a:fld id="{EF5DBA88-E445-8546-B2C0-CE8090969D2F}" type="slidenum">
              <a:rPr lang="en-US" smtClean="0">
                <a:latin typeface="Adelle Sans Devanagari" panose="02000503000000020004" pitchFamily="2" charset="-78"/>
                <a:cs typeface="Adelle Sans Devanagari" panose="02000503000000020004" pitchFamily="2" charset="-78"/>
              </a:rPr>
              <a:t>42</a:t>
            </a:fld>
            <a:endParaRPr lang="en-US">
              <a:latin typeface="Adelle Sans Devanagari" panose="02000503000000020004" pitchFamily="2" charset="-78"/>
              <a:cs typeface="Adelle Sans Devanagari" panose="02000503000000020004" pitchFamily="2" charset="-78"/>
            </a:endParaRPr>
          </a:p>
        </p:txBody>
      </p:sp>
      <p:grpSp>
        <p:nvGrpSpPr>
          <p:cNvPr id="10" name="Group 9">
            <a:extLst>
              <a:ext uri="{FF2B5EF4-FFF2-40B4-BE49-F238E27FC236}">
                <a16:creationId xmlns:a16="http://schemas.microsoft.com/office/drawing/2014/main" id="{260B6BE4-3B6B-C60B-A748-96522A786988}"/>
              </a:ext>
            </a:extLst>
          </p:cNvPr>
          <p:cNvGrpSpPr/>
          <p:nvPr/>
        </p:nvGrpSpPr>
        <p:grpSpPr>
          <a:xfrm>
            <a:off x="0" y="0"/>
            <a:ext cx="12192000" cy="548640"/>
            <a:chOff x="0" y="0"/>
            <a:chExt cx="12192000" cy="548640"/>
          </a:xfrm>
        </p:grpSpPr>
        <p:sp>
          <p:nvSpPr>
            <p:cNvPr id="12" name="Rectangle 11">
              <a:extLst>
                <a:ext uri="{FF2B5EF4-FFF2-40B4-BE49-F238E27FC236}">
                  <a16:creationId xmlns:a16="http://schemas.microsoft.com/office/drawing/2014/main" id="{D183D860-30C8-6FDB-F0FD-176C2E262F30}"/>
                </a:ext>
              </a:extLst>
            </p:cNvPr>
            <p:cNvSpPr/>
            <p:nvPr/>
          </p:nvSpPr>
          <p:spPr>
            <a:xfrm>
              <a:off x="0" y="0"/>
              <a:ext cx="12192000" cy="54864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delle Sans Devanagari" panose="02000503000000020004" pitchFamily="2" charset="-78"/>
                <a:cs typeface="Adelle Sans Devanagari" panose="02000503000000020004" pitchFamily="2" charset="-78"/>
              </a:endParaRPr>
            </a:p>
          </p:txBody>
        </p:sp>
        <p:grpSp>
          <p:nvGrpSpPr>
            <p:cNvPr id="13" name="Group 12">
              <a:extLst>
                <a:ext uri="{FF2B5EF4-FFF2-40B4-BE49-F238E27FC236}">
                  <a16:creationId xmlns:a16="http://schemas.microsoft.com/office/drawing/2014/main" id="{012CE04D-2EC2-740C-72A4-CA7106F37D90}"/>
                </a:ext>
              </a:extLst>
            </p:cNvPr>
            <p:cNvGrpSpPr/>
            <p:nvPr/>
          </p:nvGrpSpPr>
          <p:grpSpPr>
            <a:xfrm>
              <a:off x="508000" y="64618"/>
              <a:ext cx="11176000" cy="419404"/>
              <a:chOff x="508000" y="1104377"/>
              <a:chExt cx="11176000" cy="419404"/>
            </a:xfrm>
          </p:grpSpPr>
          <p:grpSp>
            <p:nvGrpSpPr>
              <p:cNvPr id="14" name="Group 13">
                <a:extLst>
                  <a:ext uri="{FF2B5EF4-FFF2-40B4-BE49-F238E27FC236}">
                    <a16:creationId xmlns:a16="http://schemas.microsoft.com/office/drawing/2014/main" id="{C54CAEB4-7AA8-C6DF-F94D-2DBFE19939E8}"/>
                  </a:ext>
                </a:extLst>
              </p:cNvPr>
              <p:cNvGrpSpPr/>
              <p:nvPr/>
            </p:nvGrpSpPr>
            <p:grpSpPr>
              <a:xfrm>
                <a:off x="508000" y="1104377"/>
                <a:ext cx="1828800" cy="419404"/>
                <a:chOff x="465235" y="199758"/>
                <a:chExt cx="1828800" cy="419404"/>
              </a:xfrm>
            </p:grpSpPr>
            <p:sp>
              <p:nvSpPr>
                <p:cNvPr id="27" name="TextBox 26">
                  <a:extLst>
                    <a:ext uri="{FF2B5EF4-FFF2-40B4-BE49-F238E27FC236}">
                      <a16:creationId xmlns:a16="http://schemas.microsoft.com/office/drawing/2014/main" id="{DF6CD709-1047-80ED-6D8C-E27A5FFC2949}"/>
                    </a:ext>
                  </a:extLst>
                </p:cNvPr>
                <p:cNvSpPr txBox="1"/>
                <p:nvPr/>
              </p:nvSpPr>
              <p:spPr>
                <a:xfrm>
                  <a:off x="465235" y="496051"/>
                  <a:ext cx="1828800" cy="123111"/>
                </a:xfrm>
                <a:prstGeom prst="rect">
                  <a:avLst/>
                </a:prstGeom>
                <a:solidFill>
                  <a:schemeClr val="accent5">
                    <a:lumMod val="75000"/>
                  </a:schemeClr>
                </a:solidFill>
                <a:ln>
                  <a:solidFill>
                    <a:schemeClr val="accent5">
                      <a:lumMod val="75000"/>
                    </a:schemeClr>
                  </a:solidFill>
                </a:ln>
              </p:spPr>
              <p:txBody>
                <a:bodyPr wrap="square" rtlCol="0">
                  <a:spAutoFit/>
                </a:bodyPr>
                <a:lstStyle/>
                <a:p>
                  <a:endParaRPr lang="en-US" sz="200" dirty="0">
                    <a:solidFill>
                      <a:schemeClr val="accent1">
                        <a:lumMod val="40000"/>
                        <a:lumOff val="60000"/>
                      </a:schemeClr>
                    </a:solidFill>
                    <a:latin typeface="Adelle Sans Devanagari" panose="02000503000000020004" pitchFamily="2" charset="-78"/>
                    <a:cs typeface="Adelle Sans Devanagari" panose="02000503000000020004" pitchFamily="2" charset="-78"/>
                  </a:endParaRPr>
                </a:p>
              </p:txBody>
            </p:sp>
            <p:sp>
              <p:nvSpPr>
                <p:cNvPr id="28" name="TextBox 27">
                  <a:extLst>
                    <a:ext uri="{FF2B5EF4-FFF2-40B4-BE49-F238E27FC236}">
                      <a16:creationId xmlns:a16="http://schemas.microsoft.com/office/drawing/2014/main" id="{D9ADB8B8-57F4-1520-F36F-EDD66AA99122}"/>
                    </a:ext>
                  </a:extLst>
                </p:cNvPr>
                <p:cNvSpPr txBox="1"/>
                <p:nvPr/>
              </p:nvSpPr>
              <p:spPr>
                <a:xfrm>
                  <a:off x="613239" y="199758"/>
                  <a:ext cx="1532792" cy="369332"/>
                </a:xfrm>
                <a:prstGeom prst="rect">
                  <a:avLst/>
                </a:prstGeom>
                <a:noFill/>
              </p:spPr>
              <p:txBody>
                <a:bodyPr wrap="none" rtlCol="0">
                  <a:spAutoFit/>
                </a:bodyPr>
                <a:lstStyle/>
                <a:p>
                  <a:pPr algn="ctr"/>
                  <a:r>
                    <a:rPr lang="en-US" b="1" dirty="0">
                      <a:solidFill>
                        <a:schemeClr val="bg2">
                          <a:lumMod val="50000"/>
                        </a:schemeClr>
                      </a:solidFill>
                      <a:latin typeface="Adelle Sans Devanagari" panose="02000503000000020004" pitchFamily="2" charset="-78"/>
                      <a:cs typeface="Adelle Sans Devanagari" panose="02000503000000020004" pitchFamily="2" charset="-78"/>
                    </a:rPr>
                    <a:t>Introduction</a:t>
                  </a:r>
                </a:p>
              </p:txBody>
            </p:sp>
          </p:grpSp>
          <p:grpSp>
            <p:nvGrpSpPr>
              <p:cNvPr id="15" name="Group 14">
                <a:extLst>
                  <a:ext uri="{FF2B5EF4-FFF2-40B4-BE49-F238E27FC236}">
                    <a16:creationId xmlns:a16="http://schemas.microsoft.com/office/drawing/2014/main" id="{D2D1B6C6-3F02-B5F0-284B-23C8726FB614}"/>
                  </a:ext>
                </a:extLst>
              </p:cNvPr>
              <p:cNvGrpSpPr/>
              <p:nvPr/>
            </p:nvGrpSpPr>
            <p:grpSpPr>
              <a:xfrm>
                <a:off x="2844800" y="1104377"/>
                <a:ext cx="1828800" cy="419404"/>
                <a:chOff x="465235" y="199758"/>
                <a:chExt cx="1828800" cy="419404"/>
              </a:xfrm>
            </p:grpSpPr>
            <p:sp>
              <p:nvSpPr>
                <p:cNvPr id="25" name="TextBox 24">
                  <a:extLst>
                    <a:ext uri="{FF2B5EF4-FFF2-40B4-BE49-F238E27FC236}">
                      <a16:creationId xmlns:a16="http://schemas.microsoft.com/office/drawing/2014/main" id="{AD645DB9-FF4E-FA0E-0C99-E67DAB67C904}"/>
                    </a:ext>
                  </a:extLst>
                </p:cNvPr>
                <p:cNvSpPr txBox="1"/>
                <p:nvPr/>
              </p:nvSpPr>
              <p:spPr>
                <a:xfrm>
                  <a:off x="465235" y="496051"/>
                  <a:ext cx="1828800" cy="123111"/>
                </a:xfrm>
                <a:prstGeom prst="rect">
                  <a:avLst/>
                </a:prstGeom>
                <a:solidFill>
                  <a:schemeClr val="accent5">
                    <a:lumMod val="60000"/>
                    <a:lumOff val="40000"/>
                  </a:schemeClr>
                </a:solidFill>
                <a:ln>
                  <a:solidFill>
                    <a:schemeClr val="accent5">
                      <a:lumMod val="60000"/>
                      <a:lumOff val="40000"/>
                    </a:schemeClr>
                  </a:solidFill>
                </a:ln>
              </p:spPr>
              <p:txBody>
                <a:bodyPr wrap="square" rtlCol="0">
                  <a:spAutoFit/>
                </a:bodyPr>
                <a:lstStyle/>
                <a:p>
                  <a:endParaRPr lang="en-US" sz="200" dirty="0">
                    <a:solidFill>
                      <a:schemeClr val="accent1">
                        <a:lumMod val="40000"/>
                        <a:lumOff val="60000"/>
                      </a:schemeClr>
                    </a:solidFill>
                    <a:latin typeface="Adelle Sans Devanagari" panose="02000503000000020004" pitchFamily="2" charset="-78"/>
                    <a:cs typeface="Adelle Sans Devanagari" panose="02000503000000020004" pitchFamily="2" charset="-78"/>
                  </a:endParaRPr>
                </a:p>
              </p:txBody>
            </p:sp>
            <p:sp>
              <p:nvSpPr>
                <p:cNvPr id="26" name="TextBox 25">
                  <a:extLst>
                    <a:ext uri="{FF2B5EF4-FFF2-40B4-BE49-F238E27FC236}">
                      <a16:creationId xmlns:a16="http://schemas.microsoft.com/office/drawing/2014/main" id="{E72F9E4D-014D-F348-A357-BB1F867956EB}"/>
                    </a:ext>
                  </a:extLst>
                </p:cNvPr>
                <p:cNvSpPr txBox="1"/>
                <p:nvPr/>
              </p:nvSpPr>
              <p:spPr>
                <a:xfrm>
                  <a:off x="787968" y="199758"/>
                  <a:ext cx="1183337" cy="369332"/>
                </a:xfrm>
                <a:prstGeom prst="rect">
                  <a:avLst/>
                </a:prstGeom>
                <a:noFill/>
              </p:spPr>
              <p:txBody>
                <a:bodyPr wrap="none" rtlCol="0">
                  <a:spAutoFit/>
                </a:bodyPr>
                <a:lstStyle/>
                <a:p>
                  <a:pPr algn="ctr"/>
                  <a:r>
                    <a:rPr lang="en-US" dirty="0">
                      <a:solidFill>
                        <a:schemeClr val="bg2">
                          <a:lumMod val="75000"/>
                        </a:schemeClr>
                      </a:solidFill>
                      <a:latin typeface="Adelle Sans Devanagari" panose="02000503000000020004" pitchFamily="2" charset="-78"/>
                      <a:cs typeface="Adelle Sans Devanagari" panose="02000503000000020004" pitchFamily="2" charset="-78"/>
                    </a:rPr>
                    <a:t>Chapter 1</a:t>
                  </a:r>
                </a:p>
              </p:txBody>
            </p:sp>
          </p:grpSp>
          <p:grpSp>
            <p:nvGrpSpPr>
              <p:cNvPr id="16" name="Group 15">
                <a:extLst>
                  <a:ext uri="{FF2B5EF4-FFF2-40B4-BE49-F238E27FC236}">
                    <a16:creationId xmlns:a16="http://schemas.microsoft.com/office/drawing/2014/main" id="{117E7044-2849-39D1-7A16-EA0A309E8891}"/>
                  </a:ext>
                </a:extLst>
              </p:cNvPr>
              <p:cNvGrpSpPr/>
              <p:nvPr/>
            </p:nvGrpSpPr>
            <p:grpSpPr>
              <a:xfrm>
                <a:off x="5181600" y="1104377"/>
                <a:ext cx="1828800" cy="419404"/>
                <a:chOff x="465235" y="199758"/>
                <a:chExt cx="1828800" cy="419404"/>
              </a:xfrm>
            </p:grpSpPr>
            <p:sp>
              <p:nvSpPr>
                <p:cNvPr id="23" name="TextBox 22">
                  <a:extLst>
                    <a:ext uri="{FF2B5EF4-FFF2-40B4-BE49-F238E27FC236}">
                      <a16:creationId xmlns:a16="http://schemas.microsoft.com/office/drawing/2014/main" id="{AF100B2D-5EAF-1DF3-E86C-B0B2968C826F}"/>
                    </a:ext>
                  </a:extLst>
                </p:cNvPr>
                <p:cNvSpPr txBox="1"/>
                <p:nvPr/>
              </p:nvSpPr>
              <p:spPr>
                <a:xfrm>
                  <a:off x="465235" y="496051"/>
                  <a:ext cx="1828800" cy="123111"/>
                </a:xfrm>
                <a:prstGeom prst="rect">
                  <a:avLst/>
                </a:prstGeom>
                <a:solidFill>
                  <a:schemeClr val="accent5">
                    <a:lumMod val="60000"/>
                    <a:lumOff val="40000"/>
                  </a:schemeClr>
                </a:solidFill>
                <a:ln>
                  <a:solidFill>
                    <a:schemeClr val="accent5">
                      <a:lumMod val="60000"/>
                      <a:lumOff val="40000"/>
                    </a:schemeClr>
                  </a:solidFill>
                </a:ln>
              </p:spPr>
              <p:txBody>
                <a:bodyPr wrap="square" rtlCol="0">
                  <a:spAutoFit/>
                </a:bodyPr>
                <a:lstStyle/>
                <a:p>
                  <a:endParaRPr lang="en-US" sz="200" dirty="0">
                    <a:solidFill>
                      <a:schemeClr val="accent1">
                        <a:lumMod val="40000"/>
                        <a:lumOff val="60000"/>
                      </a:schemeClr>
                    </a:solidFill>
                    <a:latin typeface="Adelle Sans Devanagari" panose="02000503000000020004" pitchFamily="2" charset="-78"/>
                    <a:cs typeface="Adelle Sans Devanagari" panose="02000503000000020004" pitchFamily="2" charset="-78"/>
                  </a:endParaRPr>
                </a:p>
              </p:txBody>
            </p:sp>
            <p:sp>
              <p:nvSpPr>
                <p:cNvPr id="24" name="TextBox 23">
                  <a:extLst>
                    <a:ext uri="{FF2B5EF4-FFF2-40B4-BE49-F238E27FC236}">
                      <a16:creationId xmlns:a16="http://schemas.microsoft.com/office/drawing/2014/main" id="{31FBB965-3D52-8F6A-6034-8BA35EC33985}"/>
                    </a:ext>
                  </a:extLst>
                </p:cNvPr>
                <p:cNvSpPr txBox="1"/>
                <p:nvPr/>
              </p:nvSpPr>
              <p:spPr>
                <a:xfrm>
                  <a:off x="775144" y="199758"/>
                  <a:ext cx="1208985" cy="369332"/>
                </a:xfrm>
                <a:prstGeom prst="rect">
                  <a:avLst/>
                </a:prstGeom>
                <a:noFill/>
              </p:spPr>
              <p:txBody>
                <a:bodyPr wrap="none" rtlCol="0">
                  <a:spAutoFit/>
                </a:bodyPr>
                <a:lstStyle/>
                <a:p>
                  <a:pPr algn="ctr"/>
                  <a:r>
                    <a:rPr lang="en-US" dirty="0">
                      <a:solidFill>
                        <a:schemeClr val="bg2">
                          <a:lumMod val="75000"/>
                        </a:schemeClr>
                      </a:solidFill>
                      <a:latin typeface="Adelle Sans Devanagari" panose="02000503000000020004" pitchFamily="2" charset="-78"/>
                      <a:cs typeface="Adelle Sans Devanagari" panose="02000503000000020004" pitchFamily="2" charset="-78"/>
                    </a:rPr>
                    <a:t>Chapter 2</a:t>
                  </a:r>
                </a:p>
              </p:txBody>
            </p:sp>
          </p:grpSp>
          <p:grpSp>
            <p:nvGrpSpPr>
              <p:cNvPr id="17" name="Group 16">
                <a:extLst>
                  <a:ext uri="{FF2B5EF4-FFF2-40B4-BE49-F238E27FC236}">
                    <a16:creationId xmlns:a16="http://schemas.microsoft.com/office/drawing/2014/main" id="{FDF8E778-9265-68AB-21A1-CA6F785F14D7}"/>
                  </a:ext>
                </a:extLst>
              </p:cNvPr>
              <p:cNvGrpSpPr/>
              <p:nvPr/>
            </p:nvGrpSpPr>
            <p:grpSpPr>
              <a:xfrm>
                <a:off x="7518400" y="1104377"/>
                <a:ext cx="1828800" cy="419404"/>
                <a:chOff x="465235" y="199758"/>
                <a:chExt cx="1828800" cy="419404"/>
              </a:xfrm>
            </p:grpSpPr>
            <p:sp>
              <p:nvSpPr>
                <p:cNvPr id="21" name="TextBox 20">
                  <a:extLst>
                    <a:ext uri="{FF2B5EF4-FFF2-40B4-BE49-F238E27FC236}">
                      <a16:creationId xmlns:a16="http://schemas.microsoft.com/office/drawing/2014/main" id="{928845DC-308C-6F43-5CB0-62C13EF7A718}"/>
                    </a:ext>
                  </a:extLst>
                </p:cNvPr>
                <p:cNvSpPr txBox="1"/>
                <p:nvPr/>
              </p:nvSpPr>
              <p:spPr>
                <a:xfrm>
                  <a:off x="465235" y="496051"/>
                  <a:ext cx="1828800" cy="123111"/>
                </a:xfrm>
                <a:prstGeom prst="rect">
                  <a:avLst/>
                </a:prstGeom>
                <a:solidFill>
                  <a:schemeClr val="accent5">
                    <a:lumMod val="60000"/>
                    <a:lumOff val="40000"/>
                  </a:schemeClr>
                </a:solidFill>
                <a:ln>
                  <a:solidFill>
                    <a:schemeClr val="accent5">
                      <a:lumMod val="60000"/>
                      <a:lumOff val="40000"/>
                    </a:schemeClr>
                  </a:solidFill>
                </a:ln>
              </p:spPr>
              <p:txBody>
                <a:bodyPr wrap="square" rtlCol="0">
                  <a:spAutoFit/>
                </a:bodyPr>
                <a:lstStyle/>
                <a:p>
                  <a:endParaRPr lang="en-US" sz="200" dirty="0">
                    <a:solidFill>
                      <a:schemeClr val="accent1">
                        <a:lumMod val="40000"/>
                        <a:lumOff val="60000"/>
                      </a:schemeClr>
                    </a:solidFill>
                    <a:latin typeface="Adelle Sans Devanagari" panose="02000503000000020004" pitchFamily="2" charset="-78"/>
                    <a:cs typeface="Adelle Sans Devanagari" panose="02000503000000020004" pitchFamily="2" charset="-78"/>
                  </a:endParaRPr>
                </a:p>
              </p:txBody>
            </p:sp>
            <p:sp>
              <p:nvSpPr>
                <p:cNvPr id="22" name="TextBox 21">
                  <a:extLst>
                    <a:ext uri="{FF2B5EF4-FFF2-40B4-BE49-F238E27FC236}">
                      <a16:creationId xmlns:a16="http://schemas.microsoft.com/office/drawing/2014/main" id="{E49716DA-8B53-06C1-F522-2DEC66D1E60A}"/>
                    </a:ext>
                  </a:extLst>
                </p:cNvPr>
                <p:cNvSpPr txBox="1"/>
                <p:nvPr/>
              </p:nvSpPr>
              <p:spPr>
                <a:xfrm>
                  <a:off x="772740" y="199758"/>
                  <a:ext cx="1213794" cy="369332"/>
                </a:xfrm>
                <a:prstGeom prst="rect">
                  <a:avLst/>
                </a:prstGeom>
                <a:noFill/>
              </p:spPr>
              <p:txBody>
                <a:bodyPr wrap="none" rtlCol="0">
                  <a:spAutoFit/>
                </a:bodyPr>
                <a:lstStyle/>
                <a:p>
                  <a:pPr algn="ctr"/>
                  <a:r>
                    <a:rPr lang="en-US" dirty="0">
                      <a:solidFill>
                        <a:schemeClr val="bg2">
                          <a:lumMod val="75000"/>
                        </a:schemeClr>
                      </a:solidFill>
                      <a:latin typeface="Adelle Sans Devanagari" panose="02000503000000020004" pitchFamily="2" charset="-78"/>
                      <a:cs typeface="Adelle Sans Devanagari" panose="02000503000000020004" pitchFamily="2" charset="-78"/>
                    </a:rPr>
                    <a:t>Chapter 3</a:t>
                  </a:r>
                </a:p>
              </p:txBody>
            </p:sp>
          </p:grpSp>
          <p:grpSp>
            <p:nvGrpSpPr>
              <p:cNvPr id="18" name="Group 17">
                <a:extLst>
                  <a:ext uri="{FF2B5EF4-FFF2-40B4-BE49-F238E27FC236}">
                    <a16:creationId xmlns:a16="http://schemas.microsoft.com/office/drawing/2014/main" id="{94ACB7F7-0B70-12F8-0A5A-98746592B46A}"/>
                  </a:ext>
                </a:extLst>
              </p:cNvPr>
              <p:cNvGrpSpPr/>
              <p:nvPr/>
            </p:nvGrpSpPr>
            <p:grpSpPr>
              <a:xfrm>
                <a:off x="9855200" y="1104377"/>
                <a:ext cx="1828800" cy="419404"/>
                <a:chOff x="465235" y="199758"/>
                <a:chExt cx="1828800" cy="419404"/>
              </a:xfrm>
            </p:grpSpPr>
            <p:sp>
              <p:nvSpPr>
                <p:cNvPr id="19" name="TextBox 18">
                  <a:extLst>
                    <a:ext uri="{FF2B5EF4-FFF2-40B4-BE49-F238E27FC236}">
                      <a16:creationId xmlns:a16="http://schemas.microsoft.com/office/drawing/2014/main" id="{82D4B503-8AD5-F76E-7F3E-EB81D84E6B2F}"/>
                    </a:ext>
                  </a:extLst>
                </p:cNvPr>
                <p:cNvSpPr txBox="1"/>
                <p:nvPr/>
              </p:nvSpPr>
              <p:spPr>
                <a:xfrm>
                  <a:off x="465235" y="496051"/>
                  <a:ext cx="1828800" cy="123111"/>
                </a:xfrm>
                <a:prstGeom prst="rect">
                  <a:avLst/>
                </a:prstGeom>
                <a:solidFill>
                  <a:schemeClr val="accent5">
                    <a:lumMod val="60000"/>
                    <a:lumOff val="40000"/>
                  </a:schemeClr>
                </a:solidFill>
                <a:ln>
                  <a:solidFill>
                    <a:schemeClr val="accent5">
                      <a:lumMod val="60000"/>
                      <a:lumOff val="40000"/>
                    </a:schemeClr>
                  </a:solidFill>
                </a:ln>
              </p:spPr>
              <p:txBody>
                <a:bodyPr wrap="square" rtlCol="0">
                  <a:spAutoFit/>
                </a:bodyPr>
                <a:lstStyle/>
                <a:p>
                  <a:endParaRPr lang="en-US" sz="200" dirty="0">
                    <a:solidFill>
                      <a:schemeClr val="accent1">
                        <a:lumMod val="40000"/>
                        <a:lumOff val="60000"/>
                      </a:schemeClr>
                    </a:solidFill>
                    <a:latin typeface="Adelle Sans Devanagari" panose="02000503000000020004" pitchFamily="2" charset="-78"/>
                    <a:cs typeface="Adelle Sans Devanagari" panose="02000503000000020004" pitchFamily="2" charset="-78"/>
                  </a:endParaRPr>
                </a:p>
              </p:txBody>
            </p:sp>
            <p:sp>
              <p:nvSpPr>
                <p:cNvPr id="20" name="TextBox 19">
                  <a:extLst>
                    <a:ext uri="{FF2B5EF4-FFF2-40B4-BE49-F238E27FC236}">
                      <a16:creationId xmlns:a16="http://schemas.microsoft.com/office/drawing/2014/main" id="{2610EB2A-6C05-EE68-A884-CE512E19F20C}"/>
                    </a:ext>
                  </a:extLst>
                </p:cNvPr>
                <p:cNvSpPr txBox="1"/>
                <p:nvPr/>
              </p:nvSpPr>
              <p:spPr>
                <a:xfrm>
                  <a:off x="791978" y="199758"/>
                  <a:ext cx="1175322" cy="369332"/>
                </a:xfrm>
                <a:prstGeom prst="rect">
                  <a:avLst/>
                </a:prstGeom>
                <a:noFill/>
              </p:spPr>
              <p:txBody>
                <a:bodyPr wrap="none" rtlCol="0">
                  <a:spAutoFit/>
                </a:bodyPr>
                <a:lstStyle/>
                <a:p>
                  <a:pPr algn="ctr"/>
                  <a:r>
                    <a:rPr lang="en-US" dirty="0">
                      <a:solidFill>
                        <a:schemeClr val="bg2">
                          <a:lumMod val="75000"/>
                        </a:schemeClr>
                      </a:solidFill>
                      <a:latin typeface="Adelle Sans Devanagari" panose="02000503000000020004" pitchFamily="2" charset="-78"/>
                      <a:cs typeface="Adelle Sans Devanagari" panose="02000503000000020004" pitchFamily="2" charset="-78"/>
                    </a:rPr>
                    <a:t>Summary</a:t>
                  </a:r>
                </a:p>
              </p:txBody>
            </p:sp>
          </p:grpSp>
        </p:grpSp>
      </p:grpSp>
      <p:grpSp>
        <p:nvGrpSpPr>
          <p:cNvPr id="5" name="Group 4">
            <a:extLst>
              <a:ext uri="{FF2B5EF4-FFF2-40B4-BE49-F238E27FC236}">
                <a16:creationId xmlns:a16="http://schemas.microsoft.com/office/drawing/2014/main" id="{1AE7CC43-517C-199E-E090-BBF22DC4719A}"/>
              </a:ext>
            </a:extLst>
          </p:cNvPr>
          <p:cNvGrpSpPr/>
          <p:nvPr/>
        </p:nvGrpSpPr>
        <p:grpSpPr>
          <a:xfrm>
            <a:off x="1348944" y="1690688"/>
            <a:ext cx="9494112" cy="4347472"/>
            <a:chOff x="1348944" y="1690688"/>
            <a:chExt cx="9494112" cy="4347472"/>
          </a:xfrm>
        </p:grpSpPr>
        <p:pic>
          <p:nvPicPr>
            <p:cNvPr id="11" name="Content Placeholder 6" descr="Diagram&#10;&#10;Description automatically generated with medium confidence">
              <a:extLst>
                <a:ext uri="{FF2B5EF4-FFF2-40B4-BE49-F238E27FC236}">
                  <a16:creationId xmlns:a16="http://schemas.microsoft.com/office/drawing/2014/main" id="{F01FBF5E-5512-7928-30FC-41A6D2499272}"/>
                </a:ext>
              </a:extLst>
            </p:cNvPr>
            <p:cNvPicPr>
              <a:picLocks noChangeAspect="1"/>
            </p:cNvPicPr>
            <p:nvPr/>
          </p:nvPicPr>
          <p:blipFill>
            <a:blip r:embed="rId3"/>
            <a:stretch>
              <a:fillRect/>
            </a:stretch>
          </p:blipFill>
          <p:spPr>
            <a:xfrm>
              <a:off x="1348944" y="1690688"/>
              <a:ext cx="9494112" cy="4347472"/>
            </a:xfrm>
            <a:prstGeom prst="rect">
              <a:avLst/>
            </a:prstGeom>
          </p:spPr>
        </p:pic>
        <p:sp>
          <p:nvSpPr>
            <p:cNvPr id="3" name="TextBox 2">
              <a:extLst>
                <a:ext uri="{FF2B5EF4-FFF2-40B4-BE49-F238E27FC236}">
                  <a16:creationId xmlns:a16="http://schemas.microsoft.com/office/drawing/2014/main" id="{5D35573B-52DB-29A4-C1AF-F2049549C3B3}"/>
                </a:ext>
              </a:extLst>
            </p:cNvPr>
            <p:cNvSpPr txBox="1"/>
            <p:nvPr/>
          </p:nvSpPr>
          <p:spPr>
            <a:xfrm>
              <a:off x="8102372" y="5581290"/>
              <a:ext cx="2610010" cy="369332"/>
            </a:xfrm>
            <a:prstGeom prst="rect">
              <a:avLst/>
            </a:prstGeom>
            <a:noFill/>
          </p:spPr>
          <p:txBody>
            <a:bodyPr wrap="none" rtlCol="0">
              <a:spAutoFit/>
            </a:bodyPr>
            <a:lstStyle/>
            <a:p>
              <a:r>
                <a:rPr lang="en-US" dirty="0">
                  <a:latin typeface="Adelle Sans Devanagari" panose="02000503000000020004" pitchFamily="2" charset="-78"/>
                  <a:cs typeface="Adelle Sans Devanagari" panose="02000503000000020004" pitchFamily="2" charset="-78"/>
                </a:rPr>
                <a:t>(from Miles et. al. 2021) </a:t>
              </a:r>
            </a:p>
          </p:txBody>
        </p:sp>
      </p:grpSp>
    </p:spTree>
    <p:extLst>
      <p:ext uri="{BB962C8B-B14F-4D97-AF65-F5344CB8AC3E}">
        <p14:creationId xmlns:p14="http://schemas.microsoft.com/office/powerpoint/2010/main" val="187984292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C7E449-80C4-01E6-2184-3157CA26035F}"/>
              </a:ext>
            </a:extLst>
          </p:cNvPr>
          <p:cNvSpPr>
            <a:spLocks noGrp="1"/>
          </p:cNvSpPr>
          <p:nvPr>
            <p:ph type="title"/>
          </p:nvPr>
        </p:nvSpPr>
        <p:spPr>
          <a:xfrm>
            <a:off x="838200" y="2922598"/>
            <a:ext cx="10515600" cy="2852737"/>
          </a:xfrm>
        </p:spPr>
        <p:txBody>
          <a:bodyPr>
            <a:normAutofit fontScale="90000"/>
          </a:bodyPr>
          <a:lstStyle/>
          <a:p>
            <a:pPr algn="ctr"/>
            <a:r>
              <a:rPr lang="en-US" sz="6000" u="sng" baseline="0" dirty="0">
                <a:latin typeface="Adelle Sans Devanagari" panose="02000503000000020004" pitchFamily="2" charset="-78"/>
                <a:cs typeface="Adelle Sans Devanagari" panose="02000503000000020004" pitchFamily="2" charset="-78"/>
              </a:rPr>
              <a:t>Chapter 1:</a:t>
            </a:r>
            <a:r>
              <a:rPr lang="en-US" sz="6000" baseline="0" dirty="0">
                <a:latin typeface="Adelle Sans Devanagari" panose="02000503000000020004" pitchFamily="2" charset="-78"/>
                <a:cs typeface="Adelle Sans Devanagari" panose="02000503000000020004" pitchFamily="2" charset="-78"/>
              </a:rPr>
              <a:t> </a:t>
            </a:r>
            <a:br>
              <a:rPr lang="en-US" sz="6000" baseline="0" dirty="0">
                <a:latin typeface="Adelle Sans Devanagari" panose="02000503000000020004" pitchFamily="2" charset="-78"/>
                <a:cs typeface="Adelle Sans Devanagari" panose="02000503000000020004" pitchFamily="2" charset="-78"/>
              </a:rPr>
            </a:br>
            <a:r>
              <a:rPr lang="en-US" sz="6000" baseline="0" dirty="0">
                <a:latin typeface="Adelle Sans Devanagari" panose="02000503000000020004" pitchFamily="2" charset="-78"/>
                <a:cs typeface="Adelle Sans Devanagari" panose="02000503000000020004" pitchFamily="2" charset="-78"/>
              </a:rPr>
              <a:t>Establishing  a Baseline: exploring trends in commercial fish distribution and the Mid-Atlantic Bight cold pool over the last for 30 years. </a:t>
            </a:r>
            <a:endParaRPr lang="en-US" dirty="0"/>
          </a:p>
        </p:txBody>
      </p:sp>
      <p:sp>
        <p:nvSpPr>
          <p:cNvPr id="4" name="Slide Number Placeholder 3">
            <a:extLst>
              <a:ext uri="{FF2B5EF4-FFF2-40B4-BE49-F238E27FC236}">
                <a16:creationId xmlns:a16="http://schemas.microsoft.com/office/drawing/2014/main" id="{C19E1451-85DB-5F49-19BB-FCDA0DD0F1F3}"/>
              </a:ext>
            </a:extLst>
          </p:cNvPr>
          <p:cNvSpPr>
            <a:spLocks noGrp="1"/>
          </p:cNvSpPr>
          <p:nvPr>
            <p:ph type="sldNum" sz="quarter" idx="12"/>
          </p:nvPr>
        </p:nvSpPr>
        <p:spPr/>
        <p:txBody>
          <a:bodyPr/>
          <a:lstStyle/>
          <a:p>
            <a:fld id="{7FC46575-6D3F-4D40-B678-5D601DAEDA75}" type="slidenum">
              <a:rPr lang="en-US" smtClean="0"/>
              <a:t>43</a:t>
            </a:fld>
            <a:endParaRPr lang="en-US"/>
          </a:p>
        </p:txBody>
      </p:sp>
      <p:pic>
        <p:nvPicPr>
          <p:cNvPr id="42" name="Picture 2" descr="Left-eyed summer flounder flatfish illustration with dark brown body, dark spots, and lighter, tan-colored fins. Credit: NOAA Fisheries/Jack Hornady">
            <a:extLst>
              <a:ext uri="{FF2B5EF4-FFF2-40B4-BE49-F238E27FC236}">
                <a16:creationId xmlns:a16="http://schemas.microsoft.com/office/drawing/2014/main" id="{27490BB4-63B0-EED3-A554-1E5FAE11E50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5083" y="296639"/>
            <a:ext cx="3385039" cy="2259513"/>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 descr="Side-profile illustration of a shiny striped bass fish with black stripes running along its body. Credit: NOAA Fisheries/Jack Hornady">
            <a:extLst>
              <a:ext uri="{FF2B5EF4-FFF2-40B4-BE49-F238E27FC236}">
                <a16:creationId xmlns:a16="http://schemas.microsoft.com/office/drawing/2014/main" id="{E44F067D-0658-7517-FD62-B88521C89A9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99364" y="-21546"/>
            <a:ext cx="4089327" cy="2729625"/>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2" descr="Side-profile illustration of a gray spiny dogfish shark wtih white spots and white underside. Credit: NOAA Fisheries/Jack Hornady">
            <a:extLst>
              <a:ext uri="{FF2B5EF4-FFF2-40B4-BE49-F238E27FC236}">
                <a16:creationId xmlns:a16="http://schemas.microsoft.com/office/drawing/2014/main" id="{C94E3D39-30AB-5071-91BA-558D19EC435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5551" b="27816"/>
          <a:stretch/>
        </p:blipFill>
        <p:spPr bwMode="auto">
          <a:xfrm>
            <a:off x="3779124" y="5351006"/>
            <a:ext cx="4633751" cy="1442376"/>
          </a:xfrm>
          <a:prstGeom prst="rect">
            <a:avLst/>
          </a:prstGeom>
          <a:noFill/>
          <a:extLst>
            <a:ext uri="{909E8E84-426E-40DD-AFC4-6F175D3DCCD1}">
              <a14:hiddenFill xmlns:a14="http://schemas.microsoft.com/office/drawing/2010/main">
                <a:solidFill>
                  <a:srgbClr val="FFFFFF"/>
                </a:solidFill>
              </a14:hiddenFill>
            </a:ext>
          </a:extLst>
        </p:spPr>
      </p:pic>
      <p:grpSp>
        <p:nvGrpSpPr>
          <p:cNvPr id="45" name="Group 44">
            <a:extLst>
              <a:ext uri="{FF2B5EF4-FFF2-40B4-BE49-F238E27FC236}">
                <a16:creationId xmlns:a16="http://schemas.microsoft.com/office/drawing/2014/main" id="{37ED06EB-C7DD-2E43-4BA4-3F459BB7B8B6}"/>
              </a:ext>
            </a:extLst>
          </p:cNvPr>
          <p:cNvGrpSpPr/>
          <p:nvPr/>
        </p:nvGrpSpPr>
        <p:grpSpPr>
          <a:xfrm>
            <a:off x="0" y="0"/>
            <a:ext cx="12192000" cy="548640"/>
            <a:chOff x="0" y="0"/>
            <a:chExt cx="12192000" cy="548640"/>
          </a:xfrm>
        </p:grpSpPr>
        <p:sp>
          <p:nvSpPr>
            <p:cNvPr id="46" name="Rectangle 45">
              <a:extLst>
                <a:ext uri="{FF2B5EF4-FFF2-40B4-BE49-F238E27FC236}">
                  <a16:creationId xmlns:a16="http://schemas.microsoft.com/office/drawing/2014/main" id="{3807C00C-C749-6C79-15F7-1137310D258A}"/>
                </a:ext>
              </a:extLst>
            </p:cNvPr>
            <p:cNvSpPr/>
            <p:nvPr/>
          </p:nvSpPr>
          <p:spPr>
            <a:xfrm>
              <a:off x="0" y="0"/>
              <a:ext cx="12192000" cy="54864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delle Sans Devanagari" panose="02000503000000020004" pitchFamily="2" charset="-78"/>
                <a:cs typeface="Adelle Sans Devanagari" panose="02000503000000020004" pitchFamily="2" charset="-78"/>
              </a:endParaRPr>
            </a:p>
          </p:txBody>
        </p:sp>
        <p:grpSp>
          <p:nvGrpSpPr>
            <p:cNvPr id="47" name="Group 46">
              <a:extLst>
                <a:ext uri="{FF2B5EF4-FFF2-40B4-BE49-F238E27FC236}">
                  <a16:creationId xmlns:a16="http://schemas.microsoft.com/office/drawing/2014/main" id="{4822E1AF-A4A5-8FDD-52C9-FC364FE9AF4A}"/>
                </a:ext>
              </a:extLst>
            </p:cNvPr>
            <p:cNvGrpSpPr/>
            <p:nvPr/>
          </p:nvGrpSpPr>
          <p:grpSpPr>
            <a:xfrm>
              <a:off x="508000" y="64618"/>
              <a:ext cx="11176000" cy="419404"/>
              <a:chOff x="508000" y="1104377"/>
              <a:chExt cx="11176000" cy="419404"/>
            </a:xfrm>
          </p:grpSpPr>
          <p:grpSp>
            <p:nvGrpSpPr>
              <p:cNvPr id="48" name="Group 47">
                <a:extLst>
                  <a:ext uri="{FF2B5EF4-FFF2-40B4-BE49-F238E27FC236}">
                    <a16:creationId xmlns:a16="http://schemas.microsoft.com/office/drawing/2014/main" id="{FE6EBA94-33DC-0BDE-25EB-031199A26303}"/>
                  </a:ext>
                </a:extLst>
              </p:cNvPr>
              <p:cNvGrpSpPr/>
              <p:nvPr/>
            </p:nvGrpSpPr>
            <p:grpSpPr>
              <a:xfrm>
                <a:off x="508000" y="1104377"/>
                <a:ext cx="1828800" cy="419404"/>
                <a:chOff x="465235" y="199758"/>
                <a:chExt cx="1828800" cy="419404"/>
              </a:xfrm>
            </p:grpSpPr>
            <p:sp>
              <p:nvSpPr>
                <p:cNvPr id="61" name="TextBox 60">
                  <a:extLst>
                    <a:ext uri="{FF2B5EF4-FFF2-40B4-BE49-F238E27FC236}">
                      <a16:creationId xmlns:a16="http://schemas.microsoft.com/office/drawing/2014/main" id="{8C4EFF13-A125-46A9-053C-B5257DBB228C}"/>
                    </a:ext>
                  </a:extLst>
                </p:cNvPr>
                <p:cNvSpPr txBox="1"/>
                <p:nvPr/>
              </p:nvSpPr>
              <p:spPr>
                <a:xfrm>
                  <a:off x="465235" y="496051"/>
                  <a:ext cx="1828800" cy="123111"/>
                </a:xfrm>
                <a:prstGeom prst="rect">
                  <a:avLst/>
                </a:prstGeom>
                <a:solidFill>
                  <a:schemeClr val="accent5">
                    <a:lumMod val="60000"/>
                    <a:lumOff val="40000"/>
                  </a:schemeClr>
                </a:solidFill>
                <a:ln>
                  <a:solidFill>
                    <a:schemeClr val="accent5">
                      <a:lumMod val="60000"/>
                      <a:lumOff val="40000"/>
                    </a:schemeClr>
                  </a:solidFill>
                </a:ln>
              </p:spPr>
              <p:txBody>
                <a:bodyPr wrap="square" rtlCol="0">
                  <a:spAutoFit/>
                </a:bodyPr>
                <a:lstStyle/>
                <a:p>
                  <a:endParaRPr lang="en-US" sz="200" dirty="0">
                    <a:solidFill>
                      <a:schemeClr val="accent1">
                        <a:lumMod val="40000"/>
                        <a:lumOff val="60000"/>
                      </a:schemeClr>
                    </a:solidFill>
                    <a:latin typeface="Adelle Sans Devanagari" panose="02000503000000020004" pitchFamily="2" charset="-78"/>
                    <a:cs typeface="Adelle Sans Devanagari" panose="02000503000000020004" pitchFamily="2" charset="-78"/>
                  </a:endParaRPr>
                </a:p>
              </p:txBody>
            </p:sp>
            <p:sp>
              <p:nvSpPr>
                <p:cNvPr id="62" name="TextBox 61">
                  <a:extLst>
                    <a:ext uri="{FF2B5EF4-FFF2-40B4-BE49-F238E27FC236}">
                      <a16:creationId xmlns:a16="http://schemas.microsoft.com/office/drawing/2014/main" id="{6F8D227C-D898-A599-928E-8AF962A062D3}"/>
                    </a:ext>
                  </a:extLst>
                </p:cNvPr>
                <p:cNvSpPr txBox="1"/>
                <p:nvPr/>
              </p:nvSpPr>
              <p:spPr>
                <a:xfrm>
                  <a:off x="613239" y="199758"/>
                  <a:ext cx="1532792" cy="369332"/>
                </a:xfrm>
                <a:prstGeom prst="rect">
                  <a:avLst/>
                </a:prstGeom>
                <a:noFill/>
              </p:spPr>
              <p:txBody>
                <a:bodyPr wrap="none" rtlCol="0">
                  <a:spAutoFit/>
                </a:bodyPr>
                <a:lstStyle/>
                <a:p>
                  <a:pPr algn="ctr"/>
                  <a:r>
                    <a:rPr lang="en-US" dirty="0">
                      <a:solidFill>
                        <a:schemeClr val="bg2">
                          <a:lumMod val="75000"/>
                        </a:schemeClr>
                      </a:solidFill>
                      <a:latin typeface="Adelle Sans Devanagari" panose="02000503000000020004" pitchFamily="2" charset="-78"/>
                      <a:cs typeface="Adelle Sans Devanagari" panose="02000503000000020004" pitchFamily="2" charset="-78"/>
                    </a:rPr>
                    <a:t>Introduction</a:t>
                  </a:r>
                </a:p>
              </p:txBody>
            </p:sp>
          </p:grpSp>
          <p:grpSp>
            <p:nvGrpSpPr>
              <p:cNvPr id="49" name="Group 48">
                <a:extLst>
                  <a:ext uri="{FF2B5EF4-FFF2-40B4-BE49-F238E27FC236}">
                    <a16:creationId xmlns:a16="http://schemas.microsoft.com/office/drawing/2014/main" id="{3B729F14-6DED-C3B9-0740-3746AEDD1D24}"/>
                  </a:ext>
                </a:extLst>
              </p:cNvPr>
              <p:cNvGrpSpPr/>
              <p:nvPr/>
            </p:nvGrpSpPr>
            <p:grpSpPr>
              <a:xfrm>
                <a:off x="2844800" y="1104377"/>
                <a:ext cx="1828800" cy="419404"/>
                <a:chOff x="465235" y="199758"/>
                <a:chExt cx="1828800" cy="419404"/>
              </a:xfrm>
            </p:grpSpPr>
            <p:sp>
              <p:nvSpPr>
                <p:cNvPr id="59" name="TextBox 58">
                  <a:extLst>
                    <a:ext uri="{FF2B5EF4-FFF2-40B4-BE49-F238E27FC236}">
                      <a16:creationId xmlns:a16="http://schemas.microsoft.com/office/drawing/2014/main" id="{E6D47540-F498-9D25-7809-2A2B357670C1}"/>
                    </a:ext>
                  </a:extLst>
                </p:cNvPr>
                <p:cNvSpPr txBox="1"/>
                <p:nvPr/>
              </p:nvSpPr>
              <p:spPr>
                <a:xfrm>
                  <a:off x="465235" y="496051"/>
                  <a:ext cx="1828800" cy="123111"/>
                </a:xfrm>
                <a:prstGeom prst="rect">
                  <a:avLst/>
                </a:prstGeom>
                <a:solidFill>
                  <a:schemeClr val="accent5">
                    <a:lumMod val="75000"/>
                  </a:schemeClr>
                </a:solidFill>
                <a:ln>
                  <a:solidFill>
                    <a:schemeClr val="accent5">
                      <a:lumMod val="75000"/>
                    </a:schemeClr>
                  </a:solidFill>
                </a:ln>
              </p:spPr>
              <p:txBody>
                <a:bodyPr wrap="square" rtlCol="0">
                  <a:spAutoFit/>
                </a:bodyPr>
                <a:lstStyle/>
                <a:p>
                  <a:endParaRPr lang="en-US" sz="200" dirty="0">
                    <a:solidFill>
                      <a:schemeClr val="accent1">
                        <a:lumMod val="40000"/>
                        <a:lumOff val="60000"/>
                      </a:schemeClr>
                    </a:solidFill>
                    <a:latin typeface="Adelle Sans Devanagari" panose="02000503000000020004" pitchFamily="2" charset="-78"/>
                    <a:cs typeface="Adelle Sans Devanagari" panose="02000503000000020004" pitchFamily="2" charset="-78"/>
                  </a:endParaRPr>
                </a:p>
              </p:txBody>
            </p:sp>
            <p:sp>
              <p:nvSpPr>
                <p:cNvPr id="60" name="TextBox 59">
                  <a:extLst>
                    <a:ext uri="{FF2B5EF4-FFF2-40B4-BE49-F238E27FC236}">
                      <a16:creationId xmlns:a16="http://schemas.microsoft.com/office/drawing/2014/main" id="{3DC5083D-8A7F-528D-FCD9-E3134A2B044C}"/>
                    </a:ext>
                  </a:extLst>
                </p:cNvPr>
                <p:cNvSpPr txBox="1"/>
                <p:nvPr/>
              </p:nvSpPr>
              <p:spPr>
                <a:xfrm>
                  <a:off x="778350" y="199758"/>
                  <a:ext cx="1202573" cy="369332"/>
                </a:xfrm>
                <a:prstGeom prst="rect">
                  <a:avLst/>
                </a:prstGeom>
                <a:noFill/>
              </p:spPr>
              <p:txBody>
                <a:bodyPr wrap="none" rtlCol="0">
                  <a:spAutoFit/>
                </a:bodyPr>
                <a:lstStyle/>
                <a:p>
                  <a:pPr algn="ctr"/>
                  <a:r>
                    <a:rPr lang="en-US" b="1" dirty="0">
                      <a:solidFill>
                        <a:schemeClr val="bg2">
                          <a:lumMod val="50000"/>
                        </a:schemeClr>
                      </a:solidFill>
                      <a:latin typeface="Adelle Sans Devanagari" panose="02000503000000020004" pitchFamily="2" charset="-78"/>
                      <a:cs typeface="Adelle Sans Devanagari" panose="02000503000000020004" pitchFamily="2" charset="-78"/>
                    </a:rPr>
                    <a:t>Chapter 1</a:t>
                  </a:r>
                </a:p>
              </p:txBody>
            </p:sp>
          </p:grpSp>
          <p:grpSp>
            <p:nvGrpSpPr>
              <p:cNvPr id="50" name="Group 49">
                <a:extLst>
                  <a:ext uri="{FF2B5EF4-FFF2-40B4-BE49-F238E27FC236}">
                    <a16:creationId xmlns:a16="http://schemas.microsoft.com/office/drawing/2014/main" id="{0DF3C549-474B-9CB1-EAF2-989BEC25B3F5}"/>
                  </a:ext>
                </a:extLst>
              </p:cNvPr>
              <p:cNvGrpSpPr/>
              <p:nvPr/>
            </p:nvGrpSpPr>
            <p:grpSpPr>
              <a:xfrm>
                <a:off x="5181600" y="1104377"/>
                <a:ext cx="1828800" cy="419404"/>
                <a:chOff x="465235" y="199758"/>
                <a:chExt cx="1828800" cy="419404"/>
              </a:xfrm>
            </p:grpSpPr>
            <p:sp>
              <p:nvSpPr>
                <p:cNvPr id="57" name="TextBox 56">
                  <a:extLst>
                    <a:ext uri="{FF2B5EF4-FFF2-40B4-BE49-F238E27FC236}">
                      <a16:creationId xmlns:a16="http://schemas.microsoft.com/office/drawing/2014/main" id="{45D8D33E-E6BB-8103-7330-C9643F37EC9F}"/>
                    </a:ext>
                  </a:extLst>
                </p:cNvPr>
                <p:cNvSpPr txBox="1"/>
                <p:nvPr/>
              </p:nvSpPr>
              <p:spPr>
                <a:xfrm>
                  <a:off x="465235" y="496051"/>
                  <a:ext cx="1828800" cy="123111"/>
                </a:xfrm>
                <a:prstGeom prst="rect">
                  <a:avLst/>
                </a:prstGeom>
                <a:solidFill>
                  <a:schemeClr val="accent5">
                    <a:lumMod val="60000"/>
                    <a:lumOff val="40000"/>
                  </a:schemeClr>
                </a:solidFill>
                <a:ln>
                  <a:solidFill>
                    <a:schemeClr val="accent5">
                      <a:lumMod val="60000"/>
                      <a:lumOff val="40000"/>
                    </a:schemeClr>
                  </a:solidFill>
                </a:ln>
              </p:spPr>
              <p:txBody>
                <a:bodyPr wrap="square" rtlCol="0">
                  <a:spAutoFit/>
                </a:bodyPr>
                <a:lstStyle/>
                <a:p>
                  <a:endParaRPr lang="en-US" sz="200" dirty="0">
                    <a:solidFill>
                      <a:schemeClr val="accent1">
                        <a:lumMod val="40000"/>
                        <a:lumOff val="60000"/>
                      </a:schemeClr>
                    </a:solidFill>
                    <a:latin typeface="Adelle Sans Devanagari" panose="02000503000000020004" pitchFamily="2" charset="-78"/>
                    <a:cs typeface="Adelle Sans Devanagari" panose="02000503000000020004" pitchFamily="2" charset="-78"/>
                  </a:endParaRPr>
                </a:p>
              </p:txBody>
            </p:sp>
            <p:sp>
              <p:nvSpPr>
                <p:cNvPr id="58" name="TextBox 57">
                  <a:extLst>
                    <a:ext uri="{FF2B5EF4-FFF2-40B4-BE49-F238E27FC236}">
                      <a16:creationId xmlns:a16="http://schemas.microsoft.com/office/drawing/2014/main" id="{38011988-D606-F889-DCB4-07F5D7752E9A}"/>
                    </a:ext>
                  </a:extLst>
                </p:cNvPr>
                <p:cNvSpPr txBox="1"/>
                <p:nvPr/>
              </p:nvSpPr>
              <p:spPr>
                <a:xfrm>
                  <a:off x="775144" y="199758"/>
                  <a:ext cx="1208985" cy="369332"/>
                </a:xfrm>
                <a:prstGeom prst="rect">
                  <a:avLst/>
                </a:prstGeom>
                <a:noFill/>
              </p:spPr>
              <p:txBody>
                <a:bodyPr wrap="none" rtlCol="0">
                  <a:spAutoFit/>
                </a:bodyPr>
                <a:lstStyle/>
                <a:p>
                  <a:pPr algn="ctr"/>
                  <a:r>
                    <a:rPr lang="en-US" dirty="0">
                      <a:solidFill>
                        <a:schemeClr val="bg2">
                          <a:lumMod val="75000"/>
                        </a:schemeClr>
                      </a:solidFill>
                      <a:latin typeface="Adelle Sans Devanagari" panose="02000503000000020004" pitchFamily="2" charset="-78"/>
                      <a:cs typeface="Adelle Sans Devanagari" panose="02000503000000020004" pitchFamily="2" charset="-78"/>
                    </a:rPr>
                    <a:t>Chapter 2</a:t>
                  </a:r>
                </a:p>
              </p:txBody>
            </p:sp>
          </p:grpSp>
          <p:grpSp>
            <p:nvGrpSpPr>
              <p:cNvPr id="51" name="Group 50">
                <a:extLst>
                  <a:ext uri="{FF2B5EF4-FFF2-40B4-BE49-F238E27FC236}">
                    <a16:creationId xmlns:a16="http://schemas.microsoft.com/office/drawing/2014/main" id="{B63550AD-6FB0-6D32-D9A0-4C81B88C8CCB}"/>
                  </a:ext>
                </a:extLst>
              </p:cNvPr>
              <p:cNvGrpSpPr/>
              <p:nvPr/>
            </p:nvGrpSpPr>
            <p:grpSpPr>
              <a:xfrm>
                <a:off x="7518400" y="1104377"/>
                <a:ext cx="1828800" cy="419404"/>
                <a:chOff x="465235" y="199758"/>
                <a:chExt cx="1828800" cy="419404"/>
              </a:xfrm>
            </p:grpSpPr>
            <p:sp>
              <p:nvSpPr>
                <p:cNvPr id="55" name="TextBox 54">
                  <a:extLst>
                    <a:ext uri="{FF2B5EF4-FFF2-40B4-BE49-F238E27FC236}">
                      <a16:creationId xmlns:a16="http://schemas.microsoft.com/office/drawing/2014/main" id="{97240F29-51A1-9A2A-05E6-745E67ED44EE}"/>
                    </a:ext>
                  </a:extLst>
                </p:cNvPr>
                <p:cNvSpPr txBox="1"/>
                <p:nvPr/>
              </p:nvSpPr>
              <p:spPr>
                <a:xfrm>
                  <a:off x="465235" y="496051"/>
                  <a:ext cx="1828800" cy="123111"/>
                </a:xfrm>
                <a:prstGeom prst="rect">
                  <a:avLst/>
                </a:prstGeom>
                <a:solidFill>
                  <a:schemeClr val="accent5">
                    <a:lumMod val="60000"/>
                    <a:lumOff val="40000"/>
                  </a:schemeClr>
                </a:solidFill>
                <a:ln>
                  <a:solidFill>
                    <a:schemeClr val="accent5">
                      <a:lumMod val="60000"/>
                      <a:lumOff val="40000"/>
                    </a:schemeClr>
                  </a:solidFill>
                </a:ln>
              </p:spPr>
              <p:txBody>
                <a:bodyPr wrap="square" rtlCol="0">
                  <a:spAutoFit/>
                </a:bodyPr>
                <a:lstStyle/>
                <a:p>
                  <a:endParaRPr lang="en-US" sz="200" dirty="0">
                    <a:solidFill>
                      <a:schemeClr val="accent1">
                        <a:lumMod val="40000"/>
                        <a:lumOff val="60000"/>
                      </a:schemeClr>
                    </a:solidFill>
                    <a:latin typeface="Adelle Sans Devanagari" panose="02000503000000020004" pitchFamily="2" charset="-78"/>
                    <a:cs typeface="Adelle Sans Devanagari" panose="02000503000000020004" pitchFamily="2" charset="-78"/>
                  </a:endParaRPr>
                </a:p>
              </p:txBody>
            </p:sp>
            <p:sp>
              <p:nvSpPr>
                <p:cNvPr id="56" name="TextBox 55">
                  <a:extLst>
                    <a:ext uri="{FF2B5EF4-FFF2-40B4-BE49-F238E27FC236}">
                      <a16:creationId xmlns:a16="http://schemas.microsoft.com/office/drawing/2014/main" id="{5BBA534A-D9A7-951A-BA7C-BA049DFB2721}"/>
                    </a:ext>
                  </a:extLst>
                </p:cNvPr>
                <p:cNvSpPr txBox="1"/>
                <p:nvPr/>
              </p:nvSpPr>
              <p:spPr>
                <a:xfrm>
                  <a:off x="772740" y="199758"/>
                  <a:ext cx="1213794" cy="369332"/>
                </a:xfrm>
                <a:prstGeom prst="rect">
                  <a:avLst/>
                </a:prstGeom>
                <a:noFill/>
              </p:spPr>
              <p:txBody>
                <a:bodyPr wrap="none" rtlCol="0">
                  <a:spAutoFit/>
                </a:bodyPr>
                <a:lstStyle/>
                <a:p>
                  <a:pPr algn="ctr"/>
                  <a:r>
                    <a:rPr lang="en-US" dirty="0">
                      <a:solidFill>
                        <a:schemeClr val="bg2">
                          <a:lumMod val="75000"/>
                        </a:schemeClr>
                      </a:solidFill>
                      <a:latin typeface="Adelle Sans Devanagari" panose="02000503000000020004" pitchFamily="2" charset="-78"/>
                      <a:cs typeface="Adelle Sans Devanagari" panose="02000503000000020004" pitchFamily="2" charset="-78"/>
                    </a:rPr>
                    <a:t>Chapter 3</a:t>
                  </a:r>
                </a:p>
              </p:txBody>
            </p:sp>
          </p:grpSp>
          <p:grpSp>
            <p:nvGrpSpPr>
              <p:cNvPr id="52" name="Group 51">
                <a:extLst>
                  <a:ext uri="{FF2B5EF4-FFF2-40B4-BE49-F238E27FC236}">
                    <a16:creationId xmlns:a16="http://schemas.microsoft.com/office/drawing/2014/main" id="{466E3649-ED0C-CDC2-540C-F5BE6BFEB638}"/>
                  </a:ext>
                </a:extLst>
              </p:cNvPr>
              <p:cNvGrpSpPr/>
              <p:nvPr/>
            </p:nvGrpSpPr>
            <p:grpSpPr>
              <a:xfrm>
                <a:off x="9855200" y="1104377"/>
                <a:ext cx="1828800" cy="419404"/>
                <a:chOff x="465235" y="199758"/>
                <a:chExt cx="1828800" cy="419404"/>
              </a:xfrm>
            </p:grpSpPr>
            <p:sp>
              <p:nvSpPr>
                <p:cNvPr id="53" name="TextBox 52">
                  <a:extLst>
                    <a:ext uri="{FF2B5EF4-FFF2-40B4-BE49-F238E27FC236}">
                      <a16:creationId xmlns:a16="http://schemas.microsoft.com/office/drawing/2014/main" id="{5FEF03E0-6B1F-D537-7F38-26F1CA79875A}"/>
                    </a:ext>
                  </a:extLst>
                </p:cNvPr>
                <p:cNvSpPr txBox="1"/>
                <p:nvPr/>
              </p:nvSpPr>
              <p:spPr>
                <a:xfrm>
                  <a:off x="465235" y="496051"/>
                  <a:ext cx="1828800" cy="123111"/>
                </a:xfrm>
                <a:prstGeom prst="rect">
                  <a:avLst/>
                </a:prstGeom>
                <a:solidFill>
                  <a:schemeClr val="accent5">
                    <a:lumMod val="60000"/>
                    <a:lumOff val="40000"/>
                  </a:schemeClr>
                </a:solidFill>
                <a:ln>
                  <a:solidFill>
                    <a:schemeClr val="accent5">
                      <a:lumMod val="60000"/>
                      <a:lumOff val="40000"/>
                    </a:schemeClr>
                  </a:solidFill>
                </a:ln>
              </p:spPr>
              <p:txBody>
                <a:bodyPr wrap="square" rtlCol="0">
                  <a:spAutoFit/>
                </a:bodyPr>
                <a:lstStyle/>
                <a:p>
                  <a:endParaRPr lang="en-US" sz="200" dirty="0">
                    <a:solidFill>
                      <a:schemeClr val="accent1">
                        <a:lumMod val="40000"/>
                        <a:lumOff val="60000"/>
                      </a:schemeClr>
                    </a:solidFill>
                    <a:latin typeface="Adelle Sans Devanagari" panose="02000503000000020004" pitchFamily="2" charset="-78"/>
                    <a:cs typeface="Adelle Sans Devanagari" panose="02000503000000020004" pitchFamily="2" charset="-78"/>
                  </a:endParaRPr>
                </a:p>
              </p:txBody>
            </p:sp>
            <p:sp>
              <p:nvSpPr>
                <p:cNvPr id="54" name="TextBox 53">
                  <a:extLst>
                    <a:ext uri="{FF2B5EF4-FFF2-40B4-BE49-F238E27FC236}">
                      <a16:creationId xmlns:a16="http://schemas.microsoft.com/office/drawing/2014/main" id="{7577608E-1185-EE05-B14B-45B54E24B81D}"/>
                    </a:ext>
                  </a:extLst>
                </p:cNvPr>
                <p:cNvSpPr txBox="1"/>
                <p:nvPr/>
              </p:nvSpPr>
              <p:spPr>
                <a:xfrm>
                  <a:off x="791978" y="199758"/>
                  <a:ext cx="1175322" cy="369332"/>
                </a:xfrm>
                <a:prstGeom prst="rect">
                  <a:avLst/>
                </a:prstGeom>
                <a:noFill/>
              </p:spPr>
              <p:txBody>
                <a:bodyPr wrap="none" rtlCol="0">
                  <a:spAutoFit/>
                </a:bodyPr>
                <a:lstStyle/>
                <a:p>
                  <a:pPr algn="ctr"/>
                  <a:r>
                    <a:rPr lang="en-US" dirty="0">
                      <a:solidFill>
                        <a:schemeClr val="bg2">
                          <a:lumMod val="75000"/>
                        </a:schemeClr>
                      </a:solidFill>
                      <a:latin typeface="Adelle Sans Devanagari" panose="02000503000000020004" pitchFamily="2" charset="-78"/>
                      <a:cs typeface="Adelle Sans Devanagari" panose="02000503000000020004" pitchFamily="2" charset="-78"/>
                    </a:rPr>
                    <a:t>Summary</a:t>
                  </a:r>
                </a:p>
              </p:txBody>
            </p:sp>
          </p:grpSp>
        </p:grpSp>
      </p:grpSp>
    </p:spTree>
    <p:extLst>
      <p:ext uri="{BB962C8B-B14F-4D97-AF65-F5344CB8AC3E}">
        <p14:creationId xmlns:p14="http://schemas.microsoft.com/office/powerpoint/2010/main" val="85406006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3" name="Picture 12" descr="A chart showing different seasons&#10;&#10;Description automatically generated">
            <a:extLst>
              <a:ext uri="{FF2B5EF4-FFF2-40B4-BE49-F238E27FC236}">
                <a16:creationId xmlns:a16="http://schemas.microsoft.com/office/drawing/2014/main" id="{52355148-E3AD-9972-EDE5-9FCDA052E5BF}"/>
              </a:ext>
            </a:extLst>
          </p:cNvPr>
          <p:cNvPicPr>
            <a:picLocks noChangeAspect="1"/>
          </p:cNvPicPr>
          <p:nvPr/>
        </p:nvPicPr>
        <p:blipFill rotWithShape="1">
          <a:blip r:embed="rId3"/>
          <a:srcRect l="7387" t="62889" r="4537" b="22299"/>
          <a:stretch/>
        </p:blipFill>
        <p:spPr>
          <a:xfrm>
            <a:off x="6343820" y="4709275"/>
            <a:ext cx="5469221" cy="1098586"/>
          </a:xfrm>
          <a:prstGeom prst="rect">
            <a:avLst/>
          </a:prstGeom>
          <a:ln>
            <a:solidFill>
              <a:schemeClr val="tx1"/>
            </a:solidFill>
          </a:ln>
        </p:spPr>
      </p:pic>
      <p:sp>
        <p:nvSpPr>
          <p:cNvPr id="4" name="Slide Number Placeholder 3">
            <a:extLst>
              <a:ext uri="{FF2B5EF4-FFF2-40B4-BE49-F238E27FC236}">
                <a16:creationId xmlns:a16="http://schemas.microsoft.com/office/drawing/2014/main" id="{FF545F90-E1E8-F0E9-0386-E9461706BAAD}"/>
              </a:ext>
            </a:extLst>
          </p:cNvPr>
          <p:cNvSpPr>
            <a:spLocks noGrp="1"/>
          </p:cNvSpPr>
          <p:nvPr>
            <p:ph type="sldNum" sz="quarter" idx="12"/>
          </p:nvPr>
        </p:nvSpPr>
        <p:spPr>
          <a:xfrm>
            <a:off x="8610600" y="6556247"/>
            <a:ext cx="2743200" cy="365125"/>
          </a:xfrm>
        </p:spPr>
        <p:txBody>
          <a:bodyPr/>
          <a:lstStyle/>
          <a:p>
            <a:fld id="{EF5DBA88-E445-8546-B2C0-CE8090969D2F}" type="slidenum">
              <a:rPr lang="en-US" smtClean="0">
                <a:latin typeface="Adelle Sans Devanagari" panose="02000503000000020004" pitchFamily="2" charset="-78"/>
                <a:cs typeface="Adelle Sans Devanagari" panose="02000503000000020004" pitchFamily="2" charset="-78"/>
              </a:rPr>
              <a:t>44</a:t>
            </a:fld>
            <a:endParaRPr lang="en-US" dirty="0">
              <a:latin typeface="Adelle Sans Devanagari" panose="02000503000000020004" pitchFamily="2" charset="-78"/>
              <a:cs typeface="Adelle Sans Devanagari" panose="02000503000000020004" pitchFamily="2" charset="-78"/>
            </a:endParaRPr>
          </a:p>
        </p:txBody>
      </p:sp>
      <p:pic>
        <p:nvPicPr>
          <p:cNvPr id="3" name="Picture 2" descr="A group of different colored bars&#10;&#10;Description automatically generated">
            <a:extLst>
              <a:ext uri="{FF2B5EF4-FFF2-40B4-BE49-F238E27FC236}">
                <a16:creationId xmlns:a16="http://schemas.microsoft.com/office/drawing/2014/main" id="{C074D38B-F214-848F-1A73-DD19D3438EB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47970"/>
          <a:stretch/>
        </p:blipFill>
        <p:spPr>
          <a:xfrm>
            <a:off x="515795" y="1024907"/>
            <a:ext cx="11160410" cy="3057268"/>
          </a:xfrm>
          <a:prstGeom prst="rect">
            <a:avLst/>
          </a:prstGeom>
        </p:spPr>
      </p:pic>
      <p:pic>
        <p:nvPicPr>
          <p:cNvPr id="5" name="Picture 2" descr="Side-profile illustration of a gray spiny dogfish shark wtih white spots and white underside. Credit: NOAA Fisheries/Jack Hornady">
            <a:extLst>
              <a:ext uri="{FF2B5EF4-FFF2-40B4-BE49-F238E27FC236}">
                <a16:creationId xmlns:a16="http://schemas.microsoft.com/office/drawing/2014/main" id="{F5D6C1AD-D64E-9F3E-A5CB-4CBFC7C86500}"/>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5551" b="27816"/>
          <a:stretch/>
        </p:blipFill>
        <p:spPr bwMode="auto">
          <a:xfrm>
            <a:off x="3910013" y="4231370"/>
            <a:ext cx="1518459" cy="53183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Side-profile illustration of a shiny striped bass fish with black stripes running along its body. Credit: NOAA Fisheries/Jack Hornady">
            <a:extLst>
              <a:ext uri="{FF2B5EF4-FFF2-40B4-BE49-F238E27FC236}">
                <a16:creationId xmlns:a16="http://schemas.microsoft.com/office/drawing/2014/main" id="{F0DD2D4B-DF1C-3329-172E-CAAFDA7B210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982200" y="1251125"/>
            <a:ext cx="1566011" cy="104607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Left-eyed summer flounder flatfish illustration with dark brown body, dark spots, and lighter, tan-colored fins. Credit: NOAA Fisheries/Jack Hornady">
            <a:extLst>
              <a:ext uri="{FF2B5EF4-FFF2-40B4-BE49-F238E27FC236}">
                <a16:creationId xmlns:a16="http://schemas.microsoft.com/office/drawing/2014/main" id="{ED4B5EEC-F21D-C1DB-8C1B-ADFBD39DAAA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69243" y="1392731"/>
            <a:ext cx="1311212" cy="875870"/>
          </a:xfrm>
          <a:prstGeom prst="rect">
            <a:avLst/>
          </a:prstGeom>
          <a:noFill/>
          <a:extLst>
            <a:ext uri="{909E8E84-426E-40DD-AFC4-6F175D3DCCD1}">
              <a14:hiddenFill xmlns:a14="http://schemas.microsoft.com/office/drawing/2010/main">
                <a:solidFill>
                  <a:srgbClr val="FFFFFF"/>
                </a:solidFill>
              </a14:hiddenFill>
            </a:ext>
          </a:extLst>
        </p:spPr>
      </p:pic>
      <p:cxnSp>
        <p:nvCxnSpPr>
          <p:cNvPr id="33" name="Straight Arrow Connector 32">
            <a:extLst>
              <a:ext uri="{FF2B5EF4-FFF2-40B4-BE49-F238E27FC236}">
                <a16:creationId xmlns:a16="http://schemas.microsoft.com/office/drawing/2014/main" id="{D94C6309-E015-66A9-155B-E25432C01C01}"/>
              </a:ext>
            </a:extLst>
          </p:cNvPr>
          <p:cNvCxnSpPr>
            <a:cxnSpLocks/>
          </p:cNvCxnSpPr>
          <p:nvPr/>
        </p:nvCxnSpPr>
        <p:spPr>
          <a:xfrm flipH="1">
            <a:off x="11022827" y="5337678"/>
            <a:ext cx="914465" cy="0"/>
          </a:xfrm>
          <a:prstGeom prst="straightConnector1">
            <a:avLst/>
          </a:prstGeom>
          <a:ln w="76200">
            <a:solidFill>
              <a:schemeClr val="tx1"/>
            </a:solidFill>
            <a:tailEnd type="triangle"/>
          </a:ln>
        </p:spPr>
        <p:style>
          <a:lnRef idx="3">
            <a:schemeClr val="dk1"/>
          </a:lnRef>
          <a:fillRef idx="0">
            <a:schemeClr val="dk1"/>
          </a:fillRef>
          <a:effectRef idx="2">
            <a:schemeClr val="dk1"/>
          </a:effectRef>
          <a:fontRef idx="minor">
            <a:schemeClr val="tx1"/>
          </a:fontRef>
        </p:style>
      </p:cxnSp>
      <p:grpSp>
        <p:nvGrpSpPr>
          <p:cNvPr id="36" name="Group 35">
            <a:extLst>
              <a:ext uri="{FF2B5EF4-FFF2-40B4-BE49-F238E27FC236}">
                <a16:creationId xmlns:a16="http://schemas.microsoft.com/office/drawing/2014/main" id="{ABC25D23-C11C-E5C5-EAA7-78281A2067C6}"/>
              </a:ext>
            </a:extLst>
          </p:cNvPr>
          <p:cNvGrpSpPr/>
          <p:nvPr/>
        </p:nvGrpSpPr>
        <p:grpSpPr>
          <a:xfrm>
            <a:off x="0" y="0"/>
            <a:ext cx="12192000" cy="548640"/>
            <a:chOff x="0" y="0"/>
            <a:chExt cx="12192000" cy="548640"/>
          </a:xfrm>
        </p:grpSpPr>
        <p:sp>
          <p:nvSpPr>
            <p:cNvPr id="37" name="Rectangle 36">
              <a:extLst>
                <a:ext uri="{FF2B5EF4-FFF2-40B4-BE49-F238E27FC236}">
                  <a16:creationId xmlns:a16="http://schemas.microsoft.com/office/drawing/2014/main" id="{2645E4B5-635C-DCDD-92E4-07AD7A4C8102}"/>
                </a:ext>
              </a:extLst>
            </p:cNvPr>
            <p:cNvSpPr/>
            <p:nvPr/>
          </p:nvSpPr>
          <p:spPr>
            <a:xfrm>
              <a:off x="0" y="0"/>
              <a:ext cx="12192000" cy="54864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delle Sans Devanagari" panose="02000503000000020004" pitchFamily="2" charset="-78"/>
                <a:cs typeface="Adelle Sans Devanagari" panose="02000503000000020004" pitchFamily="2" charset="-78"/>
              </a:endParaRPr>
            </a:p>
          </p:txBody>
        </p:sp>
        <p:grpSp>
          <p:nvGrpSpPr>
            <p:cNvPr id="38" name="Group 37">
              <a:extLst>
                <a:ext uri="{FF2B5EF4-FFF2-40B4-BE49-F238E27FC236}">
                  <a16:creationId xmlns:a16="http://schemas.microsoft.com/office/drawing/2014/main" id="{13D003CB-0C50-1553-948F-CDA9855A380B}"/>
                </a:ext>
              </a:extLst>
            </p:cNvPr>
            <p:cNvGrpSpPr/>
            <p:nvPr/>
          </p:nvGrpSpPr>
          <p:grpSpPr>
            <a:xfrm>
              <a:off x="508000" y="64618"/>
              <a:ext cx="11176000" cy="419404"/>
              <a:chOff x="508000" y="1104377"/>
              <a:chExt cx="11176000" cy="419404"/>
            </a:xfrm>
          </p:grpSpPr>
          <p:grpSp>
            <p:nvGrpSpPr>
              <p:cNvPr id="39" name="Group 38">
                <a:extLst>
                  <a:ext uri="{FF2B5EF4-FFF2-40B4-BE49-F238E27FC236}">
                    <a16:creationId xmlns:a16="http://schemas.microsoft.com/office/drawing/2014/main" id="{84F360FF-7D11-6B26-FFD6-B563C621E221}"/>
                  </a:ext>
                </a:extLst>
              </p:cNvPr>
              <p:cNvGrpSpPr/>
              <p:nvPr/>
            </p:nvGrpSpPr>
            <p:grpSpPr>
              <a:xfrm>
                <a:off x="508000" y="1104377"/>
                <a:ext cx="1828800" cy="419404"/>
                <a:chOff x="465235" y="199758"/>
                <a:chExt cx="1828800" cy="419404"/>
              </a:xfrm>
            </p:grpSpPr>
            <p:sp>
              <p:nvSpPr>
                <p:cNvPr id="60" name="TextBox 59">
                  <a:extLst>
                    <a:ext uri="{FF2B5EF4-FFF2-40B4-BE49-F238E27FC236}">
                      <a16:creationId xmlns:a16="http://schemas.microsoft.com/office/drawing/2014/main" id="{02A26A1F-6F87-10C0-6380-2773FA6B5228}"/>
                    </a:ext>
                  </a:extLst>
                </p:cNvPr>
                <p:cNvSpPr txBox="1"/>
                <p:nvPr/>
              </p:nvSpPr>
              <p:spPr>
                <a:xfrm>
                  <a:off x="465235" y="496051"/>
                  <a:ext cx="1828800" cy="123111"/>
                </a:xfrm>
                <a:prstGeom prst="rect">
                  <a:avLst/>
                </a:prstGeom>
                <a:solidFill>
                  <a:schemeClr val="accent5">
                    <a:lumMod val="60000"/>
                    <a:lumOff val="40000"/>
                  </a:schemeClr>
                </a:solidFill>
                <a:ln>
                  <a:solidFill>
                    <a:schemeClr val="accent5">
                      <a:lumMod val="60000"/>
                      <a:lumOff val="40000"/>
                    </a:schemeClr>
                  </a:solidFill>
                </a:ln>
              </p:spPr>
              <p:txBody>
                <a:bodyPr wrap="square" rtlCol="0">
                  <a:spAutoFit/>
                </a:bodyPr>
                <a:lstStyle/>
                <a:p>
                  <a:endParaRPr lang="en-US" sz="200" dirty="0">
                    <a:solidFill>
                      <a:schemeClr val="accent1">
                        <a:lumMod val="40000"/>
                        <a:lumOff val="60000"/>
                      </a:schemeClr>
                    </a:solidFill>
                    <a:latin typeface="Adelle Sans Devanagari" panose="02000503000000020004" pitchFamily="2" charset="-78"/>
                    <a:cs typeface="Adelle Sans Devanagari" panose="02000503000000020004" pitchFamily="2" charset="-78"/>
                  </a:endParaRPr>
                </a:p>
              </p:txBody>
            </p:sp>
            <p:sp>
              <p:nvSpPr>
                <p:cNvPr id="61" name="TextBox 60">
                  <a:extLst>
                    <a:ext uri="{FF2B5EF4-FFF2-40B4-BE49-F238E27FC236}">
                      <a16:creationId xmlns:a16="http://schemas.microsoft.com/office/drawing/2014/main" id="{E4D95D3D-B0B1-CB97-FF36-D0C30E60D1FD}"/>
                    </a:ext>
                  </a:extLst>
                </p:cNvPr>
                <p:cNvSpPr txBox="1"/>
                <p:nvPr/>
              </p:nvSpPr>
              <p:spPr>
                <a:xfrm>
                  <a:off x="613239" y="199758"/>
                  <a:ext cx="1532792" cy="369332"/>
                </a:xfrm>
                <a:prstGeom prst="rect">
                  <a:avLst/>
                </a:prstGeom>
                <a:noFill/>
              </p:spPr>
              <p:txBody>
                <a:bodyPr wrap="none" rtlCol="0">
                  <a:spAutoFit/>
                </a:bodyPr>
                <a:lstStyle/>
                <a:p>
                  <a:pPr algn="ctr"/>
                  <a:r>
                    <a:rPr lang="en-US" dirty="0">
                      <a:solidFill>
                        <a:schemeClr val="bg2">
                          <a:lumMod val="75000"/>
                        </a:schemeClr>
                      </a:solidFill>
                      <a:latin typeface="Adelle Sans Devanagari" panose="02000503000000020004" pitchFamily="2" charset="-78"/>
                      <a:cs typeface="Adelle Sans Devanagari" panose="02000503000000020004" pitchFamily="2" charset="-78"/>
                    </a:rPr>
                    <a:t>Introduction</a:t>
                  </a:r>
                </a:p>
              </p:txBody>
            </p:sp>
          </p:grpSp>
          <p:grpSp>
            <p:nvGrpSpPr>
              <p:cNvPr id="48" name="Group 47">
                <a:extLst>
                  <a:ext uri="{FF2B5EF4-FFF2-40B4-BE49-F238E27FC236}">
                    <a16:creationId xmlns:a16="http://schemas.microsoft.com/office/drawing/2014/main" id="{1ABDA772-97BB-64ED-49C8-50FEAD29E5C8}"/>
                  </a:ext>
                </a:extLst>
              </p:cNvPr>
              <p:cNvGrpSpPr/>
              <p:nvPr/>
            </p:nvGrpSpPr>
            <p:grpSpPr>
              <a:xfrm>
                <a:off x="2844800" y="1104377"/>
                <a:ext cx="1828800" cy="419404"/>
                <a:chOff x="465235" y="199758"/>
                <a:chExt cx="1828800" cy="419404"/>
              </a:xfrm>
            </p:grpSpPr>
            <p:sp>
              <p:nvSpPr>
                <p:cNvPr id="58" name="TextBox 57">
                  <a:extLst>
                    <a:ext uri="{FF2B5EF4-FFF2-40B4-BE49-F238E27FC236}">
                      <a16:creationId xmlns:a16="http://schemas.microsoft.com/office/drawing/2014/main" id="{0CA92117-3970-4D4D-58B6-FFB04052CCD9}"/>
                    </a:ext>
                  </a:extLst>
                </p:cNvPr>
                <p:cNvSpPr txBox="1"/>
                <p:nvPr/>
              </p:nvSpPr>
              <p:spPr>
                <a:xfrm>
                  <a:off x="465235" y="496051"/>
                  <a:ext cx="1828800" cy="123111"/>
                </a:xfrm>
                <a:prstGeom prst="rect">
                  <a:avLst/>
                </a:prstGeom>
                <a:solidFill>
                  <a:schemeClr val="accent5">
                    <a:lumMod val="75000"/>
                  </a:schemeClr>
                </a:solidFill>
                <a:ln>
                  <a:solidFill>
                    <a:schemeClr val="accent5">
                      <a:lumMod val="75000"/>
                    </a:schemeClr>
                  </a:solidFill>
                </a:ln>
              </p:spPr>
              <p:txBody>
                <a:bodyPr wrap="square" rtlCol="0">
                  <a:spAutoFit/>
                </a:bodyPr>
                <a:lstStyle/>
                <a:p>
                  <a:endParaRPr lang="en-US" sz="200" dirty="0">
                    <a:solidFill>
                      <a:schemeClr val="accent1">
                        <a:lumMod val="40000"/>
                        <a:lumOff val="60000"/>
                      </a:schemeClr>
                    </a:solidFill>
                    <a:latin typeface="Adelle Sans Devanagari" panose="02000503000000020004" pitchFamily="2" charset="-78"/>
                    <a:cs typeface="Adelle Sans Devanagari" panose="02000503000000020004" pitchFamily="2" charset="-78"/>
                  </a:endParaRPr>
                </a:p>
              </p:txBody>
            </p:sp>
            <p:sp>
              <p:nvSpPr>
                <p:cNvPr id="59" name="TextBox 58">
                  <a:extLst>
                    <a:ext uri="{FF2B5EF4-FFF2-40B4-BE49-F238E27FC236}">
                      <a16:creationId xmlns:a16="http://schemas.microsoft.com/office/drawing/2014/main" id="{6EF84772-2EB1-C324-2D98-984E88587619}"/>
                    </a:ext>
                  </a:extLst>
                </p:cNvPr>
                <p:cNvSpPr txBox="1"/>
                <p:nvPr/>
              </p:nvSpPr>
              <p:spPr>
                <a:xfrm>
                  <a:off x="778350" y="199758"/>
                  <a:ext cx="1202573" cy="369332"/>
                </a:xfrm>
                <a:prstGeom prst="rect">
                  <a:avLst/>
                </a:prstGeom>
                <a:noFill/>
              </p:spPr>
              <p:txBody>
                <a:bodyPr wrap="none" rtlCol="0">
                  <a:spAutoFit/>
                </a:bodyPr>
                <a:lstStyle/>
                <a:p>
                  <a:pPr algn="ctr"/>
                  <a:r>
                    <a:rPr lang="en-US" b="1" dirty="0">
                      <a:solidFill>
                        <a:schemeClr val="bg2">
                          <a:lumMod val="50000"/>
                        </a:schemeClr>
                      </a:solidFill>
                      <a:latin typeface="Adelle Sans Devanagari" panose="02000503000000020004" pitchFamily="2" charset="-78"/>
                      <a:cs typeface="Adelle Sans Devanagari" panose="02000503000000020004" pitchFamily="2" charset="-78"/>
                    </a:rPr>
                    <a:t>Chapter 1</a:t>
                  </a:r>
                </a:p>
              </p:txBody>
            </p:sp>
          </p:grpSp>
          <p:grpSp>
            <p:nvGrpSpPr>
              <p:cNvPr id="49" name="Group 48">
                <a:extLst>
                  <a:ext uri="{FF2B5EF4-FFF2-40B4-BE49-F238E27FC236}">
                    <a16:creationId xmlns:a16="http://schemas.microsoft.com/office/drawing/2014/main" id="{2ADDAB33-47AB-CBEE-AF58-D2649B994B17}"/>
                  </a:ext>
                </a:extLst>
              </p:cNvPr>
              <p:cNvGrpSpPr/>
              <p:nvPr/>
            </p:nvGrpSpPr>
            <p:grpSpPr>
              <a:xfrm>
                <a:off x="5181600" y="1104377"/>
                <a:ext cx="1828800" cy="419404"/>
                <a:chOff x="465235" y="199758"/>
                <a:chExt cx="1828800" cy="419404"/>
              </a:xfrm>
            </p:grpSpPr>
            <p:sp>
              <p:nvSpPr>
                <p:cNvPr id="56" name="TextBox 55">
                  <a:extLst>
                    <a:ext uri="{FF2B5EF4-FFF2-40B4-BE49-F238E27FC236}">
                      <a16:creationId xmlns:a16="http://schemas.microsoft.com/office/drawing/2014/main" id="{CF69FBA2-F1BC-87A7-5B75-78DDA9C16AA4}"/>
                    </a:ext>
                  </a:extLst>
                </p:cNvPr>
                <p:cNvSpPr txBox="1"/>
                <p:nvPr/>
              </p:nvSpPr>
              <p:spPr>
                <a:xfrm>
                  <a:off x="465235" y="496051"/>
                  <a:ext cx="1828800" cy="123111"/>
                </a:xfrm>
                <a:prstGeom prst="rect">
                  <a:avLst/>
                </a:prstGeom>
                <a:solidFill>
                  <a:schemeClr val="accent5">
                    <a:lumMod val="60000"/>
                    <a:lumOff val="40000"/>
                  </a:schemeClr>
                </a:solidFill>
                <a:ln>
                  <a:solidFill>
                    <a:schemeClr val="accent5">
                      <a:lumMod val="60000"/>
                      <a:lumOff val="40000"/>
                    </a:schemeClr>
                  </a:solidFill>
                </a:ln>
              </p:spPr>
              <p:txBody>
                <a:bodyPr wrap="square" rtlCol="0">
                  <a:spAutoFit/>
                </a:bodyPr>
                <a:lstStyle/>
                <a:p>
                  <a:endParaRPr lang="en-US" sz="200" dirty="0">
                    <a:solidFill>
                      <a:schemeClr val="accent1">
                        <a:lumMod val="40000"/>
                        <a:lumOff val="60000"/>
                      </a:schemeClr>
                    </a:solidFill>
                    <a:latin typeface="Adelle Sans Devanagari" panose="02000503000000020004" pitchFamily="2" charset="-78"/>
                    <a:cs typeface="Adelle Sans Devanagari" panose="02000503000000020004" pitchFamily="2" charset="-78"/>
                  </a:endParaRPr>
                </a:p>
              </p:txBody>
            </p:sp>
            <p:sp>
              <p:nvSpPr>
                <p:cNvPr id="57" name="TextBox 56">
                  <a:extLst>
                    <a:ext uri="{FF2B5EF4-FFF2-40B4-BE49-F238E27FC236}">
                      <a16:creationId xmlns:a16="http://schemas.microsoft.com/office/drawing/2014/main" id="{9D208EC9-543F-2DF0-05BF-2FB1330AD259}"/>
                    </a:ext>
                  </a:extLst>
                </p:cNvPr>
                <p:cNvSpPr txBox="1"/>
                <p:nvPr/>
              </p:nvSpPr>
              <p:spPr>
                <a:xfrm>
                  <a:off x="775144" y="199758"/>
                  <a:ext cx="1208985" cy="369332"/>
                </a:xfrm>
                <a:prstGeom prst="rect">
                  <a:avLst/>
                </a:prstGeom>
                <a:noFill/>
              </p:spPr>
              <p:txBody>
                <a:bodyPr wrap="none" rtlCol="0">
                  <a:spAutoFit/>
                </a:bodyPr>
                <a:lstStyle/>
                <a:p>
                  <a:pPr algn="ctr"/>
                  <a:r>
                    <a:rPr lang="en-US" dirty="0">
                      <a:solidFill>
                        <a:schemeClr val="bg2">
                          <a:lumMod val="75000"/>
                        </a:schemeClr>
                      </a:solidFill>
                      <a:latin typeface="Adelle Sans Devanagari" panose="02000503000000020004" pitchFamily="2" charset="-78"/>
                      <a:cs typeface="Adelle Sans Devanagari" panose="02000503000000020004" pitchFamily="2" charset="-78"/>
                    </a:rPr>
                    <a:t>Chapter 2</a:t>
                  </a:r>
                </a:p>
              </p:txBody>
            </p:sp>
          </p:grpSp>
          <p:grpSp>
            <p:nvGrpSpPr>
              <p:cNvPr id="50" name="Group 49">
                <a:extLst>
                  <a:ext uri="{FF2B5EF4-FFF2-40B4-BE49-F238E27FC236}">
                    <a16:creationId xmlns:a16="http://schemas.microsoft.com/office/drawing/2014/main" id="{5FB2BA9D-619F-2BB3-4A8B-A9CCC7CE93FF}"/>
                  </a:ext>
                </a:extLst>
              </p:cNvPr>
              <p:cNvGrpSpPr/>
              <p:nvPr/>
            </p:nvGrpSpPr>
            <p:grpSpPr>
              <a:xfrm>
                <a:off x="7518400" y="1104377"/>
                <a:ext cx="1828800" cy="419404"/>
                <a:chOff x="465235" y="199758"/>
                <a:chExt cx="1828800" cy="419404"/>
              </a:xfrm>
            </p:grpSpPr>
            <p:sp>
              <p:nvSpPr>
                <p:cNvPr id="54" name="TextBox 53">
                  <a:extLst>
                    <a:ext uri="{FF2B5EF4-FFF2-40B4-BE49-F238E27FC236}">
                      <a16:creationId xmlns:a16="http://schemas.microsoft.com/office/drawing/2014/main" id="{B5944AC9-0C41-3BAC-DDFC-E6CD52E96A40}"/>
                    </a:ext>
                  </a:extLst>
                </p:cNvPr>
                <p:cNvSpPr txBox="1"/>
                <p:nvPr/>
              </p:nvSpPr>
              <p:spPr>
                <a:xfrm>
                  <a:off x="465235" y="496051"/>
                  <a:ext cx="1828800" cy="123111"/>
                </a:xfrm>
                <a:prstGeom prst="rect">
                  <a:avLst/>
                </a:prstGeom>
                <a:solidFill>
                  <a:schemeClr val="accent5">
                    <a:lumMod val="60000"/>
                    <a:lumOff val="40000"/>
                  </a:schemeClr>
                </a:solidFill>
                <a:ln>
                  <a:solidFill>
                    <a:schemeClr val="accent5">
                      <a:lumMod val="60000"/>
                      <a:lumOff val="40000"/>
                    </a:schemeClr>
                  </a:solidFill>
                </a:ln>
              </p:spPr>
              <p:txBody>
                <a:bodyPr wrap="square" rtlCol="0">
                  <a:spAutoFit/>
                </a:bodyPr>
                <a:lstStyle/>
                <a:p>
                  <a:endParaRPr lang="en-US" sz="200" dirty="0">
                    <a:solidFill>
                      <a:schemeClr val="accent1">
                        <a:lumMod val="40000"/>
                        <a:lumOff val="60000"/>
                      </a:schemeClr>
                    </a:solidFill>
                    <a:latin typeface="Adelle Sans Devanagari" panose="02000503000000020004" pitchFamily="2" charset="-78"/>
                    <a:cs typeface="Adelle Sans Devanagari" panose="02000503000000020004" pitchFamily="2" charset="-78"/>
                  </a:endParaRPr>
                </a:p>
              </p:txBody>
            </p:sp>
            <p:sp>
              <p:nvSpPr>
                <p:cNvPr id="55" name="TextBox 54">
                  <a:extLst>
                    <a:ext uri="{FF2B5EF4-FFF2-40B4-BE49-F238E27FC236}">
                      <a16:creationId xmlns:a16="http://schemas.microsoft.com/office/drawing/2014/main" id="{007AFC8E-7DE5-F886-51E6-FF114EB88426}"/>
                    </a:ext>
                  </a:extLst>
                </p:cNvPr>
                <p:cNvSpPr txBox="1"/>
                <p:nvPr/>
              </p:nvSpPr>
              <p:spPr>
                <a:xfrm>
                  <a:off x="772740" y="199758"/>
                  <a:ext cx="1213794" cy="369332"/>
                </a:xfrm>
                <a:prstGeom prst="rect">
                  <a:avLst/>
                </a:prstGeom>
                <a:noFill/>
              </p:spPr>
              <p:txBody>
                <a:bodyPr wrap="none" rtlCol="0">
                  <a:spAutoFit/>
                </a:bodyPr>
                <a:lstStyle/>
                <a:p>
                  <a:pPr algn="ctr"/>
                  <a:r>
                    <a:rPr lang="en-US" dirty="0">
                      <a:solidFill>
                        <a:schemeClr val="bg2">
                          <a:lumMod val="75000"/>
                        </a:schemeClr>
                      </a:solidFill>
                      <a:latin typeface="Adelle Sans Devanagari" panose="02000503000000020004" pitchFamily="2" charset="-78"/>
                      <a:cs typeface="Adelle Sans Devanagari" panose="02000503000000020004" pitchFamily="2" charset="-78"/>
                    </a:rPr>
                    <a:t>Chapter 3</a:t>
                  </a:r>
                </a:p>
              </p:txBody>
            </p:sp>
          </p:grpSp>
          <p:grpSp>
            <p:nvGrpSpPr>
              <p:cNvPr id="51" name="Group 50">
                <a:extLst>
                  <a:ext uri="{FF2B5EF4-FFF2-40B4-BE49-F238E27FC236}">
                    <a16:creationId xmlns:a16="http://schemas.microsoft.com/office/drawing/2014/main" id="{23E1B59D-B30F-ECF9-0254-DBA71059D18E}"/>
                  </a:ext>
                </a:extLst>
              </p:cNvPr>
              <p:cNvGrpSpPr/>
              <p:nvPr/>
            </p:nvGrpSpPr>
            <p:grpSpPr>
              <a:xfrm>
                <a:off x="9855200" y="1104377"/>
                <a:ext cx="1828800" cy="419404"/>
                <a:chOff x="465235" y="199758"/>
                <a:chExt cx="1828800" cy="419404"/>
              </a:xfrm>
            </p:grpSpPr>
            <p:sp>
              <p:nvSpPr>
                <p:cNvPr id="52" name="TextBox 51">
                  <a:extLst>
                    <a:ext uri="{FF2B5EF4-FFF2-40B4-BE49-F238E27FC236}">
                      <a16:creationId xmlns:a16="http://schemas.microsoft.com/office/drawing/2014/main" id="{D03FE6BF-6AD1-09CA-BAC5-DEDB03FA95F5}"/>
                    </a:ext>
                  </a:extLst>
                </p:cNvPr>
                <p:cNvSpPr txBox="1"/>
                <p:nvPr/>
              </p:nvSpPr>
              <p:spPr>
                <a:xfrm>
                  <a:off x="465235" y="496051"/>
                  <a:ext cx="1828800" cy="123111"/>
                </a:xfrm>
                <a:prstGeom prst="rect">
                  <a:avLst/>
                </a:prstGeom>
                <a:solidFill>
                  <a:schemeClr val="accent5">
                    <a:lumMod val="60000"/>
                    <a:lumOff val="40000"/>
                  </a:schemeClr>
                </a:solidFill>
                <a:ln>
                  <a:solidFill>
                    <a:schemeClr val="accent5">
                      <a:lumMod val="60000"/>
                      <a:lumOff val="40000"/>
                    </a:schemeClr>
                  </a:solidFill>
                </a:ln>
              </p:spPr>
              <p:txBody>
                <a:bodyPr wrap="square" rtlCol="0">
                  <a:spAutoFit/>
                </a:bodyPr>
                <a:lstStyle/>
                <a:p>
                  <a:endParaRPr lang="en-US" sz="200" dirty="0">
                    <a:solidFill>
                      <a:schemeClr val="accent1">
                        <a:lumMod val="40000"/>
                        <a:lumOff val="60000"/>
                      </a:schemeClr>
                    </a:solidFill>
                    <a:latin typeface="Adelle Sans Devanagari" panose="02000503000000020004" pitchFamily="2" charset="-78"/>
                    <a:cs typeface="Adelle Sans Devanagari" panose="02000503000000020004" pitchFamily="2" charset="-78"/>
                  </a:endParaRPr>
                </a:p>
              </p:txBody>
            </p:sp>
            <p:sp>
              <p:nvSpPr>
                <p:cNvPr id="53" name="TextBox 52">
                  <a:extLst>
                    <a:ext uri="{FF2B5EF4-FFF2-40B4-BE49-F238E27FC236}">
                      <a16:creationId xmlns:a16="http://schemas.microsoft.com/office/drawing/2014/main" id="{5180A770-6512-92DF-D846-91B5F728CDD8}"/>
                    </a:ext>
                  </a:extLst>
                </p:cNvPr>
                <p:cNvSpPr txBox="1"/>
                <p:nvPr/>
              </p:nvSpPr>
              <p:spPr>
                <a:xfrm>
                  <a:off x="791978" y="199758"/>
                  <a:ext cx="1175322" cy="369332"/>
                </a:xfrm>
                <a:prstGeom prst="rect">
                  <a:avLst/>
                </a:prstGeom>
                <a:noFill/>
              </p:spPr>
              <p:txBody>
                <a:bodyPr wrap="none" rtlCol="0">
                  <a:spAutoFit/>
                </a:bodyPr>
                <a:lstStyle/>
                <a:p>
                  <a:pPr algn="ctr"/>
                  <a:r>
                    <a:rPr lang="en-US" dirty="0">
                      <a:solidFill>
                        <a:schemeClr val="bg2">
                          <a:lumMod val="75000"/>
                        </a:schemeClr>
                      </a:solidFill>
                      <a:latin typeface="Adelle Sans Devanagari" panose="02000503000000020004" pitchFamily="2" charset="-78"/>
                      <a:cs typeface="Adelle Sans Devanagari" panose="02000503000000020004" pitchFamily="2" charset="-78"/>
                    </a:rPr>
                    <a:t>Summary</a:t>
                  </a:r>
                </a:p>
              </p:txBody>
            </p:sp>
          </p:grpSp>
        </p:grpSp>
      </p:grpSp>
      <p:pic>
        <p:nvPicPr>
          <p:cNvPr id="10" name="Picture 9" descr="A graph of a fish&#10;&#10;Description automatically generated">
            <a:extLst>
              <a:ext uri="{FF2B5EF4-FFF2-40B4-BE49-F238E27FC236}">
                <a16:creationId xmlns:a16="http://schemas.microsoft.com/office/drawing/2014/main" id="{213E0701-FE6D-8D3D-287C-EFF8AC0237D5}"/>
              </a:ext>
            </a:extLst>
          </p:cNvPr>
          <p:cNvPicPr>
            <a:picLocks noChangeAspect="1"/>
          </p:cNvPicPr>
          <p:nvPr/>
        </p:nvPicPr>
        <p:blipFill rotWithShape="1">
          <a:blip r:embed="rId8"/>
          <a:srcRect t="-1" r="7368" b="1"/>
          <a:stretch/>
        </p:blipFill>
        <p:spPr>
          <a:xfrm>
            <a:off x="172668" y="4045671"/>
            <a:ext cx="6046901" cy="2839196"/>
          </a:xfrm>
          <a:prstGeom prst="rect">
            <a:avLst/>
          </a:prstGeom>
        </p:spPr>
      </p:pic>
      <p:sp>
        <p:nvSpPr>
          <p:cNvPr id="2" name="Title 1">
            <a:extLst>
              <a:ext uri="{FF2B5EF4-FFF2-40B4-BE49-F238E27FC236}">
                <a16:creationId xmlns:a16="http://schemas.microsoft.com/office/drawing/2014/main" id="{E2931EEB-9FC8-6B27-8F8F-1699A3023DE5}"/>
              </a:ext>
            </a:extLst>
          </p:cNvPr>
          <p:cNvSpPr>
            <a:spLocks noGrp="1"/>
          </p:cNvSpPr>
          <p:nvPr>
            <p:ph type="title"/>
          </p:nvPr>
        </p:nvSpPr>
        <p:spPr>
          <a:xfrm>
            <a:off x="0" y="677532"/>
            <a:ext cx="12192000" cy="579159"/>
          </a:xfrm>
        </p:spPr>
        <p:txBody>
          <a:bodyPr>
            <a:noAutofit/>
          </a:bodyPr>
          <a:lstStyle/>
          <a:p>
            <a:pPr algn="ctr"/>
            <a:r>
              <a:rPr lang="en-US" sz="3300" dirty="0">
                <a:latin typeface="Adelle Sans Devanagari" panose="02000503000000020004" pitchFamily="2" charset="-78"/>
                <a:cs typeface="Adelle Sans Devanagari" panose="02000503000000020004" pitchFamily="2" charset="-78"/>
              </a:rPr>
              <a:t>Total Number of Fish Caught at Different Bottom Temperatures</a:t>
            </a:r>
          </a:p>
        </p:txBody>
      </p:sp>
    </p:spTree>
    <p:extLst>
      <p:ext uri="{BB962C8B-B14F-4D97-AF65-F5344CB8AC3E}">
        <p14:creationId xmlns:p14="http://schemas.microsoft.com/office/powerpoint/2010/main" val="229469837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C7E449-80C4-01E6-2184-3157CA26035F}"/>
              </a:ext>
            </a:extLst>
          </p:cNvPr>
          <p:cNvSpPr>
            <a:spLocks noGrp="1"/>
          </p:cNvSpPr>
          <p:nvPr>
            <p:ph type="title"/>
          </p:nvPr>
        </p:nvSpPr>
        <p:spPr>
          <a:xfrm>
            <a:off x="838200" y="2497296"/>
            <a:ext cx="10515600" cy="2852737"/>
          </a:xfrm>
        </p:spPr>
        <p:txBody>
          <a:bodyPr>
            <a:normAutofit fontScale="90000"/>
          </a:bodyPr>
          <a:lstStyle/>
          <a:p>
            <a:pPr algn="ctr"/>
            <a:r>
              <a:rPr lang="en-US" u="sng" dirty="0"/>
              <a:t>Chapter 2: </a:t>
            </a:r>
            <a:br>
              <a:rPr lang="en-US" dirty="0"/>
            </a:br>
            <a:r>
              <a:rPr lang="en-US" dirty="0"/>
              <a:t>Longfin Squid </a:t>
            </a:r>
            <a:br>
              <a:rPr lang="en-US" dirty="0"/>
            </a:br>
            <a:r>
              <a:rPr lang="en-US" dirty="0"/>
              <a:t>(</a:t>
            </a:r>
            <a:r>
              <a:rPr lang="en-US" i="1" dirty="0"/>
              <a:t>Doryteuthis (Amerigo) pealeii</a:t>
            </a:r>
            <a:r>
              <a:rPr lang="en-US" dirty="0"/>
              <a:t>) seasonal spring migration and cold pool setup</a:t>
            </a:r>
          </a:p>
        </p:txBody>
      </p:sp>
      <p:sp>
        <p:nvSpPr>
          <p:cNvPr id="4" name="Slide Number Placeholder 3">
            <a:extLst>
              <a:ext uri="{FF2B5EF4-FFF2-40B4-BE49-F238E27FC236}">
                <a16:creationId xmlns:a16="http://schemas.microsoft.com/office/drawing/2014/main" id="{C19E1451-85DB-5F49-19BB-FCDA0DD0F1F3}"/>
              </a:ext>
            </a:extLst>
          </p:cNvPr>
          <p:cNvSpPr>
            <a:spLocks noGrp="1"/>
          </p:cNvSpPr>
          <p:nvPr>
            <p:ph type="sldNum" sz="quarter" idx="12"/>
          </p:nvPr>
        </p:nvSpPr>
        <p:spPr/>
        <p:txBody>
          <a:bodyPr/>
          <a:lstStyle/>
          <a:p>
            <a:fld id="{7FC46575-6D3F-4D40-B678-5D601DAEDA75}" type="slidenum">
              <a:rPr lang="en-US" smtClean="0"/>
              <a:t>45</a:t>
            </a:fld>
            <a:endParaRPr lang="en-US"/>
          </a:p>
        </p:txBody>
      </p:sp>
      <p:pic>
        <p:nvPicPr>
          <p:cNvPr id="24" name="Picture 2" descr="Illustration of a longfin squid with reddish pink mantle and blueish purple fins and tentacles. Credit: NOAA Fisheries/Jack Hornady">
            <a:extLst>
              <a:ext uri="{FF2B5EF4-FFF2-40B4-BE49-F238E27FC236}">
                <a16:creationId xmlns:a16="http://schemas.microsoft.com/office/drawing/2014/main" id="{3496B088-D093-76C0-C3B1-0DE7D11E10C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574826" flipH="1">
            <a:off x="504722" y="754857"/>
            <a:ext cx="3491826" cy="2330794"/>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Illustration of a longfin squid with reddish pink mantle and blueish purple fins and tentacles. Credit: NOAA Fisheries/Jack Hornady">
            <a:extLst>
              <a:ext uri="{FF2B5EF4-FFF2-40B4-BE49-F238E27FC236}">
                <a16:creationId xmlns:a16="http://schemas.microsoft.com/office/drawing/2014/main" id="{5A2CC223-4CD6-5B8C-5DE1-14AC75F7824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0025174">
            <a:off x="8183563" y="754856"/>
            <a:ext cx="3491826" cy="2330794"/>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id="{5437A26F-8CFB-EE1B-B319-E7C0774BD496}"/>
              </a:ext>
            </a:extLst>
          </p:cNvPr>
          <p:cNvGrpSpPr/>
          <p:nvPr/>
        </p:nvGrpSpPr>
        <p:grpSpPr>
          <a:xfrm>
            <a:off x="0" y="0"/>
            <a:ext cx="12192000" cy="548640"/>
            <a:chOff x="0" y="0"/>
            <a:chExt cx="12192000" cy="548640"/>
          </a:xfrm>
        </p:grpSpPr>
        <p:sp>
          <p:nvSpPr>
            <p:cNvPr id="23" name="Rectangle 22">
              <a:extLst>
                <a:ext uri="{FF2B5EF4-FFF2-40B4-BE49-F238E27FC236}">
                  <a16:creationId xmlns:a16="http://schemas.microsoft.com/office/drawing/2014/main" id="{A09E08EA-A431-1589-2141-96F895F9DF9F}"/>
                </a:ext>
              </a:extLst>
            </p:cNvPr>
            <p:cNvSpPr/>
            <p:nvPr/>
          </p:nvSpPr>
          <p:spPr>
            <a:xfrm>
              <a:off x="0" y="0"/>
              <a:ext cx="12192000" cy="54864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delle Sans Devanagari" panose="02000503000000020004" pitchFamily="2" charset="-78"/>
                <a:cs typeface="Adelle Sans Devanagari" panose="02000503000000020004" pitchFamily="2" charset="-78"/>
              </a:endParaRPr>
            </a:p>
          </p:txBody>
        </p:sp>
        <p:grpSp>
          <p:nvGrpSpPr>
            <p:cNvPr id="26" name="Group 25">
              <a:extLst>
                <a:ext uri="{FF2B5EF4-FFF2-40B4-BE49-F238E27FC236}">
                  <a16:creationId xmlns:a16="http://schemas.microsoft.com/office/drawing/2014/main" id="{C75EE78C-7229-CCA7-E1FD-3EDEECD72F58}"/>
                </a:ext>
              </a:extLst>
            </p:cNvPr>
            <p:cNvGrpSpPr/>
            <p:nvPr/>
          </p:nvGrpSpPr>
          <p:grpSpPr>
            <a:xfrm>
              <a:off x="508000" y="64618"/>
              <a:ext cx="11176000" cy="419404"/>
              <a:chOff x="508000" y="1104377"/>
              <a:chExt cx="11176000" cy="419404"/>
            </a:xfrm>
          </p:grpSpPr>
          <p:grpSp>
            <p:nvGrpSpPr>
              <p:cNvPr id="27" name="Group 26">
                <a:extLst>
                  <a:ext uri="{FF2B5EF4-FFF2-40B4-BE49-F238E27FC236}">
                    <a16:creationId xmlns:a16="http://schemas.microsoft.com/office/drawing/2014/main" id="{BEB7C0FB-E13E-65C2-085E-F7E1C7AB299C}"/>
                  </a:ext>
                </a:extLst>
              </p:cNvPr>
              <p:cNvGrpSpPr/>
              <p:nvPr/>
            </p:nvGrpSpPr>
            <p:grpSpPr>
              <a:xfrm>
                <a:off x="508000" y="1104377"/>
                <a:ext cx="1828800" cy="419404"/>
                <a:chOff x="465235" y="199758"/>
                <a:chExt cx="1828800" cy="419404"/>
              </a:xfrm>
            </p:grpSpPr>
            <p:sp>
              <p:nvSpPr>
                <p:cNvPr id="40" name="TextBox 39">
                  <a:extLst>
                    <a:ext uri="{FF2B5EF4-FFF2-40B4-BE49-F238E27FC236}">
                      <a16:creationId xmlns:a16="http://schemas.microsoft.com/office/drawing/2014/main" id="{2CAD9264-0001-D27B-96A0-7F0B7FE7A1CC}"/>
                    </a:ext>
                  </a:extLst>
                </p:cNvPr>
                <p:cNvSpPr txBox="1"/>
                <p:nvPr/>
              </p:nvSpPr>
              <p:spPr>
                <a:xfrm>
                  <a:off x="465235" y="496051"/>
                  <a:ext cx="1828800" cy="123111"/>
                </a:xfrm>
                <a:prstGeom prst="rect">
                  <a:avLst/>
                </a:prstGeom>
                <a:solidFill>
                  <a:schemeClr val="accent5">
                    <a:lumMod val="60000"/>
                    <a:lumOff val="40000"/>
                  </a:schemeClr>
                </a:solidFill>
                <a:ln>
                  <a:solidFill>
                    <a:schemeClr val="accent5">
                      <a:lumMod val="60000"/>
                      <a:lumOff val="40000"/>
                    </a:schemeClr>
                  </a:solidFill>
                </a:ln>
              </p:spPr>
              <p:txBody>
                <a:bodyPr wrap="square" rtlCol="0">
                  <a:spAutoFit/>
                </a:bodyPr>
                <a:lstStyle/>
                <a:p>
                  <a:endParaRPr lang="en-US" sz="200" dirty="0">
                    <a:solidFill>
                      <a:schemeClr val="accent1">
                        <a:lumMod val="40000"/>
                        <a:lumOff val="60000"/>
                      </a:schemeClr>
                    </a:solidFill>
                    <a:latin typeface="Adelle Sans Devanagari" panose="02000503000000020004" pitchFamily="2" charset="-78"/>
                    <a:cs typeface="Adelle Sans Devanagari" panose="02000503000000020004" pitchFamily="2" charset="-78"/>
                  </a:endParaRPr>
                </a:p>
              </p:txBody>
            </p:sp>
            <p:sp>
              <p:nvSpPr>
                <p:cNvPr id="41" name="TextBox 40">
                  <a:extLst>
                    <a:ext uri="{FF2B5EF4-FFF2-40B4-BE49-F238E27FC236}">
                      <a16:creationId xmlns:a16="http://schemas.microsoft.com/office/drawing/2014/main" id="{BA6A16A6-C6F7-0346-1CDA-77F17276F1D2}"/>
                    </a:ext>
                  </a:extLst>
                </p:cNvPr>
                <p:cNvSpPr txBox="1"/>
                <p:nvPr/>
              </p:nvSpPr>
              <p:spPr>
                <a:xfrm>
                  <a:off x="613239" y="199758"/>
                  <a:ext cx="1532792" cy="369332"/>
                </a:xfrm>
                <a:prstGeom prst="rect">
                  <a:avLst/>
                </a:prstGeom>
                <a:noFill/>
              </p:spPr>
              <p:txBody>
                <a:bodyPr wrap="none" rtlCol="0">
                  <a:spAutoFit/>
                </a:bodyPr>
                <a:lstStyle/>
                <a:p>
                  <a:pPr algn="ctr"/>
                  <a:r>
                    <a:rPr lang="en-US" dirty="0">
                      <a:solidFill>
                        <a:schemeClr val="bg2">
                          <a:lumMod val="75000"/>
                        </a:schemeClr>
                      </a:solidFill>
                      <a:latin typeface="Adelle Sans Devanagari" panose="02000503000000020004" pitchFamily="2" charset="-78"/>
                      <a:cs typeface="Adelle Sans Devanagari" panose="02000503000000020004" pitchFamily="2" charset="-78"/>
                    </a:rPr>
                    <a:t>Introduction</a:t>
                  </a:r>
                </a:p>
              </p:txBody>
            </p:sp>
          </p:grpSp>
          <p:grpSp>
            <p:nvGrpSpPr>
              <p:cNvPr id="28" name="Group 27">
                <a:extLst>
                  <a:ext uri="{FF2B5EF4-FFF2-40B4-BE49-F238E27FC236}">
                    <a16:creationId xmlns:a16="http://schemas.microsoft.com/office/drawing/2014/main" id="{D2C98342-8F61-ED58-3962-1E88EDD426DA}"/>
                  </a:ext>
                </a:extLst>
              </p:cNvPr>
              <p:cNvGrpSpPr/>
              <p:nvPr/>
            </p:nvGrpSpPr>
            <p:grpSpPr>
              <a:xfrm>
                <a:off x="2844800" y="1104377"/>
                <a:ext cx="1828800" cy="419404"/>
                <a:chOff x="465235" y="199758"/>
                <a:chExt cx="1828800" cy="419404"/>
              </a:xfrm>
            </p:grpSpPr>
            <p:sp>
              <p:nvSpPr>
                <p:cNvPr id="38" name="TextBox 37">
                  <a:extLst>
                    <a:ext uri="{FF2B5EF4-FFF2-40B4-BE49-F238E27FC236}">
                      <a16:creationId xmlns:a16="http://schemas.microsoft.com/office/drawing/2014/main" id="{FCFBF59B-8996-238C-567C-EC6810950F05}"/>
                    </a:ext>
                  </a:extLst>
                </p:cNvPr>
                <p:cNvSpPr txBox="1"/>
                <p:nvPr/>
              </p:nvSpPr>
              <p:spPr>
                <a:xfrm>
                  <a:off x="465235" y="496051"/>
                  <a:ext cx="1828800" cy="123111"/>
                </a:xfrm>
                <a:prstGeom prst="rect">
                  <a:avLst/>
                </a:prstGeom>
                <a:solidFill>
                  <a:schemeClr val="accent5">
                    <a:lumMod val="60000"/>
                    <a:lumOff val="40000"/>
                  </a:schemeClr>
                </a:solidFill>
                <a:ln>
                  <a:solidFill>
                    <a:schemeClr val="accent5">
                      <a:lumMod val="60000"/>
                      <a:lumOff val="40000"/>
                    </a:schemeClr>
                  </a:solidFill>
                </a:ln>
              </p:spPr>
              <p:txBody>
                <a:bodyPr wrap="square" rtlCol="0">
                  <a:spAutoFit/>
                </a:bodyPr>
                <a:lstStyle/>
                <a:p>
                  <a:endParaRPr lang="en-US" sz="200" dirty="0">
                    <a:solidFill>
                      <a:schemeClr val="accent1">
                        <a:lumMod val="40000"/>
                        <a:lumOff val="60000"/>
                      </a:schemeClr>
                    </a:solidFill>
                    <a:latin typeface="Adelle Sans Devanagari" panose="02000503000000020004" pitchFamily="2" charset="-78"/>
                    <a:cs typeface="Adelle Sans Devanagari" panose="02000503000000020004" pitchFamily="2" charset="-78"/>
                  </a:endParaRPr>
                </a:p>
              </p:txBody>
            </p:sp>
            <p:sp>
              <p:nvSpPr>
                <p:cNvPr id="39" name="TextBox 38">
                  <a:extLst>
                    <a:ext uri="{FF2B5EF4-FFF2-40B4-BE49-F238E27FC236}">
                      <a16:creationId xmlns:a16="http://schemas.microsoft.com/office/drawing/2014/main" id="{7455E908-50CF-4682-FA8F-12F338C431B6}"/>
                    </a:ext>
                  </a:extLst>
                </p:cNvPr>
                <p:cNvSpPr txBox="1"/>
                <p:nvPr/>
              </p:nvSpPr>
              <p:spPr>
                <a:xfrm>
                  <a:off x="778350" y="199758"/>
                  <a:ext cx="1202573" cy="369332"/>
                </a:xfrm>
                <a:prstGeom prst="rect">
                  <a:avLst/>
                </a:prstGeom>
                <a:noFill/>
              </p:spPr>
              <p:txBody>
                <a:bodyPr wrap="none" rtlCol="0">
                  <a:spAutoFit/>
                </a:bodyPr>
                <a:lstStyle/>
                <a:p>
                  <a:pPr algn="ctr"/>
                  <a:r>
                    <a:rPr lang="en-US" dirty="0">
                      <a:solidFill>
                        <a:schemeClr val="bg2">
                          <a:lumMod val="75000"/>
                        </a:schemeClr>
                      </a:solidFill>
                      <a:latin typeface="Adelle Sans Devanagari" panose="02000503000000020004" pitchFamily="2" charset="-78"/>
                      <a:cs typeface="Adelle Sans Devanagari" panose="02000503000000020004" pitchFamily="2" charset="-78"/>
                    </a:rPr>
                    <a:t>Chapter 1</a:t>
                  </a:r>
                </a:p>
              </p:txBody>
            </p:sp>
          </p:grpSp>
          <p:grpSp>
            <p:nvGrpSpPr>
              <p:cNvPr id="29" name="Group 28">
                <a:extLst>
                  <a:ext uri="{FF2B5EF4-FFF2-40B4-BE49-F238E27FC236}">
                    <a16:creationId xmlns:a16="http://schemas.microsoft.com/office/drawing/2014/main" id="{1A7EAFAA-37F0-982E-D5D6-431E3BD17B50}"/>
                  </a:ext>
                </a:extLst>
              </p:cNvPr>
              <p:cNvGrpSpPr/>
              <p:nvPr/>
            </p:nvGrpSpPr>
            <p:grpSpPr>
              <a:xfrm>
                <a:off x="5181600" y="1104377"/>
                <a:ext cx="1828800" cy="419404"/>
                <a:chOff x="465235" y="199758"/>
                <a:chExt cx="1828800" cy="419404"/>
              </a:xfrm>
            </p:grpSpPr>
            <p:sp>
              <p:nvSpPr>
                <p:cNvPr id="36" name="TextBox 35">
                  <a:extLst>
                    <a:ext uri="{FF2B5EF4-FFF2-40B4-BE49-F238E27FC236}">
                      <a16:creationId xmlns:a16="http://schemas.microsoft.com/office/drawing/2014/main" id="{4E4E8DB5-FA34-2349-FAB9-4AA5AB621476}"/>
                    </a:ext>
                  </a:extLst>
                </p:cNvPr>
                <p:cNvSpPr txBox="1"/>
                <p:nvPr/>
              </p:nvSpPr>
              <p:spPr>
                <a:xfrm>
                  <a:off x="465235" y="496051"/>
                  <a:ext cx="1828800" cy="123111"/>
                </a:xfrm>
                <a:prstGeom prst="rect">
                  <a:avLst/>
                </a:prstGeom>
                <a:solidFill>
                  <a:schemeClr val="accent5">
                    <a:lumMod val="75000"/>
                  </a:schemeClr>
                </a:solidFill>
                <a:ln>
                  <a:solidFill>
                    <a:schemeClr val="accent5">
                      <a:lumMod val="75000"/>
                    </a:schemeClr>
                  </a:solidFill>
                </a:ln>
              </p:spPr>
              <p:txBody>
                <a:bodyPr wrap="square" rtlCol="0">
                  <a:spAutoFit/>
                </a:bodyPr>
                <a:lstStyle/>
                <a:p>
                  <a:endParaRPr lang="en-US" sz="200" dirty="0">
                    <a:solidFill>
                      <a:schemeClr val="accent1">
                        <a:lumMod val="40000"/>
                        <a:lumOff val="60000"/>
                      </a:schemeClr>
                    </a:solidFill>
                    <a:latin typeface="Adelle Sans Devanagari" panose="02000503000000020004" pitchFamily="2" charset="-78"/>
                    <a:cs typeface="Adelle Sans Devanagari" panose="02000503000000020004" pitchFamily="2" charset="-78"/>
                  </a:endParaRPr>
                </a:p>
              </p:txBody>
            </p:sp>
            <p:sp>
              <p:nvSpPr>
                <p:cNvPr id="37" name="TextBox 36">
                  <a:extLst>
                    <a:ext uri="{FF2B5EF4-FFF2-40B4-BE49-F238E27FC236}">
                      <a16:creationId xmlns:a16="http://schemas.microsoft.com/office/drawing/2014/main" id="{55648DAF-7DBE-D8D3-8D53-2D8A73259028}"/>
                    </a:ext>
                  </a:extLst>
                </p:cNvPr>
                <p:cNvSpPr txBox="1"/>
                <p:nvPr/>
              </p:nvSpPr>
              <p:spPr>
                <a:xfrm>
                  <a:off x="767129" y="199758"/>
                  <a:ext cx="1225015" cy="369332"/>
                </a:xfrm>
                <a:prstGeom prst="rect">
                  <a:avLst/>
                </a:prstGeom>
                <a:noFill/>
              </p:spPr>
              <p:txBody>
                <a:bodyPr wrap="none" rtlCol="0">
                  <a:spAutoFit/>
                </a:bodyPr>
                <a:lstStyle/>
                <a:p>
                  <a:pPr algn="ctr"/>
                  <a:r>
                    <a:rPr lang="en-US" b="1" dirty="0">
                      <a:solidFill>
                        <a:schemeClr val="bg2">
                          <a:lumMod val="50000"/>
                        </a:schemeClr>
                      </a:solidFill>
                      <a:latin typeface="Adelle Sans Devanagari" panose="02000503000000020004" pitchFamily="2" charset="-78"/>
                      <a:cs typeface="Adelle Sans Devanagari" panose="02000503000000020004" pitchFamily="2" charset="-78"/>
                    </a:rPr>
                    <a:t>Chapter 2</a:t>
                  </a:r>
                </a:p>
              </p:txBody>
            </p:sp>
          </p:grpSp>
          <p:grpSp>
            <p:nvGrpSpPr>
              <p:cNvPr id="30" name="Group 29">
                <a:extLst>
                  <a:ext uri="{FF2B5EF4-FFF2-40B4-BE49-F238E27FC236}">
                    <a16:creationId xmlns:a16="http://schemas.microsoft.com/office/drawing/2014/main" id="{B93AB90E-EBB1-CAA5-C4A4-EC79AB4E9FF4}"/>
                  </a:ext>
                </a:extLst>
              </p:cNvPr>
              <p:cNvGrpSpPr/>
              <p:nvPr/>
            </p:nvGrpSpPr>
            <p:grpSpPr>
              <a:xfrm>
                <a:off x="7518400" y="1104377"/>
                <a:ext cx="1828800" cy="419404"/>
                <a:chOff x="465235" y="199758"/>
                <a:chExt cx="1828800" cy="419404"/>
              </a:xfrm>
            </p:grpSpPr>
            <p:sp>
              <p:nvSpPr>
                <p:cNvPr id="34" name="TextBox 33">
                  <a:extLst>
                    <a:ext uri="{FF2B5EF4-FFF2-40B4-BE49-F238E27FC236}">
                      <a16:creationId xmlns:a16="http://schemas.microsoft.com/office/drawing/2014/main" id="{763AB578-10B9-7EAA-10B3-91296C80F29D}"/>
                    </a:ext>
                  </a:extLst>
                </p:cNvPr>
                <p:cNvSpPr txBox="1"/>
                <p:nvPr/>
              </p:nvSpPr>
              <p:spPr>
                <a:xfrm>
                  <a:off x="465235" y="496051"/>
                  <a:ext cx="1828800" cy="123111"/>
                </a:xfrm>
                <a:prstGeom prst="rect">
                  <a:avLst/>
                </a:prstGeom>
                <a:solidFill>
                  <a:schemeClr val="accent5">
                    <a:lumMod val="60000"/>
                    <a:lumOff val="40000"/>
                  </a:schemeClr>
                </a:solidFill>
                <a:ln>
                  <a:solidFill>
                    <a:schemeClr val="accent5">
                      <a:lumMod val="60000"/>
                      <a:lumOff val="40000"/>
                    </a:schemeClr>
                  </a:solidFill>
                </a:ln>
              </p:spPr>
              <p:txBody>
                <a:bodyPr wrap="square" rtlCol="0">
                  <a:spAutoFit/>
                </a:bodyPr>
                <a:lstStyle/>
                <a:p>
                  <a:endParaRPr lang="en-US" sz="200" dirty="0">
                    <a:solidFill>
                      <a:schemeClr val="accent1">
                        <a:lumMod val="40000"/>
                        <a:lumOff val="60000"/>
                      </a:schemeClr>
                    </a:solidFill>
                    <a:latin typeface="Adelle Sans Devanagari" panose="02000503000000020004" pitchFamily="2" charset="-78"/>
                    <a:cs typeface="Adelle Sans Devanagari" panose="02000503000000020004" pitchFamily="2" charset="-78"/>
                  </a:endParaRPr>
                </a:p>
              </p:txBody>
            </p:sp>
            <p:sp>
              <p:nvSpPr>
                <p:cNvPr id="35" name="TextBox 34">
                  <a:extLst>
                    <a:ext uri="{FF2B5EF4-FFF2-40B4-BE49-F238E27FC236}">
                      <a16:creationId xmlns:a16="http://schemas.microsoft.com/office/drawing/2014/main" id="{AD5BE2E5-9137-FF2C-A2C1-3878195C0B16}"/>
                    </a:ext>
                  </a:extLst>
                </p:cNvPr>
                <p:cNvSpPr txBox="1"/>
                <p:nvPr/>
              </p:nvSpPr>
              <p:spPr>
                <a:xfrm>
                  <a:off x="772740" y="199758"/>
                  <a:ext cx="1213794" cy="369332"/>
                </a:xfrm>
                <a:prstGeom prst="rect">
                  <a:avLst/>
                </a:prstGeom>
                <a:noFill/>
              </p:spPr>
              <p:txBody>
                <a:bodyPr wrap="none" rtlCol="0">
                  <a:spAutoFit/>
                </a:bodyPr>
                <a:lstStyle/>
                <a:p>
                  <a:pPr algn="ctr"/>
                  <a:r>
                    <a:rPr lang="en-US" dirty="0">
                      <a:solidFill>
                        <a:schemeClr val="bg2">
                          <a:lumMod val="75000"/>
                        </a:schemeClr>
                      </a:solidFill>
                      <a:latin typeface="Adelle Sans Devanagari" panose="02000503000000020004" pitchFamily="2" charset="-78"/>
                      <a:cs typeface="Adelle Sans Devanagari" panose="02000503000000020004" pitchFamily="2" charset="-78"/>
                    </a:rPr>
                    <a:t>Chapter 3</a:t>
                  </a:r>
                </a:p>
              </p:txBody>
            </p:sp>
          </p:grpSp>
          <p:grpSp>
            <p:nvGrpSpPr>
              <p:cNvPr id="31" name="Group 30">
                <a:extLst>
                  <a:ext uri="{FF2B5EF4-FFF2-40B4-BE49-F238E27FC236}">
                    <a16:creationId xmlns:a16="http://schemas.microsoft.com/office/drawing/2014/main" id="{25AAA5B0-AC61-9D5E-75B7-DFD6F7BF98D4}"/>
                  </a:ext>
                </a:extLst>
              </p:cNvPr>
              <p:cNvGrpSpPr/>
              <p:nvPr/>
            </p:nvGrpSpPr>
            <p:grpSpPr>
              <a:xfrm>
                <a:off x="9855200" y="1104377"/>
                <a:ext cx="1828800" cy="419404"/>
                <a:chOff x="465235" y="199758"/>
                <a:chExt cx="1828800" cy="419404"/>
              </a:xfrm>
            </p:grpSpPr>
            <p:sp>
              <p:nvSpPr>
                <p:cNvPr id="32" name="TextBox 31">
                  <a:extLst>
                    <a:ext uri="{FF2B5EF4-FFF2-40B4-BE49-F238E27FC236}">
                      <a16:creationId xmlns:a16="http://schemas.microsoft.com/office/drawing/2014/main" id="{20061060-1C4B-F683-E995-17703082AD44}"/>
                    </a:ext>
                  </a:extLst>
                </p:cNvPr>
                <p:cNvSpPr txBox="1"/>
                <p:nvPr/>
              </p:nvSpPr>
              <p:spPr>
                <a:xfrm>
                  <a:off x="465235" y="496051"/>
                  <a:ext cx="1828800" cy="123111"/>
                </a:xfrm>
                <a:prstGeom prst="rect">
                  <a:avLst/>
                </a:prstGeom>
                <a:solidFill>
                  <a:schemeClr val="accent5">
                    <a:lumMod val="60000"/>
                    <a:lumOff val="40000"/>
                  </a:schemeClr>
                </a:solidFill>
                <a:ln>
                  <a:solidFill>
                    <a:schemeClr val="accent5">
                      <a:lumMod val="60000"/>
                      <a:lumOff val="40000"/>
                    </a:schemeClr>
                  </a:solidFill>
                </a:ln>
              </p:spPr>
              <p:txBody>
                <a:bodyPr wrap="square" rtlCol="0">
                  <a:spAutoFit/>
                </a:bodyPr>
                <a:lstStyle/>
                <a:p>
                  <a:endParaRPr lang="en-US" sz="200" dirty="0">
                    <a:solidFill>
                      <a:schemeClr val="accent1">
                        <a:lumMod val="40000"/>
                        <a:lumOff val="60000"/>
                      </a:schemeClr>
                    </a:solidFill>
                    <a:latin typeface="Adelle Sans Devanagari" panose="02000503000000020004" pitchFamily="2" charset="-78"/>
                    <a:cs typeface="Adelle Sans Devanagari" panose="02000503000000020004" pitchFamily="2" charset="-78"/>
                  </a:endParaRPr>
                </a:p>
              </p:txBody>
            </p:sp>
            <p:sp>
              <p:nvSpPr>
                <p:cNvPr id="33" name="TextBox 32">
                  <a:extLst>
                    <a:ext uri="{FF2B5EF4-FFF2-40B4-BE49-F238E27FC236}">
                      <a16:creationId xmlns:a16="http://schemas.microsoft.com/office/drawing/2014/main" id="{52AD02B9-CECC-46B6-C875-41879498644E}"/>
                    </a:ext>
                  </a:extLst>
                </p:cNvPr>
                <p:cNvSpPr txBox="1"/>
                <p:nvPr/>
              </p:nvSpPr>
              <p:spPr>
                <a:xfrm>
                  <a:off x="791978" y="199758"/>
                  <a:ext cx="1175322" cy="369332"/>
                </a:xfrm>
                <a:prstGeom prst="rect">
                  <a:avLst/>
                </a:prstGeom>
                <a:noFill/>
              </p:spPr>
              <p:txBody>
                <a:bodyPr wrap="none" rtlCol="0">
                  <a:spAutoFit/>
                </a:bodyPr>
                <a:lstStyle/>
                <a:p>
                  <a:pPr algn="ctr"/>
                  <a:r>
                    <a:rPr lang="en-US" dirty="0">
                      <a:solidFill>
                        <a:schemeClr val="bg2">
                          <a:lumMod val="75000"/>
                        </a:schemeClr>
                      </a:solidFill>
                      <a:latin typeface="Adelle Sans Devanagari" panose="02000503000000020004" pitchFamily="2" charset="-78"/>
                      <a:cs typeface="Adelle Sans Devanagari" panose="02000503000000020004" pitchFamily="2" charset="-78"/>
                    </a:rPr>
                    <a:t>Summary</a:t>
                  </a:r>
                </a:p>
              </p:txBody>
            </p:sp>
          </p:grpSp>
        </p:grpSp>
      </p:grpSp>
    </p:spTree>
    <p:extLst>
      <p:ext uri="{BB962C8B-B14F-4D97-AF65-F5344CB8AC3E}">
        <p14:creationId xmlns:p14="http://schemas.microsoft.com/office/powerpoint/2010/main" val="72444366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1C3926-0398-B90A-A414-CE5C7212B448}"/>
              </a:ext>
            </a:extLst>
          </p:cNvPr>
          <p:cNvSpPr>
            <a:spLocks noGrp="1"/>
          </p:cNvSpPr>
          <p:nvPr>
            <p:ph type="title"/>
          </p:nvPr>
        </p:nvSpPr>
        <p:spPr>
          <a:xfrm>
            <a:off x="508000" y="471218"/>
            <a:ext cx="10515600" cy="1325563"/>
          </a:xfrm>
        </p:spPr>
        <p:txBody>
          <a:bodyPr/>
          <a:lstStyle/>
          <a:p>
            <a:r>
              <a:rPr lang="en-US" dirty="0"/>
              <a:t>Climate Concerns</a:t>
            </a:r>
          </a:p>
        </p:txBody>
      </p:sp>
      <p:sp>
        <p:nvSpPr>
          <p:cNvPr id="4" name="Slide Number Placeholder 3">
            <a:extLst>
              <a:ext uri="{FF2B5EF4-FFF2-40B4-BE49-F238E27FC236}">
                <a16:creationId xmlns:a16="http://schemas.microsoft.com/office/drawing/2014/main" id="{DE806C02-EC49-2528-3FA2-29408960B237}"/>
              </a:ext>
            </a:extLst>
          </p:cNvPr>
          <p:cNvSpPr>
            <a:spLocks noGrp="1"/>
          </p:cNvSpPr>
          <p:nvPr>
            <p:ph type="sldNum" sz="quarter" idx="12"/>
          </p:nvPr>
        </p:nvSpPr>
        <p:spPr/>
        <p:txBody>
          <a:bodyPr/>
          <a:lstStyle/>
          <a:p>
            <a:fld id="{7FC46575-6D3F-4D40-B678-5D601DAEDA75}" type="slidenum">
              <a:rPr lang="en-US" smtClean="0"/>
              <a:t>46</a:t>
            </a:fld>
            <a:endParaRPr lang="en-US"/>
          </a:p>
        </p:txBody>
      </p:sp>
      <p:grpSp>
        <p:nvGrpSpPr>
          <p:cNvPr id="5" name="Group 4">
            <a:extLst>
              <a:ext uri="{FF2B5EF4-FFF2-40B4-BE49-F238E27FC236}">
                <a16:creationId xmlns:a16="http://schemas.microsoft.com/office/drawing/2014/main" id="{4781803F-1A24-696D-0A6F-F7D074EB2DE3}"/>
              </a:ext>
            </a:extLst>
          </p:cNvPr>
          <p:cNvGrpSpPr/>
          <p:nvPr/>
        </p:nvGrpSpPr>
        <p:grpSpPr>
          <a:xfrm>
            <a:off x="0" y="0"/>
            <a:ext cx="12192000" cy="548640"/>
            <a:chOff x="0" y="0"/>
            <a:chExt cx="12192000" cy="548640"/>
          </a:xfrm>
        </p:grpSpPr>
        <p:sp>
          <p:nvSpPr>
            <p:cNvPr id="6" name="Rectangle 5">
              <a:extLst>
                <a:ext uri="{FF2B5EF4-FFF2-40B4-BE49-F238E27FC236}">
                  <a16:creationId xmlns:a16="http://schemas.microsoft.com/office/drawing/2014/main" id="{74B5CCF3-CC98-740C-B843-C9455E21ADFE}"/>
                </a:ext>
              </a:extLst>
            </p:cNvPr>
            <p:cNvSpPr/>
            <p:nvPr/>
          </p:nvSpPr>
          <p:spPr>
            <a:xfrm>
              <a:off x="0" y="0"/>
              <a:ext cx="12192000" cy="54864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delle Sans Devanagari" panose="02000503000000020004" pitchFamily="2" charset="-78"/>
                <a:cs typeface="Adelle Sans Devanagari" panose="02000503000000020004" pitchFamily="2" charset="-78"/>
              </a:endParaRPr>
            </a:p>
          </p:txBody>
        </p:sp>
        <p:grpSp>
          <p:nvGrpSpPr>
            <p:cNvPr id="7" name="Group 6">
              <a:extLst>
                <a:ext uri="{FF2B5EF4-FFF2-40B4-BE49-F238E27FC236}">
                  <a16:creationId xmlns:a16="http://schemas.microsoft.com/office/drawing/2014/main" id="{06BBA8A7-5E45-C57A-11BD-F86E19FF355C}"/>
                </a:ext>
              </a:extLst>
            </p:cNvPr>
            <p:cNvGrpSpPr/>
            <p:nvPr/>
          </p:nvGrpSpPr>
          <p:grpSpPr>
            <a:xfrm>
              <a:off x="508000" y="64618"/>
              <a:ext cx="11176000" cy="419404"/>
              <a:chOff x="508000" y="1104377"/>
              <a:chExt cx="11176000" cy="419404"/>
            </a:xfrm>
          </p:grpSpPr>
          <p:grpSp>
            <p:nvGrpSpPr>
              <p:cNvPr id="8" name="Group 7">
                <a:extLst>
                  <a:ext uri="{FF2B5EF4-FFF2-40B4-BE49-F238E27FC236}">
                    <a16:creationId xmlns:a16="http://schemas.microsoft.com/office/drawing/2014/main" id="{47718314-CC7C-F706-6C03-24E7AD76E4A6}"/>
                  </a:ext>
                </a:extLst>
              </p:cNvPr>
              <p:cNvGrpSpPr/>
              <p:nvPr/>
            </p:nvGrpSpPr>
            <p:grpSpPr>
              <a:xfrm>
                <a:off x="508000" y="1104377"/>
                <a:ext cx="1828800" cy="419404"/>
                <a:chOff x="465235" y="199758"/>
                <a:chExt cx="1828800" cy="419404"/>
              </a:xfrm>
            </p:grpSpPr>
            <p:sp>
              <p:nvSpPr>
                <p:cNvPr id="21" name="TextBox 20">
                  <a:extLst>
                    <a:ext uri="{FF2B5EF4-FFF2-40B4-BE49-F238E27FC236}">
                      <a16:creationId xmlns:a16="http://schemas.microsoft.com/office/drawing/2014/main" id="{D05A79B5-FD9E-FABD-81EB-A0407BBBA451}"/>
                    </a:ext>
                  </a:extLst>
                </p:cNvPr>
                <p:cNvSpPr txBox="1"/>
                <p:nvPr/>
              </p:nvSpPr>
              <p:spPr>
                <a:xfrm>
                  <a:off x="465235" y="496051"/>
                  <a:ext cx="1828800" cy="123111"/>
                </a:xfrm>
                <a:prstGeom prst="rect">
                  <a:avLst/>
                </a:prstGeom>
                <a:solidFill>
                  <a:schemeClr val="accent5">
                    <a:lumMod val="60000"/>
                    <a:lumOff val="40000"/>
                  </a:schemeClr>
                </a:solidFill>
                <a:ln>
                  <a:solidFill>
                    <a:schemeClr val="accent5">
                      <a:lumMod val="60000"/>
                      <a:lumOff val="40000"/>
                    </a:schemeClr>
                  </a:solidFill>
                </a:ln>
              </p:spPr>
              <p:txBody>
                <a:bodyPr wrap="square" rtlCol="0">
                  <a:spAutoFit/>
                </a:bodyPr>
                <a:lstStyle/>
                <a:p>
                  <a:endParaRPr lang="en-US" sz="200" dirty="0">
                    <a:solidFill>
                      <a:schemeClr val="accent1">
                        <a:lumMod val="40000"/>
                        <a:lumOff val="60000"/>
                      </a:schemeClr>
                    </a:solidFill>
                    <a:latin typeface="Adelle Sans Devanagari" panose="02000503000000020004" pitchFamily="2" charset="-78"/>
                    <a:cs typeface="Adelle Sans Devanagari" panose="02000503000000020004" pitchFamily="2" charset="-78"/>
                  </a:endParaRPr>
                </a:p>
              </p:txBody>
            </p:sp>
            <p:sp>
              <p:nvSpPr>
                <p:cNvPr id="22" name="TextBox 21">
                  <a:extLst>
                    <a:ext uri="{FF2B5EF4-FFF2-40B4-BE49-F238E27FC236}">
                      <a16:creationId xmlns:a16="http://schemas.microsoft.com/office/drawing/2014/main" id="{0D372FC2-5D26-75E9-0448-D2C428611DC4}"/>
                    </a:ext>
                  </a:extLst>
                </p:cNvPr>
                <p:cNvSpPr txBox="1"/>
                <p:nvPr/>
              </p:nvSpPr>
              <p:spPr>
                <a:xfrm>
                  <a:off x="613239" y="199758"/>
                  <a:ext cx="1532792" cy="369332"/>
                </a:xfrm>
                <a:prstGeom prst="rect">
                  <a:avLst/>
                </a:prstGeom>
                <a:noFill/>
              </p:spPr>
              <p:txBody>
                <a:bodyPr wrap="none" rtlCol="0">
                  <a:spAutoFit/>
                </a:bodyPr>
                <a:lstStyle/>
                <a:p>
                  <a:pPr algn="ctr"/>
                  <a:r>
                    <a:rPr lang="en-US" dirty="0">
                      <a:solidFill>
                        <a:schemeClr val="bg2">
                          <a:lumMod val="75000"/>
                        </a:schemeClr>
                      </a:solidFill>
                      <a:latin typeface="Adelle Sans Devanagari" panose="02000503000000020004" pitchFamily="2" charset="-78"/>
                      <a:cs typeface="Adelle Sans Devanagari" panose="02000503000000020004" pitchFamily="2" charset="-78"/>
                    </a:rPr>
                    <a:t>Introduction</a:t>
                  </a:r>
                </a:p>
              </p:txBody>
            </p:sp>
          </p:grpSp>
          <p:grpSp>
            <p:nvGrpSpPr>
              <p:cNvPr id="9" name="Group 8">
                <a:extLst>
                  <a:ext uri="{FF2B5EF4-FFF2-40B4-BE49-F238E27FC236}">
                    <a16:creationId xmlns:a16="http://schemas.microsoft.com/office/drawing/2014/main" id="{697576C4-37B1-4C36-D3D2-93A7A55E36D1}"/>
                  </a:ext>
                </a:extLst>
              </p:cNvPr>
              <p:cNvGrpSpPr/>
              <p:nvPr/>
            </p:nvGrpSpPr>
            <p:grpSpPr>
              <a:xfrm>
                <a:off x="2844800" y="1104377"/>
                <a:ext cx="1828800" cy="419404"/>
                <a:chOff x="465235" y="199758"/>
                <a:chExt cx="1828800" cy="419404"/>
              </a:xfrm>
            </p:grpSpPr>
            <p:sp>
              <p:nvSpPr>
                <p:cNvPr id="19" name="TextBox 18">
                  <a:extLst>
                    <a:ext uri="{FF2B5EF4-FFF2-40B4-BE49-F238E27FC236}">
                      <a16:creationId xmlns:a16="http://schemas.microsoft.com/office/drawing/2014/main" id="{1BCD9010-52F2-F432-8C4A-F60560A34653}"/>
                    </a:ext>
                  </a:extLst>
                </p:cNvPr>
                <p:cNvSpPr txBox="1"/>
                <p:nvPr/>
              </p:nvSpPr>
              <p:spPr>
                <a:xfrm>
                  <a:off x="465235" y="496051"/>
                  <a:ext cx="1828800" cy="123111"/>
                </a:xfrm>
                <a:prstGeom prst="rect">
                  <a:avLst/>
                </a:prstGeom>
                <a:solidFill>
                  <a:schemeClr val="accent5">
                    <a:lumMod val="60000"/>
                    <a:lumOff val="40000"/>
                  </a:schemeClr>
                </a:solidFill>
                <a:ln>
                  <a:solidFill>
                    <a:schemeClr val="accent5">
                      <a:lumMod val="60000"/>
                      <a:lumOff val="40000"/>
                    </a:schemeClr>
                  </a:solidFill>
                </a:ln>
              </p:spPr>
              <p:txBody>
                <a:bodyPr wrap="square" rtlCol="0">
                  <a:spAutoFit/>
                </a:bodyPr>
                <a:lstStyle/>
                <a:p>
                  <a:endParaRPr lang="en-US" sz="200" dirty="0">
                    <a:solidFill>
                      <a:schemeClr val="accent1">
                        <a:lumMod val="40000"/>
                        <a:lumOff val="60000"/>
                      </a:schemeClr>
                    </a:solidFill>
                    <a:latin typeface="Adelle Sans Devanagari" panose="02000503000000020004" pitchFamily="2" charset="-78"/>
                    <a:cs typeface="Adelle Sans Devanagari" panose="02000503000000020004" pitchFamily="2" charset="-78"/>
                  </a:endParaRPr>
                </a:p>
              </p:txBody>
            </p:sp>
            <p:sp>
              <p:nvSpPr>
                <p:cNvPr id="20" name="TextBox 19">
                  <a:extLst>
                    <a:ext uri="{FF2B5EF4-FFF2-40B4-BE49-F238E27FC236}">
                      <a16:creationId xmlns:a16="http://schemas.microsoft.com/office/drawing/2014/main" id="{78F029A3-CF09-D9B0-B8A5-BB1F19CBB3D0}"/>
                    </a:ext>
                  </a:extLst>
                </p:cNvPr>
                <p:cNvSpPr txBox="1"/>
                <p:nvPr/>
              </p:nvSpPr>
              <p:spPr>
                <a:xfrm>
                  <a:off x="778350" y="199758"/>
                  <a:ext cx="1202573" cy="369332"/>
                </a:xfrm>
                <a:prstGeom prst="rect">
                  <a:avLst/>
                </a:prstGeom>
                <a:noFill/>
              </p:spPr>
              <p:txBody>
                <a:bodyPr wrap="none" rtlCol="0">
                  <a:spAutoFit/>
                </a:bodyPr>
                <a:lstStyle/>
                <a:p>
                  <a:pPr algn="ctr"/>
                  <a:r>
                    <a:rPr lang="en-US" dirty="0">
                      <a:solidFill>
                        <a:schemeClr val="bg2">
                          <a:lumMod val="75000"/>
                        </a:schemeClr>
                      </a:solidFill>
                      <a:latin typeface="Adelle Sans Devanagari" panose="02000503000000020004" pitchFamily="2" charset="-78"/>
                      <a:cs typeface="Adelle Sans Devanagari" panose="02000503000000020004" pitchFamily="2" charset="-78"/>
                    </a:rPr>
                    <a:t>Chapter 1</a:t>
                  </a:r>
                </a:p>
              </p:txBody>
            </p:sp>
          </p:grpSp>
          <p:grpSp>
            <p:nvGrpSpPr>
              <p:cNvPr id="10" name="Group 9">
                <a:extLst>
                  <a:ext uri="{FF2B5EF4-FFF2-40B4-BE49-F238E27FC236}">
                    <a16:creationId xmlns:a16="http://schemas.microsoft.com/office/drawing/2014/main" id="{AB9C1500-4914-ECA5-03B1-FCA179161626}"/>
                  </a:ext>
                </a:extLst>
              </p:cNvPr>
              <p:cNvGrpSpPr/>
              <p:nvPr/>
            </p:nvGrpSpPr>
            <p:grpSpPr>
              <a:xfrm>
                <a:off x="5181600" y="1104377"/>
                <a:ext cx="1828800" cy="419404"/>
                <a:chOff x="465235" y="199758"/>
                <a:chExt cx="1828800" cy="419404"/>
              </a:xfrm>
            </p:grpSpPr>
            <p:sp>
              <p:nvSpPr>
                <p:cNvPr id="17" name="TextBox 16">
                  <a:extLst>
                    <a:ext uri="{FF2B5EF4-FFF2-40B4-BE49-F238E27FC236}">
                      <a16:creationId xmlns:a16="http://schemas.microsoft.com/office/drawing/2014/main" id="{C0CAAE97-D8C0-F749-CD2A-1956D83E54FE}"/>
                    </a:ext>
                  </a:extLst>
                </p:cNvPr>
                <p:cNvSpPr txBox="1"/>
                <p:nvPr/>
              </p:nvSpPr>
              <p:spPr>
                <a:xfrm>
                  <a:off x="465235" y="496051"/>
                  <a:ext cx="1828800" cy="123111"/>
                </a:xfrm>
                <a:prstGeom prst="rect">
                  <a:avLst/>
                </a:prstGeom>
                <a:solidFill>
                  <a:schemeClr val="accent5">
                    <a:lumMod val="75000"/>
                  </a:schemeClr>
                </a:solidFill>
                <a:ln>
                  <a:solidFill>
                    <a:schemeClr val="accent5">
                      <a:lumMod val="75000"/>
                    </a:schemeClr>
                  </a:solidFill>
                </a:ln>
              </p:spPr>
              <p:txBody>
                <a:bodyPr wrap="square" rtlCol="0">
                  <a:spAutoFit/>
                </a:bodyPr>
                <a:lstStyle/>
                <a:p>
                  <a:endParaRPr lang="en-US" sz="200" dirty="0">
                    <a:solidFill>
                      <a:schemeClr val="accent1">
                        <a:lumMod val="40000"/>
                        <a:lumOff val="60000"/>
                      </a:schemeClr>
                    </a:solidFill>
                    <a:latin typeface="Adelle Sans Devanagari" panose="02000503000000020004" pitchFamily="2" charset="-78"/>
                    <a:cs typeface="Adelle Sans Devanagari" panose="02000503000000020004" pitchFamily="2" charset="-78"/>
                  </a:endParaRPr>
                </a:p>
              </p:txBody>
            </p:sp>
            <p:sp>
              <p:nvSpPr>
                <p:cNvPr id="18" name="TextBox 17">
                  <a:extLst>
                    <a:ext uri="{FF2B5EF4-FFF2-40B4-BE49-F238E27FC236}">
                      <a16:creationId xmlns:a16="http://schemas.microsoft.com/office/drawing/2014/main" id="{69491F64-F57E-AF40-C407-E31622A7E4FE}"/>
                    </a:ext>
                  </a:extLst>
                </p:cNvPr>
                <p:cNvSpPr txBox="1"/>
                <p:nvPr/>
              </p:nvSpPr>
              <p:spPr>
                <a:xfrm>
                  <a:off x="767129" y="199758"/>
                  <a:ext cx="1225015" cy="369332"/>
                </a:xfrm>
                <a:prstGeom prst="rect">
                  <a:avLst/>
                </a:prstGeom>
                <a:noFill/>
              </p:spPr>
              <p:txBody>
                <a:bodyPr wrap="none" rtlCol="0">
                  <a:spAutoFit/>
                </a:bodyPr>
                <a:lstStyle/>
                <a:p>
                  <a:pPr algn="ctr"/>
                  <a:r>
                    <a:rPr lang="en-US" b="1" dirty="0">
                      <a:solidFill>
                        <a:schemeClr val="bg2">
                          <a:lumMod val="50000"/>
                        </a:schemeClr>
                      </a:solidFill>
                      <a:latin typeface="Adelle Sans Devanagari" panose="02000503000000020004" pitchFamily="2" charset="-78"/>
                      <a:cs typeface="Adelle Sans Devanagari" panose="02000503000000020004" pitchFamily="2" charset="-78"/>
                    </a:rPr>
                    <a:t>Chapter 2</a:t>
                  </a:r>
                </a:p>
              </p:txBody>
            </p:sp>
          </p:grpSp>
          <p:grpSp>
            <p:nvGrpSpPr>
              <p:cNvPr id="11" name="Group 10">
                <a:extLst>
                  <a:ext uri="{FF2B5EF4-FFF2-40B4-BE49-F238E27FC236}">
                    <a16:creationId xmlns:a16="http://schemas.microsoft.com/office/drawing/2014/main" id="{C4EC5DBB-B6E9-0C10-8A6E-DEECCFA1F46A}"/>
                  </a:ext>
                </a:extLst>
              </p:cNvPr>
              <p:cNvGrpSpPr/>
              <p:nvPr/>
            </p:nvGrpSpPr>
            <p:grpSpPr>
              <a:xfrm>
                <a:off x="7518400" y="1104377"/>
                <a:ext cx="1828800" cy="419404"/>
                <a:chOff x="465235" y="199758"/>
                <a:chExt cx="1828800" cy="419404"/>
              </a:xfrm>
            </p:grpSpPr>
            <p:sp>
              <p:nvSpPr>
                <p:cNvPr id="15" name="TextBox 14">
                  <a:extLst>
                    <a:ext uri="{FF2B5EF4-FFF2-40B4-BE49-F238E27FC236}">
                      <a16:creationId xmlns:a16="http://schemas.microsoft.com/office/drawing/2014/main" id="{968B2CF3-1040-6C8B-F3D0-1EDE3E812B96}"/>
                    </a:ext>
                  </a:extLst>
                </p:cNvPr>
                <p:cNvSpPr txBox="1"/>
                <p:nvPr/>
              </p:nvSpPr>
              <p:spPr>
                <a:xfrm>
                  <a:off x="465235" y="496051"/>
                  <a:ext cx="1828800" cy="123111"/>
                </a:xfrm>
                <a:prstGeom prst="rect">
                  <a:avLst/>
                </a:prstGeom>
                <a:solidFill>
                  <a:schemeClr val="accent5">
                    <a:lumMod val="60000"/>
                    <a:lumOff val="40000"/>
                  </a:schemeClr>
                </a:solidFill>
                <a:ln>
                  <a:solidFill>
                    <a:schemeClr val="accent5">
                      <a:lumMod val="60000"/>
                      <a:lumOff val="40000"/>
                    </a:schemeClr>
                  </a:solidFill>
                </a:ln>
              </p:spPr>
              <p:txBody>
                <a:bodyPr wrap="square" rtlCol="0">
                  <a:spAutoFit/>
                </a:bodyPr>
                <a:lstStyle/>
                <a:p>
                  <a:endParaRPr lang="en-US" sz="200" dirty="0">
                    <a:solidFill>
                      <a:schemeClr val="accent1">
                        <a:lumMod val="40000"/>
                        <a:lumOff val="60000"/>
                      </a:schemeClr>
                    </a:solidFill>
                    <a:latin typeface="Adelle Sans Devanagari" panose="02000503000000020004" pitchFamily="2" charset="-78"/>
                    <a:cs typeface="Adelle Sans Devanagari" panose="02000503000000020004" pitchFamily="2" charset="-78"/>
                  </a:endParaRPr>
                </a:p>
              </p:txBody>
            </p:sp>
            <p:sp>
              <p:nvSpPr>
                <p:cNvPr id="16" name="TextBox 15">
                  <a:extLst>
                    <a:ext uri="{FF2B5EF4-FFF2-40B4-BE49-F238E27FC236}">
                      <a16:creationId xmlns:a16="http://schemas.microsoft.com/office/drawing/2014/main" id="{80C93241-60A3-0F35-32D8-F18EF4C0C45C}"/>
                    </a:ext>
                  </a:extLst>
                </p:cNvPr>
                <p:cNvSpPr txBox="1"/>
                <p:nvPr/>
              </p:nvSpPr>
              <p:spPr>
                <a:xfrm>
                  <a:off x="772740" y="199758"/>
                  <a:ext cx="1213794" cy="369332"/>
                </a:xfrm>
                <a:prstGeom prst="rect">
                  <a:avLst/>
                </a:prstGeom>
                <a:noFill/>
              </p:spPr>
              <p:txBody>
                <a:bodyPr wrap="none" rtlCol="0">
                  <a:spAutoFit/>
                </a:bodyPr>
                <a:lstStyle/>
                <a:p>
                  <a:pPr algn="ctr"/>
                  <a:r>
                    <a:rPr lang="en-US" dirty="0">
                      <a:solidFill>
                        <a:schemeClr val="bg2">
                          <a:lumMod val="75000"/>
                        </a:schemeClr>
                      </a:solidFill>
                      <a:latin typeface="Adelle Sans Devanagari" panose="02000503000000020004" pitchFamily="2" charset="-78"/>
                      <a:cs typeface="Adelle Sans Devanagari" panose="02000503000000020004" pitchFamily="2" charset="-78"/>
                    </a:rPr>
                    <a:t>Chapter 3</a:t>
                  </a:r>
                </a:p>
              </p:txBody>
            </p:sp>
          </p:grpSp>
          <p:grpSp>
            <p:nvGrpSpPr>
              <p:cNvPr id="12" name="Group 11">
                <a:extLst>
                  <a:ext uri="{FF2B5EF4-FFF2-40B4-BE49-F238E27FC236}">
                    <a16:creationId xmlns:a16="http://schemas.microsoft.com/office/drawing/2014/main" id="{1FE56576-F549-B767-F240-41B30EF742F4}"/>
                  </a:ext>
                </a:extLst>
              </p:cNvPr>
              <p:cNvGrpSpPr/>
              <p:nvPr/>
            </p:nvGrpSpPr>
            <p:grpSpPr>
              <a:xfrm>
                <a:off x="9855200" y="1104377"/>
                <a:ext cx="1828800" cy="419404"/>
                <a:chOff x="465235" y="199758"/>
                <a:chExt cx="1828800" cy="419404"/>
              </a:xfrm>
            </p:grpSpPr>
            <p:sp>
              <p:nvSpPr>
                <p:cNvPr id="13" name="TextBox 12">
                  <a:extLst>
                    <a:ext uri="{FF2B5EF4-FFF2-40B4-BE49-F238E27FC236}">
                      <a16:creationId xmlns:a16="http://schemas.microsoft.com/office/drawing/2014/main" id="{6461B542-DE0D-BCD2-4287-BCB912675F0B}"/>
                    </a:ext>
                  </a:extLst>
                </p:cNvPr>
                <p:cNvSpPr txBox="1"/>
                <p:nvPr/>
              </p:nvSpPr>
              <p:spPr>
                <a:xfrm>
                  <a:off x="465235" y="496051"/>
                  <a:ext cx="1828800" cy="123111"/>
                </a:xfrm>
                <a:prstGeom prst="rect">
                  <a:avLst/>
                </a:prstGeom>
                <a:solidFill>
                  <a:schemeClr val="accent5">
                    <a:lumMod val="60000"/>
                    <a:lumOff val="40000"/>
                  </a:schemeClr>
                </a:solidFill>
                <a:ln>
                  <a:solidFill>
                    <a:schemeClr val="accent5">
                      <a:lumMod val="60000"/>
                      <a:lumOff val="40000"/>
                    </a:schemeClr>
                  </a:solidFill>
                </a:ln>
              </p:spPr>
              <p:txBody>
                <a:bodyPr wrap="square" rtlCol="0">
                  <a:spAutoFit/>
                </a:bodyPr>
                <a:lstStyle/>
                <a:p>
                  <a:endParaRPr lang="en-US" sz="200" dirty="0">
                    <a:solidFill>
                      <a:schemeClr val="accent1">
                        <a:lumMod val="40000"/>
                        <a:lumOff val="60000"/>
                      </a:schemeClr>
                    </a:solidFill>
                    <a:latin typeface="Adelle Sans Devanagari" panose="02000503000000020004" pitchFamily="2" charset="-78"/>
                    <a:cs typeface="Adelle Sans Devanagari" panose="02000503000000020004" pitchFamily="2" charset="-78"/>
                  </a:endParaRPr>
                </a:p>
              </p:txBody>
            </p:sp>
            <p:sp>
              <p:nvSpPr>
                <p:cNvPr id="14" name="TextBox 13">
                  <a:extLst>
                    <a:ext uri="{FF2B5EF4-FFF2-40B4-BE49-F238E27FC236}">
                      <a16:creationId xmlns:a16="http://schemas.microsoft.com/office/drawing/2014/main" id="{CAB95275-AA2A-4737-CC68-C32D1C801E20}"/>
                    </a:ext>
                  </a:extLst>
                </p:cNvPr>
                <p:cNvSpPr txBox="1"/>
                <p:nvPr/>
              </p:nvSpPr>
              <p:spPr>
                <a:xfrm>
                  <a:off x="791978" y="199758"/>
                  <a:ext cx="1175322" cy="369332"/>
                </a:xfrm>
                <a:prstGeom prst="rect">
                  <a:avLst/>
                </a:prstGeom>
                <a:noFill/>
              </p:spPr>
              <p:txBody>
                <a:bodyPr wrap="none" rtlCol="0">
                  <a:spAutoFit/>
                </a:bodyPr>
                <a:lstStyle/>
                <a:p>
                  <a:pPr algn="ctr"/>
                  <a:r>
                    <a:rPr lang="en-US" dirty="0">
                      <a:solidFill>
                        <a:schemeClr val="bg2">
                          <a:lumMod val="75000"/>
                        </a:schemeClr>
                      </a:solidFill>
                      <a:latin typeface="Adelle Sans Devanagari" panose="02000503000000020004" pitchFamily="2" charset="-78"/>
                      <a:cs typeface="Adelle Sans Devanagari" panose="02000503000000020004" pitchFamily="2" charset="-78"/>
                    </a:rPr>
                    <a:t>Summary</a:t>
                  </a:r>
                </a:p>
              </p:txBody>
            </p:sp>
          </p:grpSp>
        </p:grpSp>
      </p:grpSp>
      <p:grpSp>
        <p:nvGrpSpPr>
          <p:cNvPr id="30" name="Group 29">
            <a:extLst>
              <a:ext uri="{FF2B5EF4-FFF2-40B4-BE49-F238E27FC236}">
                <a16:creationId xmlns:a16="http://schemas.microsoft.com/office/drawing/2014/main" id="{4F2B7CD6-26E8-EA20-7447-FFF9AA29A7FF}"/>
              </a:ext>
            </a:extLst>
          </p:cNvPr>
          <p:cNvGrpSpPr/>
          <p:nvPr/>
        </p:nvGrpSpPr>
        <p:grpSpPr>
          <a:xfrm>
            <a:off x="3081264" y="1630093"/>
            <a:ext cx="6265936" cy="4726257"/>
            <a:chOff x="393037" y="1366175"/>
            <a:chExt cx="6758390" cy="5097704"/>
          </a:xfrm>
        </p:grpSpPr>
        <p:pic>
          <p:nvPicPr>
            <p:cNvPr id="25" name="Picture 24" descr="A diagram of a fish&#10;&#10;Description automatically generated">
              <a:extLst>
                <a:ext uri="{FF2B5EF4-FFF2-40B4-BE49-F238E27FC236}">
                  <a16:creationId xmlns:a16="http://schemas.microsoft.com/office/drawing/2014/main" id="{FDA26913-66D1-C465-5A2A-B57452EED3F3}"/>
                </a:ext>
              </a:extLst>
            </p:cNvPr>
            <p:cNvPicPr>
              <a:picLocks noChangeAspect="1"/>
            </p:cNvPicPr>
            <p:nvPr/>
          </p:nvPicPr>
          <p:blipFill>
            <a:blip r:embed="rId3"/>
            <a:stretch>
              <a:fillRect/>
            </a:stretch>
          </p:blipFill>
          <p:spPr>
            <a:xfrm>
              <a:off x="393037" y="1366175"/>
              <a:ext cx="6758390" cy="4699345"/>
            </a:xfrm>
            <a:prstGeom prst="rect">
              <a:avLst/>
            </a:prstGeom>
            <a:ln>
              <a:solidFill>
                <a:schemeClr val="tx1"/>
              </a:solidFill>
            </a:ln>
          </p:spPr>
        </p:pic>
        <p:sp>
          <p:nvSpPr>
            <p:cNvPr id="26" name="TextBox 25">
              <a:extLst>
                <a:ext uri="{FF2B5EF4-FFF2-40B4-BE49-F238E27FC236}">
                  <a16:creationId xmlns:a16="http://schemas.microsoft.com/office/drawing/2014/main" id="{859058B3-B65F-33DE-2EFB-6B9A016DD927}"/>
                </a:ext>
              </a:extLst>
            </p:cNvPr>
            <p:cNvSpPr txBox="1"/>
            <p:nvPr/>
          </p:nvSpPr>
          <p:spPr>
            <a:xfrm>
              <a:off x="709044" y="1561829"/>
              <a:ext cx="5105815" cy="763520"/>
            </a:xfrm>
            <a:prstGeom prst="rect">
              <a:avLst/>
            </a:prstGeom>
            <a:noFill/>
          </p:spPr>
          <p:txBody>
            <a:bodyPr wrap="square" rtlCol="0">
              <a:spAutoFit/>
            </a:bodyPr>
            <a:lstStyle/>
            <a:p>
              <a:pPr algn="ctr"/>
              <a:r>
                <a:rPr lang="en-US" sz="2000" b="1" dirty="0">
                  <a:latin typeface="Adelle Sans Devanagari" panose="02000503000000020004" pitchFamily="2" charset="-78"/>
                  <a:cs typeface="Adelle Sans Devanagari" panose="02000503000000020004" pitchFamily="2" charset="-78"/>
                </a:rPr>
                <a:t>Ocean Acidification = </a:t>
              </a:r>
            </a:p>
            <a:p>
              <a:pPr algn="ctr"/>
              <a:r>
                <a:rPr lang="en-US" sz="2000" b="1" dirty="0">
                  <a:latin typeface="Adelle Sans Devanagari" panose="02000503000000020004" pitchFamily="2" charset="-78"/>
                  <a:cs typeface="Adelle Sans Devanagari" panose="02000503000000020004" pitchFamily="2" charset="-78"/>
                </a:rPr>
                <a:t>Smaller Squid/Abnormal Growth</a:t>
              </a:r>
            </a:p>
          </p:txBody>
        </p:sp>
        <p:sp>
          <p:nvSpPr>
            <p:cNvPr id="29" name="TextBox 28">
              <a:extLst>
                <a:ext uri="{FF2B5EF4-FFF2-40B4-BE49-F238E27FC236}">
                  <a16:creationId xmlns:a16="http://schemas.microsoft.com/office/drawing/2014/main" id="{31F4EAA0-BEF8-B739-1A41-FEDD60E55F5F}"/>
                </a:ext>
              </a:extLst>
            </p:cNvPr>
            <p:cNvSpPr txBox="1"/>
            <p:nvPr/>
          </p:nvSpPr>
          <p:spPr>
            <a:xfrm>
              <a:off x="2390149" y="6065520"/>
              <a:ext cx="2764167" cy="398359"/>
            </a:xfrm>
            <a:prstGeom prst="rect">
              <a:avLst/>
            </a:prstGeom>
            <a:noFill/>
          </p:spPr>
          <p:txBody>
            <a:bodyPr wrap="none" rtlCol="0">
              <a:spAutoFit/>
            </a:bodyPr>
            <a:lstStyle/>
            <a:p>
              <a:pPr algn="ctr"/>
              <a:r>
                <a:rPr lang="en-US" dirty="0"/>
                <a:t>(from Kaplan et. al. 2013)</a:t>
              </a:r>
            </a:p>
          </p:txBody>
        </p:sp>
      </p:grpSp>
      <p:sp>
        <p:nvSpPr>
          <p:cNvPr id="31" name="Rectangle 30">
            <a:extLst>
              <a:ext uri="{FF2B5EF4-FFF2-40B4-BE49-F238E27FC236}">
                <a16:creationId xmlns:a16="http://schemas.microsoft.com/office/drawing/2014/main" id="{3D526965-516F-6410-BC74-132790C20FE5}"/>
              </a:ext>
            </a:extLst>
          </p:cNvPr>
          <p:cNvSpPr/>
          <p:nvPr/>
        </p:nvSpPr>
        <p:spPr>
          <a:xfrm>
            <a:off x="6501193" y="3487602"/>
            <a:ext cx="1719942" cy="2413957"/>
          </a:xfrm>
          <a:prstGeom prst="rect">
            <a:avLst/>
          </a:prstGeom>
          <a:noFill/>
          <a:ln w="28575"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a:p>
        </p:txBody>
      </p:sp>
    </p:spTree>
    <p:extLst>
      <p:ext uri="{BB962C8B-B14F-4D97-AF65-F5344CB8AC3E}">
        <p14:creationId xmlns:p14="http://schemas.microsoft.com/office/powerpoint/2010/main" val="204305001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C7E449-80C4-01E6-2184-3157CA26035F}"/>
              </a:ext>
            </a:extLst>
          </p:cNvPr>
          <p:cNvSpPr>
            <a:spLocks noGrp="1"/>
          </p:cNvSpPr>
          <p:nvPr>
            <p:ph type="title"/>
          </p:nvPr>
        </p:nvSpPr>
        <p:spPr>
          <a:xfrm>
            <a:off x="838200" y="1180718"/>
            <a:ext cx="10515600" cy="2852737"/>
          </a:xfrm>
        </p:spPr>
        <p:txBody>
          <a:bodyPr>
            <a:normAutofit/>
          </a:bodyPr>
          <a:lstStyle/>
          <a:p>
            <a:pPr lvl="0" algn="ctr"/>
            <a:r>
              <a:rPr lang="en-US" sz="6000" u="sng" baseline="0" dirty="0">
                <a:latin typeface="Adelle Sans Devanagari" panose="02000503000000020004" pitchFamily="2" charset="-78"/>
                <a:cs typeface="Adelle Sans Devanagari" panose="02000503000000020004" pitchFamily="2" charset="-78"/>
              </a:rPr>
              <a:t>Chapter 3:</a:t>
            </a:r>
            <a:br>
              <a:rPr lang="en-US" sz="6000" u="sng" baseline="0" dirty="0">
                <a:latin typeface="Adelle Sans Devanagari" panose="02000503000000020004" pitchFamily="2" charset="-78"/>
                <a:cs typeface="Adelle Sans Devanagari" panose="02000503000000020004" pitchFamily="2" charset="-78"/>
              </a:rPr>
            </a:br>
            <a:r>
              <a:rPr lang="en-US" sz="6000" baseline="0" dirty="0">
                <a:latin typeface="Adelle Sans Devanagari" panose="02000503000000020004" pitchFamily="2" charset="-78"/>
                <a:cs typeface="Adelle Sans Devanagari" panose="02000503000000020004" pitchFamily="2" charset="-78"/>
              </a:rPr>
              <a:t>Bunker presence in the fall in connection with Mid-Atlantic cold pool breakdown</a:t>
            </a:r>
            <a:endParaRPr lang="en-US" sz="6000" dirty="0">
              <a:latin typeface="Adelle Sans Devanagari" panose="02000503000000020004" pitchFamily="2" charset="-78"/>
              <a:cs typeface="Adelle Sans Devanagari" panose="02000503000000020004" pitchFamily="2" charset="-78"/>
            </a:endParaRPr>
          </a:p>
        </p:txBody>
      </p:sp>
      <p:sp>
        <p:nvSpPr>
          <p:cNvPr id="4" name="Slide Number Placeholder 3">
            <a:extLst>
              <a:ext uri="{FF2B5EF4-FFF2-40B4-BE49-F238E27FC236}">
                <a16:creationId xmlns:a16="http://schemas.microsoft.com/office/drawing/2014/main" id="{C19E1451-85DB-5F49-19BB-FCDA0DD0F1F3}"/>
              </a:ext>
            </a:extLst>
          </p:cNvPr>
          <p:cNvSpPr>
            <a:spLocks noGrp="1"/>
          </p:cNvSpPr>
          <p:nvPr>
            <p:ph type="sldNum" sz="quarter" idx="12"/>
          </p:nvPr>
        </p:nvSpPr>
        <p:spPr/>
        <p:txBody>
          <a:bodyPr/>
          <a:lstStyle/>
          <a:p>
            <a:fld id="{7FC46575-6D3F-4D40-B678-5D601DAEDA75}" type="slidenum">
              <a:rPr lang="en-US" smtClean="0"/>
              <a:t>47</a:t>
            </a:fld>
            <a:endParaRPr lang="en-US"/>
          </a:p>
        </p:txBody>
      </p:sp>
      <p:pic>
        <p:nvPicPr>
          <p:cNvPr id="24" name="Picture 2" descr="Atlantic menhaden Menhaden seafood recommendation | Seafood Watch">
            <a:extLst>
              <a:ext uri="{FF2B5EF4-FFF2-40B4-BE49-F238E27FC236}">
                <a16:creationId xmlns:a16="http://schemas.microsoft.com/office/drawing/2014/main" id="{7EE9B1A0-6609-E1B8-7958-76368C254B4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33310" y="3842218"/>
            <a:ext cx="6078770" cy="2705369"/>
          </a:xfrm>
          <a:prstGeom prst="rect">
            <a:avLst/>
          </a:prstGeom>
          <a:noFill/>
          <a:extLst>
            <a:ext uri="{909E8E84-426E-40DD-AFC4-6F175D3DCCD1}">
              <a14:hiddenFill xmlns:a14="http://schemas.microsoft.com/office/drawing/2010/main">
                <a:solidFill>
                  <a:srgbClr val="FFFFFF"/>
                </a:solidFill>
              </a14:hiddenFill>
            </a:ext>
          </a:extLst>
        </p:spPr>
      </p:pic>
      <p:grpSp>
        <p:nvGrpSpPr>
          <p:cNvPr id="25" name="Group 24">
            <a:extLst>
              <a:ext uri="{FF2B5EF4-FFF2-40B4-BE49-F238E27FC236}">
                <a16:creationId xmlns:a16="http://schemas.microsoft.com/office/drawing/2014/main" id="{D52B5970-1505-D4EB-E358-2823379EB0D5}"/>
              </a:ext>
            </a:extLst>
          </p:cNvPr>
          <p:cNvGrpSpPr/>
          <p:nvPr/>
        </p:nvGrpSpPr>
        <p:grpSpPr>
          <a:xfrm>
            <a:off x="0" y="0"/>
            <a:ext cx="12192000" cy="548640"/>
            <a:chOff x="0" y="0"/>
            <a:chExt cx="12192000" cy="548640"/>
          </a:xfrm>
        </p:grpSpPr>
        <p:sp>
          <p:nvSpPr>
            <p:cNvPr id="45" name="Rectangle 44">
              <a:extLst>
                <a:ext uri="{FF2B5EF4-FFF2-40B4-BE49-F238E27FC236}">
                  <a16:creationId xmlns:a16="http://schemas.microsoft.com/office/drawing/2014/main" id="{5A9F7027-AEC5-9728-ADB4-045EF9A55F0D}"/>
                </a:ext>
              </a:extLst>
            </p:cNvPr>
            <p:cNvSpPr/>
            <p:nvPr/>
          </p:nvSpPr>
          <p:spPr>
            <a:xfrm>
              <a:off x="0" y="0"/>
              <a:ext cx="12192000" cy="54864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delle Sans Devanagari" panose="02000503000000020004" pitchFamily="2" charset="-78"/>
                <a:cs typeface="Adelle Sans Devanagari" panose="02000503000000020004" pitchFamily="2" charset="-78"/>
              </a:endParaRPr>
            </a:p>
          </p:txBody>
        </p:sp>
        <p:grpSp>
          <p:nvGrpSpPr>
            <p:cNvPr id="46" name="Group 45">
              <a:extLst>
                <a:ext uri="{FF2B5EF4-FFF2-40B4-BE49-F238E27FC236}">
                  <a16:creationId xmlns:a16="http://schemas.microsoft.com/office/drawing/2014/main" id="{0B1F3286-6738-740D-E5BF-3E6881865E7C}"/>
                </a:ext>
              </a:extLst>
            </p:cNvPr>
            <p:cNvGrpSpPr/>
            <p:nvPr/>
          </p:nvGrpSpPr>
          <p:grpSpPr>
            <a:xfrm>
              <a:off x="508000" y="64618"/>
              <a:ext cx="11176000" cy="419404"/>
              <a:chOff x="508000" y="1104377"/>
              <a:chExt cx="11176000" cy="419404"/>
            </a:xfrm>
          </p:grpSpPr>
          <p:grpSp>
            <p:nvGrpSpPr>
              <p:cNvPr id="47" name="Group 46">
                <a:extLst>
                  <a:ext uri="{FF2B5EF4-FFF2-40B4-BE49-F238E27FC236}">
                    <a16:creationId xmlns:a16="http://schemas.microsoft.com/office/drawing/2014/main" id="{E6C83E32-3726-8ED3-5F08-30986BDC842C}"/>
                  </a:ext>
                </a:extLst>
              </p:cNvPr>
              <p:cNvGrpSpPr/>
              <p:nvPr/>
            </p:nvGrpSpPr>
            <p:grpSpPr>
              <a:xfrm>
                <a:off x="508000" y="1104377"/>
                <a:ext cx="1828800" cy="419404"/>
                <a:chOff x="465235" y="199758"/>
                <a:chExt cx="1828800" cy="419404"/>
              </a:xfrm>
            </p:grpSpPr>
            <p:sp>
              <p:nvSpPr>
                <p:cNvPr id="60" name="TextBox 59">
                  <a:extLst>
                    <a:ext uri="{FF2B5EF4-FFF2-40B4-BE49-F238E27FC236}">
                      <a16:creationId xmlns:a16="http://schemas.microsoft.com/office/drawing/2014/main" id="{E3056EEC-6D4C-92C6-426F-6764B3788CF4}"/>
                    </a:ext>
                  </a:extLst>
                </p:cNvPr>
                <p:cNvSpPr txBox="1"/>
                <p:nvPr/>
              </p:nvSpPr>
              <p:spPr>
                <a:xfrm>
                  <a:off x="465235" y="496051"/>
                  <a:ext cx="1828800" cy="123111"/>
                </a:xfrm>
                <a:prstGeom prst="rect">
                  <a:avLst/>
                </a:prstGeom>
                <a:solidFill>
                  <a:schemeClr val="accent5">
                    <a:lumMod val="60000"/>
                    <a:lumOff val="40000"/>
                  </a:schemeClr>
                </a:solidFill>
                <a:ln>
                  <a:solidFill>
                    <a:schemeClr val="accent5">
                      <a:lumMod val="60000"/>
                      <a:lumOff val="40000"/>
                    </a:schemeClr>
                  </a:solidFill>
                </a:ln>
              </p:spPr>
              <p:txBody>
                <a:bodyPr wrap="square" rtlCol="0">
                  <a:spAutoFit/>
                </a:bodyPr>
                <a:lstStyle/>
                <a:p>
                  <a:endParaRPr lang="en-US" sz="200" dirty="0">
                    <a:solidFill>
                      <a:schemeClr val="accent1">
                        <a:lumMod val="40000"/>
                        <a:lumOff val="60000"/>
                      </a:schemeClr>
                    </a:solidFill>
                    <a:latin typeface="Adelle Sans Devanagari" panose="02000503000000020004" pitchFamily="2" charset="-78"/>
                    <a:cs typeface="Adelle Sans Devanagari" panose="02000503000000020004" pitchFamily="2" charset="-78"/>
                  </a:endParaRPr>
                </a:p>
              </p:txBody>
            </p:sp>
            <p:sp>
              <p:nvSpPr>
                <p:cNvPr id="61" name="TextBox 60">
                  <a:extLst>
                    <a:ext uri="{FF2B5EF4-FFF2-40B4-BE49-F238E27FC236}">
                      <a16:creationId xmlns:a16="http://schemas.microsoft.com/office/drawing/2014/main" id="{1B78CFC9-1844-C8C6-A39E-F404DB1E3957}"/>
                    </a:ext>
                  </a:extLst>
                </p:cNvPr>
                <p:cNvSpPr txBox="1"/>
                <p:nvPr/>
              </p:nvSpPr>
              <p:spPr>
                <a:xfrm>
                  <a:off x="613239" y="199758"/>
                  <a:ext cx="1532792" cy="369332"/>
                </a:xfrm>
                <a:prstGeom prst="rect">
                  <a:avLst/>
                </a:prstGeom>
                <a:noFill/>
              </p:spPr>
              <p:txBody>
                <a:bodyPr wrap="none" rtlCol="0">
                  <a:spAutoFit/>
                </a:bodyPr>
                <a:lstStyle/>
                <a:p>
                  <a:pPr algn="ctr"/>
                  <a:r>
                    <a:rPr lang="en-US" dirty="0">
                      <a:solidFill>
                        <a:schemeClr val="bg2">
                          <a:lumMod val="75000"/>
                        </a:schemeClr>
                      </a:solidFill>
                      <a:latin typeface="Adelle Sans Devanagari" panose="02000503000000020004" pitchFamily="2" charset="-78"/>
                      <a:cs typeface="Adelle Sans Devanagari" panose="02000503000000020004" pitchFamily="2" charset="-78"/>
                    </a:rPr>
                    <a:t>Introduction</a:t>
                  </a:r>
                </a:p>
              </p:txBody>
            </p:sp>
          </p:grpSp>
          <p:grpSp>
            <p:nvGrpSpPr>
              <p:cNvPr id="48" name="Group 47">
                <a:extLst>
                  <a:ext uri="{FF2B5EF4-FFF2-40B4-BE49-F238E27FC236}">
                    <a16:creationId xmlns:a16="http://schemas.microsoft.com/office/drawing/2014/main" id="{05F65A69-3916-E569-9674-E47DE4C8722C}"/>
                  </a:ext>
                </a:extLst>
              </p:cNvPr>
              <p:cNvGrpSpPr/>
              <p:nvPr/>
            </p:nvGrpSpPr>
            <p:grpSpPr>
              <a:xfrm>
                <a:off x="2844800" y="1104377"/>
                <a:ext cx="1828800" cy="419404"/>
                <a:chOff x="465235" y="199758"/>
                <a:chExt cx="1828800" cy="419404"/>
              </a:xfrm>
            </p:grpSpPr>
            <p:sp>
              <p:nvSpPr>
                <p:cNvPr id="58" name="TextBox 57">
                  <a:extLst>
                    <a:ext uri="{FF2B5EF4-FFF2-40B4-BE49-F238E27FC236}">
                      <a16:creationId xmlns:a16="http://schemas.microsoft.com/office/drawing/2014/main" id="{86229C5F-78E7-4D17-5673-DB699208DC79}"/>
                    </a:ext>
                  </a:extLst>
                </p:cNvPr>
                <p:cNvSpPr txBox="1"/>
                <p:nvPr/>
              </p:nvSpPr>
              <p:spPr>
                <a:xfrm>
                  <a:off x="465235" y="496051"/>
                  <a:ext cx="1828800" cy="123111"/>
                </a:xfrm>
                <a:prstGeom prst="rect">
                  <a:avLst/>
                </a:prstGeom>
                <a:solidFill>
                  <a:schemeClr val="accent5">
                    <a:lumMod val="60000"/>
                    <a:lumOff val="40000"/>
                  </a:schemeClr>
                </a:solidFill>
                <a:ln>
                  <a:solidFill>
                    <a:schemeClr val="accent5">
                      <a:lumMod val="60000"/>
                      <a:lumOff val="40000"/>
                    </a:schemeClr>
                  </a:solidFill>
                </a:ln>
              </p:spPr>
              <p:txBody>
                <a:bodyPr wrap="square" rtlCol="0">
                  <a:spAutoFit/>
                </a:bodyPr>
                <a:lstStyle/>
                <a:p>
                  <a:endParaRPr lang="en-US" sz="200" dirty="0">
                    <a:solidFill>
                      <a:schemeClr val="accent1">
                        <a:lumMod val="40000"/>
                        <a:lumOff val="60000"/>
                      </a:schemeClr>
                    </a:solidFill>
                    <a:latin typeface="Adelle Sans Devanagari" panose="02000503000000020004" pitchFamily="2" charset="-78"/>
                    <a:cs typeface="Adelle Sans Devanagari" panose="02000503000000020004" pitchFamily="2" charset="-78"/>
                  </a:endParaRPr>
                </a:p>
              </p:txBody>
            </p:sp>
            <p:sp>
              <p:nvSpPr>
                <p:cNvPr id="59" name="TextBox 58">
                  <a:extLst>
                    <a:ext uri="{FF2B5EF4-FFF2-40B4-BE49-F238E27FC236}">
                      <a16:creationId xmlns:a16="http://schemas.microsoft.com/office/drawing/2014/main" id="{0222BD00-49A8-B709-2CD4-DEF9A3A1589B}"/>
                    </a:ext>
                  </a:extLst>
                </p:cNvPr>
                <p:cNvSpPr txBox="1"/>
                <p:nvPr/>
              </p:nvSpPr>
              <p:spPr>
                <a:xfrm>
                  <a:off x="778350" y="199758"/>
                  <a:ext cx="1202573" cy="369332"/>
                </a:xfrm>
                <a:prstGeom prst="rect">
                  <a:avLst/>
                </a:prstGeom>
                <a:noFill/>
              </p:spPr>
              <p:txBody>
                <a:bodyPr wrap="none" rtlCol="0">
                  <a:spAutoFit/>
                </a:bodyPr>
                <a:lstStyle/>
                <a:p>
                  <a:pPr algn="ctr"/>
                  <a:r>
                    <a:rPr lang="en-US" dirty="0">
                      <a:solidFill>
                        <a:schemeClr val="bg2">
                          <a:lumMod val="75000"/>
                        </a:schemeClr>
                      </a:solidFill>
                      <a:latin typeface="Adelle Sans Devanagari" panose="02000503000000020004" pitchFamily="2" charset="-78"/>
                      <a:cs typeface="Adelle Sans Devanagari" panose="02000503000000020004" pitchFamily="2" charset="-78"/>
                    </a:rPr>
                    <a:t>Chapter 1</a:t>
                  </a:r>
                </a:p>
              </p:txBody>
            </p:sp>
          </p:grpSp>
          <p:grpSp>
            <p:nvGrpSpPr>
              <p:cNvPr id="49" name="Group 48">
                <a:extLst>
                  <a:ext uri="{FF2B5EF4-FFF2-40B4-BE49-F238E27FC236}">
                    <a16:creationId xmlns:a16="http://schemas.microsoft.com/office/drawing/2014/main" id="{40EB3949-FA0F-630A-D12D-DB6FEC5221F4}"/>
                  </a:ext>
                </a:extLst>
              </p:cNvPr>
              <p:cNvGrpSpPr/>
              <p:nvPr/>
            </p:nvGrpSpPr>
            <p:grpSpPr>
              <a:xfrm>
                <a:off x="5181600" y="1104377"/>
                <a:ext cx="1828800" cy="419404"/>
                <a:chOff x="465235" y="199758"/>
                <a:chExt cx="1828800" cy="419404"/>
              </a:xfrm>
            </p:grpSpPr>
            <p:sp>
              <p:nvSpPr>
                <p:cNvPr id="56" name="TextBox 55">
                  <a:extLst>
                    <a:ext uri="{FF2B5EF4-FFF2-40B4-BE49-F238E27FC236}">
                      <a16:creationId xmlns:a16="http://schemas.microsoft.com/office/drawing/2014/main" id="{9A68B4D4-5326-2E15-BC14-0E56ECEEFE1A}"/>
                    </a:ext>
                  </a:extLst>
                </p:cNvPr>
                <p:cNvSpPr txBox="1"/>
                <p:nvPr/>
              </p:nvSpPr>
              <p:spPr>
                <a:xfrm>
                  <a:off x="465235" y="496051"/>
                  <a:ext cx="1828800" cy="123111"/>
                </a:xfrm>
                <a:prstGeom prst="rect">
                  <a:avLst/>
                </a:prstGeom>
                <a:solidFill>
                  <a:schemeClr val="accent5">
                    <a:lumMod val="60000"/>
                    <a:lumOff val="40000"/>
                  </a:schemeClr>
                </a:solidFill>
                <a:ln>
                  <a:solidFill>
                    <a:schemeClr val="accent5">
                      <a:lumMod val="60000"/>
                      <a:lumOff val="40000"/>
                    </a:schemeClr>
                  </a:solidFill>
                </a:ln>
              </p:spPr>
              <p:txBody>
                <a:bodyPr wrap="square" rtlCol="0">
                  <a:spAutoFit/>
                </a:bodyPr>
                <a:lstStyle/>
                <a:p>
                  <a:endParaRPr lang="en-US" sz="200" dirty="0">
                    <a:solidFill>
                      <a:schemeClr val="accent1">
                        <a:lumMod val="40000"/>
                        <a:lumOff val="60000"/>
                      </a:schemeClr>
                    </a:solidFill>
                    <a:latin typeface="Adelle Sans Devanagari" panose="02000503000000020004" pitchFamily="2" charset="-78"/>
                    <a:cs typeface="Adelle Sans Devanagari" panose="02000503000000020004" pitchFamily="2" charset="-78"/>
                  </a:endParaRPr>
                </a:p>
              </p:txBody>
            </p:sp>
            <p:sp>
              <p:nvSpPr>
                <p:cNvPr id="57" name="TextBox 56">
                  <a:extLst>
                    <a:ext uri="{FF2B5EF4-FFF2-40B4-BE49-F238E27FC236}">
                      <a16:creationId xmlns:a16="http://schemas.microsoft.com/office/drawing/2014/main" id="{DDEFE3AC-8ACF-1A68-9DB9-20D860B61535}"/>
                    </a:ext>
                  </a:extLst>
                </p:cNvPr>
                <p:cNvSpPr txBox="1"/>
                <p:nvPr/>
              </p:nvSpPr>
              <p:spPr>
                <a:xfrm>
                  <a:off x="767129" y="199758"/>
                  <a:ext cx="1225015" cy="369332"/>
                </a:xfrm>
                <a:prstGeom prst="rect">
                  <a:avLst/>
                </a:prstGeom>
                <a:noFill/>
              </p:spPr>
              <p:txBody>
                <a:bodyPr wrap="none" rtlCol="0">
                  <a:spAutoFit/>
                </a:bodyPr>
                <a:lstStyle/>
                <a:p>
                  <a:pPr algn="ctr"/>
                  <a:r>
                    <a:rPr lang="en-US" dirty="0">
                      <a:solidFill>
                        <a:schemeClr val="bg2">
                          <a:lumMod val="75000"/>
                        </a:schemeClr>
                      </a:solidFill>
                      <a:latin typeface="Adelle Sans Devanagari" panose="02000503000000020004" pitchFamily="2" charset="-78"/>
                      <a:cs typeface="Adelle Sans Devanagari" panose="02000503000000020004" pitchFamily="2" charset="-78"/>
                    </a:rPr>
                    <a:t>Chapter 2</a:t>
                  </a:r>
                </a:p>
              </p:txBody>
            </p:sp>
          </p:grpSp>
          <p:grpSp>
            <p:nvGrpSpPr>
              <p:cNvPr id="50" name="Group 49">
                <a:extLst>
                  <a:ext uri="{FF2B5EF4-FFF2-40B4-BE49-F238E27FC236}">
                    <a16:creationId xmlns:a16="http://schemas.microsoft.com/office/drawing/2014/main" id="{82253BC6-FEA2-B5C7-0622-074D8DED7EA6}"/>
                  </a:ext>
                </a:extLst>
              </p:cNvPr>
              <p:cNvGrpSpPr/>
              <p:nvPr/>
            </p:nvGrpSpPr>
            <p:grpSpPr>
              <a:xfrm>
                <a:off x="7518400" y="1104377"/>
                <a:ext cx="1828800" cy="419404"/>
                <a:chOff x="465235" y="199758"/>
                <a:chExt cx="1828800" cy="419404"/>
              </a:xfrm>
            </p:grpSpPr>
            <p:sp>
              <p:nvSpPr>
                <p:cNvPr id="54" name="TextBox 53">
                  <a:extLst>
                    <a:ext uri="{FF2B5EF4-FFF2-40B4-BE49-F238E27FC236}">
                      <a16:creationId xmlns:a16="http://schemas.microsoft.com/office/drawing/2014/main" id="{BE25CF56-A77C-7356-989F-00DA82AE7610}"/>
                    </a:ext>
                  </a:extLst>
                </p:cNvPr>
                <p:cNvSpPr txBox="1"/>
                <p:nvPr/>
              </p:nvSpPr>
              <p:spPr>
                <a:xfrm>
                  <a:off x="465235" y="496051"/>
                  <a:ext cx="1828800" cy="123111"/>
                </a:xfrm>
                <a:prstGeom prst="rect">
                  <a:avLst/>
                </a:prstGeom>
                <a:solidFill>
                  <a:schemeClr val="accent5">
                    <a:lumMod val="75000"/>
                  </a:schemeClr>
                </a:solidFill>
                <a:ln>
                  <a:solidFill>
                    <a:schemeClr val="accent5">
                      <a:lumMod val="75000"/>
                    </a:schemeClr>
                  </a:solidFill>
                </a:ln>
              </p:spPr>
              <p:txBody>
                <a:bodyPr wrap="square" rtlCol="0">
                  <a:spAutoFit/>
                </a:bodyPr>
                <a:lstStyle/>
                <a:p>
                  <a:endParaRPr lang="en-US" sz="200" dirty="0">
                    <a:solidFill>
                      <a:schemeClr val="accent1">
                        <a:lumMod val="40000"/>
                        <a:lumOff val="60000"/>
                      </a:schemeClr>
                    </a:solidFill>
                    <a:latin typeface="Adelle Sans Devanagari" panose="02000503000000020004" pitchFamily="2" charset="-78"/>
                    <a:cs typeface="Adelle Sans Devanagari" panose="02000503000000020004" pitchFamily="2" charset="-78"/>
                  </a:endParaRPr>
                </a:p>
              </p:txBody>
            </p:sp>
            <p:sp>
              <p:nvSpPr>
                <p:cNvPr id="55" name="TextBox 54">
                  <a:extLst>
                    <a:ext uri="{FF2B5EF4-FFF2-40B4-BE49-F238E27FC236}">
                      <a16:creationId xmlns:a16="http://schemas.microsoft.com/office/drawing/2014/main" id="{D148ECC2-39EC-EB75-8DDF-A978C7BD5FC3}"/>
                    </a:ext>
                  </a:extLst>
                </p:cNvPr>
                <p:cNvSpPr txBox="1"/>
                <p:nvPr/>
              </p:nvSpPr>
              <p:spPr>
                <a:xfrm>
                  <a:off x="765527" y="199758"/>
                  <a:ext cx="1228221" cy="369332"/>
                </a:xfrm>
                <a:prstGeom prst="rect">
                  <a:avLst/>
                </a:prstGeom>
                <a:noFill/>
              </p:spPr>
              <p:txBody>
                <a:bodyPr wrap="none" rtlCol="0">
                  <a:spAutoFit/>
                </a:bodyPr>
                <a:lstStyle/>
                <a:p>
                  <a:pPr algn="ctr"/>
                  <a:r>
                    <a:rPr lang="en-US" b="1" dirty="0">
                      <a:solidFill>
                        <a:schemeClr val="bg2">
                          <a:lumMod val="50000"/>
                        </a:schemeClr>
                      </a:solidFill>
                      <a:latin typeface="Adelle Sans Devanagari" panose="02000503000000020004" pitchFamily="2" charset="-78"/>
                      <a:cs typeface="Adelle Sans Devanagari" panose="02000503000000020004" pitchFamily="2" charset="-78"/>
                    </a:rPr>
                    <a:t>Chapter 3</a:t>
                  </a:r>
                </a:p>
              </p:txBody>
            </p:sp>
          </p:grpSp>
          <p:grpSp>
            <p:nvGrpSpPr>
              <p:cNvPr id="51" name="Group 50">
                <a:extLst>
                  <a:ext uri="{FF2B5EF4-FFF2-40B4-BE49-F238E27FC236}">
                    <a16:creationId xmlns:a16="http://schemas.microsoft.com/office/drawing/2014/main" id="{23FA9120-EAC2-ED3E-18AD-706A1BF5C953}"/>
                  </a:ext>
                </a:extLst>
              </p:cNvPr>
              <p:cNvGrpSpPr/>
              <p:nvPr/>
            </p:nvGrpSpPr>
            <p:grpSpPr>
              <a:xfrm>
                <a:off x="9855200" y="1104377"/>
                <a:ext cx="1828800" cy="419404"/>
                <a:chOff x="465235" y="199758"/>
                <a:chExt cx="1828800" cy="419404"/>
              </a:xfrm>
            </p:grpSpPr>
            <p:sp>
              <p:nvSpPr>
                <p:cNvPr id="52" name="TextBox 51">
                  <a:extLst>
                    <a:ext uri="{FF2B5EF4-FFF2-40B4-BE49-F238E27FC236}">
                      <a16:creationId xmlns:a16="http://schemas.microsoft.com/office/drawing/2014/main" id="{EAB06037-65C3-36D8-A547-31C5ED8F800E}"/>
                    </a:ext>
                  </a:extLst>
                </p:cNvPr>
                <p:cNvSpPr txBox="1"/>
                <p:nvPr/>
              </p:nvSpPr>
              <p:spPr>
                <a:xfrm>
                  <a:off x="465235" y="496051"/>
                  <a:ext cx="1828800" cy="123111"/>
                </a:xfrm>
                <a:prstGeom prst="rect">
                  <a:avLst/>
                </a:prstGeom>
                <a:solidFill>
                  <a:schemeClr val="accent5">
                    <a:lumMod val="60000"/>
                    <a:lumOff val="40000"/>
                  </a:schemeClr>
                </a:solidFill>
                <a:ln>
                  <a:solidFill>
                    <a:schemeClr val="accent5">
                      <a:lumMod val="60000"/>
                      <a:lumOff val="40000"/>
                    </a:schemeClr>
                  </a:solidFill>
                </a:ln>
              </p:spPr>
              <p:txBody>
                <a:bodyPr wrap="square" rtlCol="0">
                  <a:spAutoFit/>
                </a:bodyPr>
                <a:lstStyle/>
                <a:p>
                  <a:endParaRPr lang="en-US" sz="200" dirty="0">
                    <a:solidFill>
                      <a:schemeClr val="accent1">
                        <a:lumMod val="40000"/>
                        <a:lumOff val="60000"/>
                      </a:schemeClr>
                    </a:solidFill>
                    <a:latin typeface="Adelle Sans Devanagari" panose="02000503000000020004" pitchFamily="2" charset="-78"/>
                    <a:cs typeface="Adelle Sans Devanagari" panose="02000503000000020004" pitchFamily="2" charset="-78"/>
                  </a:endParaRPr>
                </a:p>
              </p:txBody>
            </p:sp>
            <p:sp>
              <p:nvSpPr>
                <p:cNvPr id="53" name="TextBox 52">
                  <a:extLst>
                    <a:ext uri="{FF2B5EF4-FFF2-40B4-BE49-F238E27FC236}">
                      <a16:creationId xmlns:a16="http://schemas.microsoft.com/office/drawing/2014/main" id="{A81C2476-3F57-DEC6-DBA1-30C5E0C9C1F5}"/>
                    </a:ext>
                  </a:extLst>
                </p:cNvPr>
                <p:cNvSpPr txBox="1"/>
                <p:nvPr/>
              </p:nvSpPr>
              <p:spPr>
                <a:xfrm>
                  <a:off x="791978" y="199758"/>
                  <a:ext cx="1175322" cy="369332"/>
                </a:xfrm>
                <a:prstGeom prst="rect">
                  <a:avLst/>
                </a:prstGeom>
                <a:noFill/>
              </p:spPr>
              <p:txBody>
                <a:bodyPr wrap="none" rtlCol="0">
                  <a:spAutoFit/>
                </a:bodyPr>
                <a:lstStyle/>
                <a:p>
                  <a:pPr algn="ctr"/>
                  <a:r>
                    <a:rPr lang="en-US" dirty="0">
                      <a:solidFill>
                        <a:schemeClr val="bg2">
                          <a:lumMod val="75000"/>
                        </a:schemeClr>
                      </a:solidFill>
                      <a:latin typeface="Adelle Sans Devanagari" panose="02000503000000020004" pitchFamily="2" charset="-78"/>
                      <a:cs typeface="Adelle Sans Devanagari" panose="02000503000000020004" pitchFamily="2" charset="-78"/>
                    </a:rPr>
                    <a:t>Summary</a:t>
                  </a:r>
                </a:p>
              </p:txBody>
            </p:sp>
          </p:grpSp>
        </p:grpSp>
      </p:grpSp>
    </p:spTree>
    <p:extLst>
      <p:ext uri="{BB962C8B-B14F-4D97-AF65-F5344CB8AC3E}">
        <p14:creationId xmlns:p14="http://schemas.microsoft.com/office/powerpoint/2010/main" val="306201380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9A937A-C669-60C5-0D70-8AAEEC9A491F}"/>
              </a:ext>
            </a:extLst>
          </p:cNvPr>
          <p:cNvSpPr>
            <a:spLocks noGrp="1"/>
          </p:cNvSpPr>
          <p:nvPr>
            <p:ph type="title"/>
          </p:nvPr>
        </p:nvSpPr>
        <p:spPr/>
        <p:txBody>
          <a:bodyPr/>
          <a:lstStyle/>
          <a:p>
            <a:endParaRPr lang="en-US" dirty="0"/>
          </a:p>
        </p:txBody>
      </p:sp>
      <p:sp>
        <p:nvSpPr>
          <p:cNvPr id="4" name="Slide Number Placeholder 3">
            <a:extLst>
              <a:ext uri="{FF2B5EF4-FFF2-40B4-BE49-F238E27FC236}">
                <a16:creationId xmlns:a16="http://schemas.microsoft.com/office/drawing/2014/main" id="{287B0F5E-75E3-F4F7-CEAF-24382FC7B3E1}"/>
              </a:ext>
            </a:extLst>
          </p:cNvPr>
          <p:cNvSpPr>
            <a:spLocks noGrp="1"/>
          </p:cNvSpPr>
          <p:nvPr>
            <p:ph type="sldNum" sz="quarter" idx="12"/>
          </p:nvPr>
        </p:nvSpPr>
        <p:spPr/>
        <p:txBody>
          <a:bodyPr/>
          <a:lstStyle/>
          <a:p>
            <a:fld id="{7FC46575-6D3F-4D40-B678-5D601DAEDA75}" type="slidenum">
              <a:rPr lang="en-US" smtClean="0"/>
              <a:t>48</a:t>
            </a:fld>
            <a:endParaRPr lang="en-US"/>
          </a:p>
        </p:txBody>
      </p:sp>
      <p:grpSp>
        <p:nvGrpSpPr>
          <p:cNvPr id="5" name="Group 4">
            <a:extLst>
              <a:ext uri="{FF2B5EF4-FFF2-40B4-BE49-F238E27FC236}">
                <a16:creationId xmlns:a16="http://schemas.microsoft.com/office/drawing/2014/main" id="{D761E0BB-67BC-198E-8A0F-2CCCCAD20882}"/>
              </a:ext>
            </a:extLst>
          </p:cNvPr>
          <p:cNvGrpSpPr/>
          <p:nvPr/>
        </p:nvGrpSpPr>
        <p:grpSpPr>
          <a:xfrm>
            <a:off x="4040923" y="-1"/>
            <a:ext cx="3717577" cy="5067717"/>
            <a:chOff x="3831303" y="1562548"/>
            <a:chExt cx="3717577" cy="4934540"/>
          </a:xfrm>
        </p:grpSpPr>
        <p:sp>
          <p:nvSpPr>
            <p:cNvPr id="6" name="Rectangle 5">
              <a:extLst>
                <a:ext uri="{FF2B5EF4-FFF2-40B4-BE49-F238E27FC236}">
                  <a16:creationId xmlns:a16="http://schemas.microsoft.com/office/drawing/2014/main" id="{16DE3B55-A0BE-5AA2-035B-810102200AD4}"/>
                </a:ext>
              </a:extLst>
            </p:cNvPr>
            <p:cNvSpPr/>
            <p:nvPr/>
          </p:nvSpPr>
          <p:spPr>
            <a:xfrm>
              <a:off x="3831303" y="1736821"/>
              <a:ext cx="3717577" cy="4760267"/>
            </a:xfrm>
            <a:prstGeom prst="rect">
              <a:avLst/>
            </a:prstGeom>
            <a:ln w="28575">
              <a:solidFill>
                <a:srgbClr val="7030A0"/>
              </a:solidFill>
            </a:ln>
          </p:spPr>
          <p:style>
            <a:lnRef idx="2">
              <a:schemeClr val="accent6"/>
            </a:lnRef>
            <a:fillRef idx="1">
              <a:schemeClr val="lt1"/>
            </a:fillRef>
            <a:effectRef idx="0">
              <a:schemeClr val="accent6"/>
            </a:effectRef>
            <a:fontRef idx="minor">
              <a:schemeClr val="dk1"/>
            </a:fontRef>
          </p:style>
          <p:txBody>
            <a:bodyPr rtlCol="0" anchor="t"/>
            <a:lstStyle/>
            <a:p>
              <a:endParaRPr lang="en-US" dirty="0">
                <a:latin typeface="Adelle Sans Devanagari" panose="02000503000000020004" pitchFamily="2" charset="-78"/>
                <a:cs typeface="Adelle Sans Devanagari" panose="02000503000000020004" pitchFamily="2" charset="-78"/>
              </a:endParaRPr>
            </a:p>
            <a:p>
              <a:endParaRPr lang="en-US" dirty="0">
                <a:latin typeface="Adelle Sans Devanagari" panose="02000503000000020004" pitchFamily="2" charset="-78"/>
                <a:cs typeface="Adelle Sans Devanagari" panose="02000503000000020004" pitchFamily="2" charset="-78"/>
              </a:endParaRPr>
            </a:p>
            <a:p>
              <a:endParaRPr lang="en-US" dirty="0">
                <a:latin typeface="Adelle Sans Devanagari" panose="02000503000000020004" pitchFamily="2" charset="-78"/>
                <a:cs typeface="Adelle Sans Devanagari" panose="02000503000000020004" pitchFamily="2" charset="-78"/>
              </a:endParaRPr>
            </a:p>
            <a:p>
              <a:endParaRPr lang="en-US" dirty="0">
                <a:latin typeface="Adelle Sans Devanagari" panose="02000503000000020004" pitchFamily="2" charset="-78"/>
                <a:cs typeface="Adelle Sans Devanagari" panose="02000503000000020004" pitchFamily="2" charset="-78"/>
              </a:endParaRPr>
            </a:p>
            <a:p>
              <a:endParaRPr lang="en-US" dirty="0">
                <a:latin typeface="Adelle Sans Devanagari" panose="02000503000000020004" pitchFamily="2" charset="-78"/>
                <a:cs typeface="Adelle Sans Devanagari" panose="02000503000000020004" pitchFamily="2" charset="-78"/>
              </a:endParaRPr>
            </a:p>
            <a:p>
              <a:endParaRPr lang="en-US" dirty="0">
                <a:latin typeface="Adelle Sans Devanagari" panose="02000503000000020004" pitchFamily="2" charset="-78"/>
                <a:cs typeface="Adelle Sans Devanagari" panose="02000503000000020004" pitchFamily="2" charset="-78"/>
              </a:endParaRPr>
            </a:p>
            <a:p>
              <a:r>
                <a:rPr lang="en-US" b="1" dirty="0">
                  <a:latin typeface="Adelle Sans Devanagari" panose="02000503000000020004" pitchFamily="2" charset="-78"/>
                  <a:cs typeface="Adelle Sans Devanagari" panose="02000503000000020004" pitchFamily="2" charset="-78"/>
                </a:rPr>
                <a:t>Nickname:</a:t>
              </a:r>
              <a:r>
                <a:rPr lang="en-US" dirty="0">
                  <a:latin typeface="Adelle Sans Devanagari" panose="02000503000000020004" pitchFamily="2" charset="-78"/>
                  <a:cs typeface="Adelle Sans Devanagari" panose="02000503000000020004" pitchFamily="2" charset="-78"/>
                </a:rPr>
                <a:t>	Loligo, calamari</a:t>
              </a:r>
            </a:p>
            <a:p>
              <a:endParaRPr lang="en-US" dirty="0">
                <a:latin typeface="Adelle Sans Devanagari" panose="02000503000000020004" pitchFamily="2" charset="-78"/>
                <a:cs typeface="Adelle Sans Devanagari" panose="02000503000000020004" pitchFamily="2" charset="-78"/>
              </a:endParaRPr>
            </a:p>
            <a:p>
              <a:r>
                <a:rPr lang="en-US" b="1" dirty="0">
                  <a:latin typeface="Adelle Sans Devanagari" panose="02000503000000020004" pitchFamily="2" charset="-78"/>
                  <a:cs typeface="Adelle Sans Devanagari" panose="02000503000000020004" pitchFamily="2" charset="-78"/>
                </a:rPr>
                <a:t>Temperature Range:</a:t>
              </a:r>
              <a:r>
                <a:rPr lang="en-US" dirty="0">
                  <a:latin typeface="Adelle Sans Devanagari" panose="02000503000000020004" pitchFamily="2" charset="-78"/>
                  <a:cs typeface="Adelle Sans Devanagari" panose="02000503000000020004" pitchFamily="2" charset="-78"/>
                </a:rPr>
                <a:t>	8 to 16°C </a:t>
              </a:r>
            </a:p>
            <a:p>
              <a:endParaRPr lang="en-US" dirty="0">
                <a:latin typeface="Adelle Sans Devanagari" panose="02000503000000020004" pitchFamily="2" charset="-78"/>
                <a:cs typeface="Adelle Sans Devanagari" panose="02000503000000020004" pitchFamily="2" charset="-78"/>
              </a:endParaRPr>
            </a:p>
            <a:p>
              <a:r>
                <a:rPr lang="en-US" sz="1750" b="1" dirty="0">
                  <a:latin typeface="Adelle Sans Devanagari" panose="02000503000000020004" pitchFamily="2" charset="-78"/>
                  <a:cs typeface="Adelle Sans Devanagari" panose="02000503000000020004" pitchFamily="2" charset="-78"/>
                </a:rPr>
                <a:t>Fisheries Landings (</a:t>
              </a:r>
              <a:r>
                <a:rPr lang="en-US" sz="1750" b="1" dirty="0" err="1">
                  <a:latin typeface="Adelle Sans Devanagari" panose="02000503000000020004" pitchFamily="2" charset="-78"/>
                  <a:cs typeface="Adelle Sans Devanagari" panose="02000503000000020004" pitchFamily="2" charset="-78"/>
                </a:rPr>
                <a:t>lbs</a:t>
              </a:r>
              <a:r>
                <a:rPr lang="en-US" sz="1750" b="1" dirty="0">
                  <a:latin typeface="Adelle Sans Devanagari" panose="02000503000000020004" pitchFamily="2" charset="-78"/>
                  <a:cs typeface="Adelle Sans Devanagari" panose="02000503000000020004" pitchFamily="2" charset="-78"/>
                </a:rPr>
                <a:t>): </a:t>
              </a:r>
              <a:r>
                <a:rPr lang="en-US" dirty="0">
                  <a:latin typeface="Adelle Sans Devanagari" panose="02000503000000020004" pitchFamily="2" charset="-78"/>
                  <a:cs typeface="Adelle Sans Devanagari" panose="02000503000000020004" pitchFamily="2" charset="-78"/>
                </a:rPr>
                <a:t>23 million</a:t>
              </a:r>
            </a:p>
            <a:p>
              <a:endParaRPr lang="en-US" dirty="0">
                <a:latin typeface="Adelle Sans Devanagari" panose="02000503000000020004" pitchFamily="2" charset="-78"/>
                <a:cs typeface="Adelle Sans Devanagari" panose="02000503000000020004" pitchFamily="2" charset="-78"/>
              </a:endParaRPr>
            </a:p>
            <a:p>
              <a:r>
                <a:rPr lang="en-US" b="1" dirty="0">
                  <a:latin typeface="Adelle Sans Devanagari" panose="02000503000000020004" pitchFamily="2" charset="-78"/>
                  <a:cs typeface="Adelle Sans Devanagari" panose="02000503000000020004" pitchFamily="2" charset="-78"/>
                </a:rPr>
                <a:t>Fisheries Value:</a:t>
              </a:r>
              <a:r>
                <a:rPr lang="en-US" dirty="0">
                  <a:latin typeface="Adelle Sans Devanagari" panose="02000503000000020004" pitchFamily="2" charset="-78"/>
                  <a:cs typeface="Adelle Sans Devanagari" panose="02000503000000020004" pitchFamily="2" charset="-78"/>
                </a:rPr>
                <a:t>	$33 million</a:t>
              </a:r>
            </a:p>
            <a:p>
              <a:endParaRPr lang="en-US" dirty="0">
                <a:latin typeface="Adelle Sans Devanagari" panose="02000503000000020004" pitchFamily="2" charset="-78"/>
                <a:cs typeface="Adelle Sans Devanagari" panose="02000503000000020004" pitchFamily="2" charset="-78"/>
              </a:endParaRPr>
            </a:p>
            <a:p>
              <a:r>
                <a:rPr lang="en-US" b="1" dirty="0">
                  <a:latin typeface="Adelle Sans Devanagari" panose="02000503000000020004" pitchFamily="2" charset="-78"/>
                  <a:cs typeface="Adelle Sans Devanagari" panose="02000503000000020004" pitchFamily="2" charset="-78"/>
                </a:rPr>
                <a:t>Fishery Status:</a:t>
              </a:r>
              <a:r>
                <a:rPr lang="en-US" dirty="0">
                  <a:latin typeface="Adelle Sans Devanagari" panose="02000503000000020004" pitchFamily="2" charset="-78"/>
                  <a:cs typeface="Adelle Sans Devanagari" panose="02000503000000020004" pitchFamily="2" charset="-78"/>
                </a:rPr>
                <a:t>	Not Overfished	</a:t>
              </a:r>
            </a:p>
            <a:p>
              <a:r>
                <a:rPr lang="en-US" b="1" dirty="0">
                  <a:latin typeface="Adelle Sans Devanagari" panose="02000503000000020004" pitchFamily="2" charset="-78"/>
                  <a:cs typeface="Adelle Sans Devanagari" panose="02000503000000020004" pitchFamily="2" charset="-78"/>
                </a:rPr>
                <a:t>Life-Span: </a:t>
              </a:r>
              <a:r>
                <a:rPr lang="en-US" dirty="0">
                  <a:latin typeface="Adelle Sans Devanagari" panose="02000503000000020004" pitchFamily="2" charset="-78"/>
                  <a:cs typeface="Adelle Sans Devanagari" panose="02000503000000020004" pitchFamily="2" charset="-78"/>
                </a:rPr>
                <a:t>	1 to 2 years</a:t>
              </a:r>
            </a:p>
            <a:p>
              <a:r>
                <a:rPr lang="en-US" dirty="0">
                  <a:latin typeface="Adelle Sans Devanagari" panose="02000503000000020004" pitchFamily="2" charset="-78"/>
                  <a:cs typeface="Adelle Sans Devanagari" panose="02000503000000020004" pitchFamily="2" charset="-78"/>
                </a:rPr>
                <a:t> </a:t>
              </a:r>
            </a:p>
          </p:txBody>
        </p:sp>
        <p:sp>
          <p:nvSpPr>
            <p:cNvPr id="7" name="TextBox 6">
              <a:extLst>
                <a:ext uri="{FF2B5EF4-FFF2-40B4-BE49-F238E27FC236}">
                  <a16:creationId xmlns:a16="http://schemas.microsoft.com/office/drawing/2014/main" id="{84C86C87-2FD6-CCBD-0738-4741A68E4DBC}"/>
                </a:ext>
              </a:extLst>
            </p:cNvPr>
            <p:cNvSpPr txBox="1"/>
            <p:nvPr/>
          </p:nvSpPr>
          <p:spPr>
            <a:xfrm>
              <a:off x="3831303" y="1750390"/>
              <a:ext cx="3614995" cy="1477328"/>
            </a:xfrm>
            <a:prstGeom prst="rect">
              <a:avLst/>
            </a:prstGeom>
            <a:noFill/>
          </p:spPr>
          <p:txBody>
            <a:bodyPr wrap="square">
              <a:spAutoFit/>
            </a:bodyPr>
            <a:lstStyle/>
            <a:p>
              <a:pPr algn="ctr"/>
              <a:r>
                <a:rPr lang="en-US" b="1" dirty="0">
                  <a:latin typeface="Adelle Sans Devanagari" panose="02000503000000020004" pitchFamily="2" charset="-78"/>
                  <a:cs typeface="Adelle Sans Devanagari" panose="02000503000000020004" pitchFamily="2" charset="-78"/>
                </a:rPr>
                <a:t>Atlantic Longfin Inshore Squid</a:t>
              </a:r>
            </a:p>
            <a:p>
              <a:pPr algn="ctr"/>
              <a:r>
                <a:rPr lang="en-US" b="1" dirty="0">
                  <a:latin typeface="Adelle Sans Devanagari" panose="02000503000000020004" pitchFamily="2" charset="-78"/>
                  <a:cs typeface="Adelle Sans Devanagari" panose="02000503000000020004" pitchFamily="2" charset="-78"/>
                </a:rPr>
                <a:t> </a:t>
              </a:r>
            </a:p>
            <a:p>
              <a:pPr algn="ctr"/>
              <a:endParaRPr lang="en-US" b="1" dirty="0">
                <a:latin typeface="Adelle Sans Devanagari" panose="02000503000000020004" pitchFamily="2" charset="-78"/>
                <a:cs typeface="Adelle Sans Devanagari" panose="02000503000000020004" pitchFamily="2" charset="-78"/>
              </a:endParaRPr>
            </a:p>
            <a:p>
              <a:pPr algn="ctr"/>
              <a:endParaRPr lang="en-US" b="1" dirty="0">
                <a:latin typeface="Adelle Sans Devanagari" panose="02000503000000020004" pitchFamily="2" charset="-78"/>
                <a:cs typeface="Adelle Sans Devanagari" panose="02000503000000020004" pitchFamily="2" charset="-78"/>
              </a:endParaRPr>
            </a:p>
            <a:p>
              <a:pPr algn="ctr"/>
              <a:r>
                <a:rPr lang="en-US" dirty="0">
                  <a:latin typeface="Adelle Sans Devanagari" panose="02000503000000020004" pitchFamily="2" charset="-78"/>
                  <a:cs typeface="Adelle Sans Devanagari" panose="02000503000000020004" pitchFamily="2" charset="-78"/>
                </a:rPr>
                <a:t>(</a:t>
              </a:r>
              <a:r>
                <a:rPr lang="en-US" sz="1800" b="1" i="1" dirty="0">
                  <a:effectLst/>
                  <a:latin typeface="Times New Roman" panose="02020603050405020304" pitchFamily="18" charset="0"/>
                  <a:ea typeface="Times New Roman" panose="02020603050405020304" pitchFamily="18" charset="0"/>
                </a:rPr>
                <a:t>Doryteuthis (Amerigo) pealeii</a:t>
              </a:r>
              <a:r>
                <a:rPr lang="en-US" dirty="0">
                  <a:latin typeface="Adelle Sans Devanagari" panose="02000503000000020004" pitchFamily="2" charset="-78"/>
                  <a:cs typeface="Adelle Sans Devanagari" panose="02000503000000020004" pitchFamily="2" charset="-78"/>
                </a:rPr>
                <a:t>)</a:t>
              </a:r>
            </a:p>
          </p:txBody>
        </p:sp>
        <p:pic>
          <p:nvPicPr>
            <p:cNvPr id="8" name="Picture 2" descr="Illustration of a longfin squid with reddish pink mantle and blueish purple fins and tentacles. Credit: NOAA Fisheries/Jack Hornady">
              <a:extLst>
                <a:ext uri="{FF2B5EF4-FFF2-40B4-BE49-F238E27FC236}">
                  <a16:creationId xmlns:a16="http://schemas.microsoft.com/office/drawing/2014/main" id="{1EF7E0C4-F05C-EFB6-953D-A75F1A909BD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4305775" y="1562548"/>
              <a:ext cx="2662938" cy="177751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 name="Group 2">
            <a:extLst>
              <a:ext uri="{FF2B5EF4-FFF2-40B4-BE49-F238E27FC236}">
                <a16:creationId xmlns:a16="http://schemas.microsoft.com/office/drawing/2014/main" id="{6C12A0F0-6B4A-FDBF-7B25-CC3F83942D3E}"/>
              </a:ext>
            </a:extLst>
          </p:cNvPr>
          <p:cNvGrpSpPr/>
          <p:nvPr/>
        </p:nvGrpSpPr>
        <p:grpSpPr>
          <a:xfrm>
            <a:off x="187808" y="126380"/>
            <a:ext cx="3717577" cy="4897658"/>
            <a:chOff x="4288502" y="1736822"/>
            <a:chExt cx="3717577" cy="4897658"/>
          </a:xfrm>
        </p:grpSpPr>
        <p:grpSp>
          <p:nvGrpSpPr>
            <p:cNvPr id="14" name="Group 13">
              <a:extLst>
                <a:ext uri="{FF2B5EF4-FFF2-40B4-BE49-F238E27FC236}">
                  <a16:creationId xmlns:a16="http://schemas.microsoft.com/office/drawing/2014/main" id="{69B739D4-5BFF-3C3E-7601-C715C46DCBBB}"/>
                </a:ext>
              </a:extLst>
            </p:cNvPr>
            <p:cNvGrpSpPr/>
            <p:nvPr/>
          </p:nvGrpSpPr>
          <p:grpSpPr>
            <a:xfrm>
              <a:off x="4288502" y="1736822"/>
              <a:ext cx="3717577" cy="4897658"/>
              <a:chOff x="3831303" y="1736822"/>
              <a:chExt cx="3717577" cy="4897658"/>
            </a:xfrm>
          </p:grpSpPr>
          <p:sp>
            <p:nvSpPr>
              <p:cNvPr id="16" name="Rectangle 15">
                <a:extLst>
                  <a:ext uri="{FF2B5EF4-FFF2-40B4-BE49-F238E27FC236}">
                    <a16:creationId xmlns:a16="http://schemas.microsoft.com/office/drawing/2014/main" id="{1890A422-AF79-C7D1-F7A7-1D1D060EA359}"/>
                  </a:ext>
                </a:extLst>
              </p:cNvPr>
              <p:cNvSpPr/>
              <p:nvPr/>
            </p:nvSpPr>
            <p:spPr>
              <a:xfrm>
                <a:off x="3831303" y="1736822"/>
                <a:ext cx="3717577" cy="4897658"/>
              </a:xfrm>
              <a:prstGeom prst="rect">
                <a:avLst/>
              </a:prstGeom>
              <a:ln w="28575">
                <a:solidFill>
                  <a:srgbClr val="7030A0"/>
                </a:solidFill>
              </a:ln>
            </p:spPr>
            <p:style>
              <a:lnRef idx="2">
                <a:schemeClr val="accent6"/>
              </a:lnRef>
              <a:fillRef idx="1">
                <a:schemeClr val="lt1"/>
              </a:fillRef>
              <a:effectRef idx="0">
                <a:schemeClr val="accent6"/>
              </a:effectRef>
              <a:fontRef idx="minor">
                <a:schemeClr val="dk1"/>
              </a:fontRef>
            </p:style>
            <p:txBody>
              <a:bodyPr rtlCol="0" anchor="t"/>
              <a:lstStyle/>
              <a:p>
                <a:endParaRPr lang="en-US" dirty="0">
                  <a:latin typeface="Adelle Sans Devanagari" panose="02000503000000020004" pitchFamily="2" charset="-78"/>
                  <a:cs typeface="Adelle Sans Devanagari" panose="02000503000000020004" pitchFamily="2" charset="-78"/>
                </a:endParaRPr>
              </a:p>
              <a:p>
                <a:endParaRPr lang="en-US" dirty="0">
                  <a:latin typeface="Adelle Sans Devanagari" panose="02000503000000020004" pitchFamily="2" charset="-78"/>
                  <a:cs typeface="Adelle Sans Devanagari" panose="02000503000000020004" pitchFamily="2" charset="-78"/>
                </a:endParaRPr>
              </a:p>
              <a:p>
                <a:endParaRPr lang="en-US" dirty="0">
                  <a:latin typeface="Adelle Sans Devanagari" panose="02000503000000020004" pitchFamily="2" charset="-78"/>
                  <a:cs typeface="Adelle Sans Devanagari" panose="02000503000000020004" pitchFamily="2" charset="-78"/>
                </a:endParaRPr>
              </a:p>
              <a:p>
                <a:endParaRPr lang="en-US" dirty="0">
                  <a:latin typeface="Adelle Sans Devanagari" panose="02000503000000020004" pitchFamily="2" charset="-78"/>
                  <a:cs typeface="Adelle Sans Devanagari" panose="02000503000000020004" pitchFamily="2" charset="-78"/>
                </a:endParaRPr>
              </a:p>
              <a:p>
                <a:endParaRPr lang="en-US" dirty="0">
                  <a:latin typeface="Adelle Sans Devanagari" panose="02000503000000020004" pitchFamily="2" charset="-78"/>
                  <a:cs typeface="Adelle Sans Devanagari" panose="02000503000000020004" pitchFamily="2" charset="-78"/>
                </a:endParaRPr>
              </a:p>
              <a:p>
                <a:endParaRPr lang="en-US" sz="1050" dirty="0">
                  <a:latin typeface="Adelle Sans Devanagari" panose="02000503000000020004" pitchFamily="2" charset="-78"/>
                  <a:cs typeface="Adelle Sans Devanagari" panose="02000503000000020004" pitchFamily="2" charset="-78"/>
                </a:endParaRPr>
              </a:p>
              <a:p>
                <a:r>
                  <a:rPr lang="en-US" b="1" dirty="0">
                    <a:latin typeface="Adelle Sans Devanagari" panose="02000503000000020004" pitchFamily="2" charset="-78"/>
                    <a:cs typeface="Adelle Sans Devanagari" panose="02000503000000020004" pitchFamily="2" charset="-78"/>
                  </a:rPr>
                  <a:t>Nickname:</a:t>
                </a:r>
                <a:r>
                  <a:rPr lang="en-US" dirty="0">
                    <a:latin typeface="Adelle Sans Devanagari" panose="02000503000000020004" pitchFamily="2" charset="-78"/>
                    <a:cs typeface="Adelle Sans Devanagari" panose="02000503000000020004" pitchFamily="2" charset="-78"/>
                  </a:rPr>
                  <a:t>	Bunker </a:t>
                </a:r>
              </a:p>
              <a:p>
                <a:endParaRPr lang="en-US" dirty="0">
                  <a:latin typeface="Adelle Sans Devanagari" panose="02000503000000020004" pitchFamily="2" charset="-78"/>
                  <a:cs typeface="Adelle Sans Devanagari" panose="02000503000000020004" pitchFamily="2" charset="-78"/>
                </a:endParaRPr>
              </a:p>
              <a:p>
                <a:r>
                  <a:rPr lang="en-US" b="1" dirty="0">
                    <a:latin typeface="Adelle Sans Devanagari" panose="02000503000000020004" pitchFamily="2" charset="-78"/>
                    <a:cs typeface="Adelle Sans Devanagari" panose="02000503000000020004" pitchFamily="2" charset="-78"/>
                  </a:rPr>
                  <a:t>Temperature Range:</a:t>
                </a:r>
                <a:r>
                  <a:rPr lang="en-US" dirty="0">
                    <a:latin typeface="Adelle Sans Devanagari" panose="02000503000000020004" pitchFamily="2" charset="-78"/>
                    <a:cs typeface="Adelle Sans Devanagari" panose="02000503000000020004" pitchFamily="2" charset="-78"/>
                  </a:rPr>
                  <a:t>	Wide</a:t>
                </a:r>
              </a:p>
              <a:p>
                <a:endParaRPr lang="en-US" dirty="0">
                  <a:highlight>
                    <a:srgbClr val="FFFF00"/>
                  </a:highlight>
                  <a:latin typeface="Adelle Sans Devanagari" panose="02000503000000020004" pitchFamily="2" charset="-78"/>
                  <a:cs typeface="Adelle Sans Devanagari" panose="02000503000000020004" pitchFamily="2" charset="-78"/>
                </a:endParaRPr>
              </a:p>
              <a:p>
                <a:r>
                  <a:rPr lang="en-US" sz="1700" b="1" dirty="0">
                    <a:latin typeface="Adelle Sans Devanagari" panose="02000503000000020004" pitchFamily="2" charset="-78"/>
                    <a:cs typeface="Adelle Sans Devanagari" panose="02000503000000020004" pitchFamily="2" charset="-78"/>
                  </a:rPr>
                  <a:t>Fisheries Landings (</a:t>
                </a:r>
                <a:r>
                  <a:rPr lang="en-US" sz="1700" b="1" dirty="0" err="1">
                    <a:latin typeface="Adelle Sans Devanagari" panose="02000503000000020004" pitchFamily="2" charset="-78"/>
                    <a:cs typeface="Adelle Sans Devanagari" panose="02000503000000020004" pitchFamily="2" charset="-78"/>
                  </a:rPr>
                  <a:t>lbs</a:t>
                </a:r>
                <a:r>
                  <a:rPr lang="en-US" sz="1700" b="1" dirty="0">
                    <a:latin typeface="Adelle Sans Devanagari" panose="02000503000000020004" pitchFamily="2" charset="-78"/>
                    <a:cs typeface="Adelle Sans Devanagari" panose="02000503000000020004" pitchFamily="2" charset="-78"/>
                  </a:rPr>
                  <a:t>): </a:t>
                </a:r>
                <a:r>
                  <a:rPr lang="en-US" sz="1700" dirty="0">
                    <a:latin typeface="Adelle Sans Devanagari" panose="02000503000000020004" pitchFamily="2" charset="-78"/>
                    <a:cs typeface="Adelle Sans Devanagari" panose="02000503000000020004" pitchFamily="2" charset="-78"/>
                  </a:rPr>
                  <a:t>430 million</a:t>
                </a:r>
              </a:p>
              <a:p>
                <a:pPr algn="ctr"/>
                <a:r>
                  <a:rPr lang="en-US" dirty="0">
                    <a:latin typeface="Adelle Sans Devanagari" panose="02000503000000020004" pitchFamily="2" charset="-78"/>
                    <a:cs typeface="Adelle Sans Devanagari" panose="02000503000000020004" pitchFamily="2" charset="-78"/>
                  </a:rPr>
                  <a:t>*Largest Fishery Landings, by volume on Atlantic Coast* </a:t>
                </a:r>
              </a:p>
              <a:p>
                <a:endParaRPr lang="en-US" b="1" dirty="0">
                  <a:latin typeface="Adelle Sans Devanagari" panose="02000503000000020004" pitchFamily="2" charset="-78"/>
                  <a:cs typeface="Adelle Sans Devanagari" panose="02000503000000020004" pitchFamily="2" charset="-78"/>
                </a:endParaRPr>
              </a:p>
              <a:p>
                <a:r>
                  <a:rPr lang="en-US" b="1" dirty="0">
                    <a:latin typeface="Adelle Sans Devanagari" panose="02000503000000020004" pitchFamily="2" charset="-78"/>
                    <a:cs typeface="Adelle Sans Devanagari" panose="02000503000000020004" pitchFamily="2" charset="-78"/>
                  </a:rPr>
                  <a:t>Fishery Status:</a:t>
                </a:r>
                <a:r>
                  <a:rPr lang="en-US" dirty="0">
                    <a:latin typeface="Adelle Sans Devanagari" panose="02000503000000020004" pitchFamily="2" charset="-78"/>
                    <a:cs typeface="Adelle Sans Devanagari" panose="02000503000000020004" pitchFamily="2" charset="-78"/>
                  </a:rPr>
                  <a:t>	Not Overfished</a:t>
                </a:r>
              </a:p>
              <a:p>
                <a:endParaRPr lang="en-US" dirty="0">
                  <a:latin typeface="Adelle Sans Devanagari" panose="02000503000000020004" pitchFamily="2" charset="-78"/>
                  <a:cs typeface="Adelle Sans Devanagari" panose="02000503000000020004" pitchFamily="2" charset="-78"/>
                </a:endParaRPr>
              </a:p>
              <a:p>
                <a:r>
                  <a:rPr lang="en-US" b="1" dirty="0">
                    <a:latin typeface="Adelle Sans Devanagari" panose="02000503000000020004" pitchFamily="2" charset="-78"/>
                    <a:cs typeface="Adelle Sans Devanagari" panose="02000503000000020004" pitchFamily="2" charset="-78"/>
                  </a:rPr>
                  <a:t>Predators:</a:t>
                </a:r>
                <a:r>
                  <a:rPr lang="en-US" dirty="0">
                    <a:latin typeface="Adelle Sans Devanagari" panose="02000503000000020004" pitchFamily="2" charset="-78"/>
                    <a:cs typeface="Adelle Sans Devanagari" panose="02000503000000020004" pitchFamily="2" charset="-78"/>
                  </a:rPr>
                  <a:t>	Striped Bass, 				Humpback Whales</a:t>
                </a:r>
              </a:p>
            </p:txBody>
          </p:sp>
          <p:sp>
            <p:nvSpPr>
              <p:cNvPr id="17" name="TextBox 16">
                <a:extLst>
                  <a:ext uri="{FF2B5EF4-FFF2-40B4-BE49-F238E27FC236}">
                    <a16:creationId xmlns:a16="http://schemas.microsoft.com/office/drawing/2014/main" id="{523A50C2-D43A-D743-9415-3C300E0EC743}"/>
                  </a:ext>
                </a:extLst>
              </p:cNvPr>
              <p:cNvSpPr txBox="1"/>
              <p:nvPr/>
            </p:nvSpPr>
            <p:spPr>
              <a:xfrm>
                <a:off x="3831303" y="1750390"/>
                <a:ext cx="3717577" cy="1477328"/>
              </a:xfrm>
              <a:prstGeom prst="rect">
                <a:avLst/>
              </a:prstGeom>
              <a:noFill/>
            </p:spPr>
            <p:txBody>
              <a:bodyPr wrap="square">
                <a:spAutoFit/>
              </a:bodyPr>
              <a:lstStyle/>
              <a:p>
                <a:pPr algn="ctr"/>
                <a:r>
                  <a:rPr lang="en-US" b="1" dirty="0">
                    <a:latin typeface="Adelle Sans Devanagari" panose="02000503000000020004" pitchFamily="2" charset="-78"/>
                    <a:cs typeface="Adelle Sans Devanagari" panose="02000503000000020004" pitchFamily="2" charset="-78"/>
                  </a:rPr>
                  <a:t>Atlantic Menhaden</a:t>
                </a:r>
              </a:p>
              <a:p>
                <a:pPr algn="ctr"/>
                <a:r>
                  <a:rPr lang="en-US" b="1" dirty="0">
                    <a:latin typeface="Adelle Sans Devanagari" panose="02000503000000020004" pitchFamily="2" charset="-78"/>
                    <a:cs typeface="Adelle Sans Devanagari" panose="02000503000000020004" pitchFamily="2" charset="-78"/>
                  </a:rPr>
                  <a:t> </a:t>
                </a:r>
              </a:p>
              <a:p>
                <a:pPr algn="ctr"/>
                <a:endParaRPr lang="en-US" b="1" dirty="0">
                  <a:latin typeface="Adelle Sans Devanagari" panose="02000503000000020004" pitchFamily="2" charset="-78"/>
                  <a:cs typeface="Adelle Sans Devanagari" panose="02000503000000020004" pitchFamily="2" charset="-78"/>
                </a:endParaRPr>
              </a:p>
              <a:p>
                <a:pPr algn="ctr"/>
                <a:endParaRPr lang="en-US" b="1" dirty="0">
                  <a:latin typeface="Adelle Sans Devanagari" panose="02000503000000020004" pitchFamily="2" charset="-78"/>
                  <a:cs typeface="Adelle Sans Devanagari" panose="02000503000000020004" pitchFamily="2" charset="-78"/>
                </a:endParaRPr>
              </a:p>
              <a:p>
                <a:pPr algn="ctr"/>
                <a:r>
                  <a:rPr lang="en-US" dirty="0">
                    <a:latin typeface="Adelle Sans Devanagari" panose="02000503000000020004" pitchFamily="2" charset="-78"/>
                    <a:cs typeface="Adelle Sans Devanagari" panose="02000503000000020004" pitchFamily="2" charset="-78"/>
                  </a:rPr>
                  <a:t>(</a:t>
                </a:r>
                <a:r>
                  <a:rPr lang="en-US" sz="1800" b="1" i="1" dirty="0">
                    <a:effectLst/>
                    <a:latin typeface="Times New Roman" panose="02020603050405020304" pitchFamily="18" charset="0"/>
                    <a:ea typeface="Times New Roman" panose="02020603050405020304" pitchFamily="18" charset="0"/>
                  </a:rPr>
                  <a:t>Brevoortia tyrannus</a:t>
                </a:r>
                <a:r>
                  <a:rPr lang="en-US" dirty="0">
                    <a:latin typeface="Adelle Sans Devanagari" panose="02000503000000020004" pitchFamily="2" charset="-78"/>
                    <a:cs typeface="Adelle Sans Devanagari" panose="02000503000000020004" pitchFamily="2" charset="-78"/>
                  </a:rPr>
                  <a:t>)</a:t>
                </a:r>
              </a:p>
            </p:txBody>
          </p:sp>
        </p:grpSp>
        <p:pic>
          <p:nvPicPr>
            <p:cNvPr id="15" name="Picture 2" descr="Atlantic menhaden Menhaden seafood recommendation | Seafood Watch">
              <a:extLst>
                <a:ext uri="{FF2B5EF4-FFF2-40B4-BE49-F238E27FC236}">
                  <a16:creationId xmlns:a16="http://schemas.microsoft.com/office/drawing/2014/main" id="{8BEA5E9C-0D73-32A0-F160-26756A0AEA9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1599" y="2082098"/>
              <a:ext cx="1828800" cy="81391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9" name="Group 8">
            <a:extLst>
              <a:ext uri="{FF2B5EF4-FFF2-40B4-BE49-F238E27FC236}">
                <a16:creationId xmlns:a16="http://schemas.microsoft.com/office/drawing/2014/main" id="{35BF0EE7-768C-0A59-1268-0C40C688413C}"/>
              </a:ext>
            </a:extLst>
          </p:cNvPr>
          <p:cNvGrpSpPr/>
          <p:nvPr/>
        </p:nvGrpSpPr>
        <p:grpSpPr>
          <a:xfrm>
            <a:off x="7877490" y="471656"/>
            <a:ext cx="4369407" cy="4966321"/>
            <a:chOff x="9130159" y="2556200"/>
            <a:chExt cx="4369407" cy="4966321"/>
          </a:xfrm>
        </p:grpSpPr>
        <p:pic>
          <p:nvPicPr>
            <p:cNvPr id="10" name="Picture 9" descr="A map of a large area with red and green spots&#10;&#10;Description automatically generated">
              <a:extLst>
                <a:ext uri="{FF2B5EF4-FFF2-40B4-BE49-F238E27FC236}">
                  <a16:creationId xmlns:a16="http://schemas.microsoft.com/office/drawing/2014/main" id="{A427E4B7-9915-03B1-26A5-75288FD2209D}"/>
                </a:ext>
              </a:extLst>
            </p:cNvPr>
            <p:cNvPicPr>
              <a:picLocks noChangeAspect="1"/>
            </p:cNvPicPr>
            <p:nvPr/>
          </p:nvPicPr>
          <p:blipFill>
            <a:blip r:embed="rId4"/>
            <a:stretch>
              <a:fillRect/>
            </a:stretch>
          </p:blipFill>
          <p:spPr>
            <a:xfrm>
              <a:off x="9130159" y="2556200"/>
              <a:ext cx="4369407" cy="4966321"/>
            </a:xfrm>
            <a:prstGeom prst="rect">
              <a:avLst/>
            </a:prstGeom>
            <a:ln>
              <a:solidFill>
                <a:schemeClr val="tx1"/>
              </a:solidFill>
            </a:ln>
          </p:spPr>
        </p:pic>
        <p:pic>
          <p:nvPicPr>
            <p:cNvPr id="11" name="Picture 10" descr="A black text on a white background&#10;&#10;Description automatically generated">
              <a:extLst>
                <a:ext uri="{FF2B5EF4-FFF2-40B4-BE49-F238E27FC236}">
                  <a16:creationId xmlns:a16="http://schemas.microsoft.com/office/drawing/2014/main" id="{CE2CEB9D-6113-8E1B-307B-D88DCC4E4132}"/>
                </a:ext>
              </a:extLst>
            </p:cNvPr>
            <p:cNvPicPr>
              <a:picLocks noChangeAspect="1"/>
            </p:cNvPicPr>
            <p:nvPr/>
          </p:nvPicPr>
          <p:blipFill>
            <a:blip r:embed="rId5"/>
            <a:stretch>
              <a:fillRect/>
            </a:stretch>
          </p:blipFill>
          <p:spPr>
            <a:xfrm>
              <a:off x="11935653" y="6858000"/>
              <a:ext cx="1563913" cy="606416"/>
            </a:xfrm>
            <a:prstGeom prst="rect">
              <a:avLst/>
            </a:prstGeom>
          </p:spPr>
        </p:pic>
        <p:sp>
          <p:nvSpPr>
            <p:cNvPr id="12" name="TextBox 11">
              <a:extLst>
                <a:ext uri="{FF2B5EF4-FFF2-40B4-BE49-F238E27FC236}">
                  <a16:creationId xmlns:a16="http://schemas.microsoft.com/office/drawing/2014/main" id="{E523CBC0-BA16-E1B2-9C30-0D98B0107FBA}"/>
                </a:ext>
              </a:extLst>
            </p:cNvPr>
            <p:cNvSpPr txBox="1"/>
            <p:nvPr/>
          </p:nvSpPr>
          <p:spPr>
            <a:xfrm>
              <a:off x="9180375" y="2603079"/>
              <a:ext cx="2547866" cy="1015663"/>
            </a:xfrm>
            <a:prstGeom prst="rect">
              <a:avLst/>
            </a:prstGeom>
            <a:solidFill>
              <a:schemeClr val="bg1">
                <a:lumMod val="95000"/>
                <a:alpha val="50000"/>
              </a:schemeClr>
            </a:solidFill>
          </p:spPr>
          <p:txBody>
            <a:bodyPr wrap="square" rtlCol="0">
              <a:spAutoFit/>
            </a:bodyPr>
            <a:lstStyle/>
            <a:p>
              <a:pPr algn="ctr"/>
              <a:r>
                <a:rPr lang="en-US" sz="2000" b="1" dirty="0">
                  <a:latin typeface="Adelle Sans Devanagari" panose="02000503000000020004" pitchFamily="2" charset="-78"/>
                  <a:cs typeface="Adelle Sans Devanagari" panose="02000503000000020004" pitchFamily="2" charset="-78"/>
                </a:rPr>
                <a:t>Longfin Squid</a:t>
              </a:r>
            </a:p>
            <a:p>
              <a:pPr algn="ctr"/>
              <a:r>
                <a:rPr lang="en-US" sz="2000" b="1" dirty="0">
                  <a:latin typeface="Adelle Sans Devanagari" panose="02000503000000020004" pitchFamily="2" charset="-78"/>
                  <a:cs typeface="Adelle Sans Devanagari" panose="02000503000000020004" pitchFamily="2" charset="-78"/>
                </a:rPr>
                <a:t>Predictive Relative Spring Abundance</a:t>
              </a:r>
            </a:p>
          </p:txBody>
        </p:sp>
      </p:grpSp>
      <p:grpSp>
        <p:nvGrpSpPr>
          <p:cNvPr id="13" name="Group 12">
            <a:extLst>
              <a:ext uri="{FF2B5EF4-FFF2-40B4-BE49-F238E27FC236}">
                <a16:creationId xmlns:a16="http://schemas.microsoft.com/office/drawing/2014/main" id="{23BADE5B-B922-1ED6-9912-AFDE5D771CCF}"/>
              </a:ext>
            </a:extLst>
          </p:cNvPr>
          <p:cNvGrpSpPr/>
          <p:nvPr/>
        </p:nvGrpSpPr>
        <p:grpSpPr>
          <a:xfrm>
            <a:off x="334635" y="1569211"/>
            <a:ext cx="3614995" cy="4816117"/>
            <a:chOff x="311753" y="1547631"/>
            <a:chExt cx="3614995" cy="4816117"/>
          </a:xfrm>
        </p:grpSpPr>
        <p:sp>
          <p:nvSpPr>
            <p:cNvPr id="18" name="Rectangle 17">
              <a:extLst>
                <a:ext uri="{FF2B5EF4-FFF2-40B4-BE49-F238E27FC236}">
                  <a16:creationId xmlns:a16="http://schemas.microsoft.com/office/drawing/2014/main" id="{E59B4356-121F-F4E4-5A3F-76713AC8F1AC}"/>
                </a:ext>
              </a:extLst>
            </p:cNvPr>
            <p:cNvSpPr/>
            <p:nvPr/>
          </p:nvSpPr>
          <p:spPr>
            <a:xfrm>
              <a:off x="311754" y="1547631"/>
              <a:ext cx="3611880" cy="4816117"/>
            </a:xfrm>
            <a:prstGeom prst="rect">
              <a:avLst/>
            </a:prstGeom>
            <a:ln w="28575">
              <a:solidFill>
                <a:srgbClr val="008001"/>
              </a:solidFill>
            </a:ln>
          </p:spPr>
          <p:style>
            <a:lnRef idx="2">
              <a:schemeClr val="accent6"/>
            </a:lnRef>
            <a:fillRef idx="1">
              <a:schemeClr val="lt1"/>
            </a:fillRef>
            <a:effectRef idx="0">
              <a:schemeClr val="accent6"/>
            </a:effectRef>
            <a:fontRef idx="minor">
              <a:schemeClr val="dk1"/>
            </a:fontRef>
          </p:style>
          <p:txBody>
            <a:bodyPr rtlCol="0" anchor="t"/>
            <a:lstStyle/>
            <a:p>
              <a:endParaRPr lang="en-US" dirty="0">
                <a:latin typeface="Adelle Sans Devanagari" panose="02000503000000020004" pitchFamily="2" charset="-78"/>
                <a:cs typeface="Adelle Sans Devanagari" panose="02000503000000020004" pitchFamily="2" charset="-78"/>
              </a:endParaRPr>
            </a:p>
            <a:p>
              <a:endParaRPr lang="en-US" dirty="0">
                <a:latin typeface="Adelle Sans Devanagari" panose="02000503000000020004" pitchFamily="2" charset="-78"/>
                <a:cs typeface="Adelle Sans Devanagari" panose="02000503000000020004" pitchFamily="2" charset="-78"/>
              </a:endParaRPr>
            </a:p>
            <a:p>
              <a:endParaRPr lang="en-US" dirty="0">
                <a:latin typeface="Adelle Sans Devanagari" panose="02000503000000020004" pitchFamily="2" charset="-78"/>
                <a:cs typeface="Adelle Sans Devanagari" panose="02000503000000020004" pitchFamily="2" charset="-78"/>
              </a:endParaRPr>
            </a:p>
            <a:p>
              <a:endParaRPr lang="en-US" dirty="0">
                <a:latin typeface="Adelle Sans Devanagari" panose="02000503000000020004" pitchFamily="2" charset="-78"/>
                <a:cs typeface="Adelle Sans Devanagari" panose="02000503000000020004" pitchFamily="2" charset="-78"/>
              </a:endParaRPr>
            </a:p>
            <a:p>
              <a:endParaRPr lang="en-US" dirty="0">
                <a:latin typeface="Adelle Sans Devanagari" panose="02000503000000020004" pitchFamily="2" charset="-78"/>
                <a:cs typeface="Adelle Sans Devanagari" panose="02000503000000020004" pitchFamily="2" charset="-78"/>
              </a:endParaRPr>
            </a:p>
            <a:p>
              <a:endParaRPr lang="en-US" dirty="0">
                <a:latin typeface="Adelle Sans Devanagari" panose="02000503000000020004" pitchFamily="2" charset="-78"/>
                <a:cs typeface="Adelle Sans Devanagari" panose="02000503000000020004" pitchFamily="2" charset="-78"/>
              </a:endParaRPr>
            </a:p>
            <a:p>
              <a:r>
                <a:rPr lang="en-US" b="1" dirty="0">
                  <a:latin typeface="Adelle Sans Devanagari" panose="02000503000000020004" pitchFamily="2" charset="-78"/>
                  <a:cs typeface="Adelle Sans Devanagari" panose="02000503000000020004" pitchFamily="2" charset="-78"/>
                </a:rPr>
                <a:t>Nickname:</a:t>
              </a:r>
              <a:r>
                <a:rPr lang="en-US" dirty="0">
                  <a:latin typeface="Adelle Sans Devanagari" panose="02000503000000020004" pitchFamily="2" charset="-78"/>
                  <a:cs typeface="Adelle Sans Devanagari" panose="02000503000000020004" pitchFamily="2" charset="-78"/>
                </a:rPr>
                <a:t>	Fluke</a:t>
              </a:r>
            </a:p>
            <a:p>
              <a:endParaRPr lang="en-US" b="1" dirty="0">
                <a:latin typeface="Adelle Sans Devanagari" panose="02000503000000020004" pitchFamily="2" charset="-78"/>
                <a:cs typeface="Adelle Sans Devanagari" panose="02000503000000020004" pitchFamily="2" charset="-78"/>
              </a:endParaRPr>
            </a:p>
            <a:p>
              <a:r>
                <a:rPr lang="en-US" b="1" dirty="0">
                  <a:latin typeface="Adelle Sans Devanagari" panose="02000503000000020004" pitchFamily="2" charset="-78"/>
                  <a:cs typeface="Adelle Sans Devanagari" panose="02000503000000020004" pitchFamily="2" charset="-78"/>
                </a:rPr>
                <a:t>Temperature Range:</a:t>
              </a:r>
              <a:r>
                <a:rPr lang="en-US" dirty="0">
                  <a:latin typeface="Adelle Sans Devanagari" panose="02000503000000020004" pitchFamily="2" charset="-78"/>
                  <a:cs typeface="Adelle Sans Devanagari" panose="02000503000000020004" pitchFamily="2" charset="-78"/>
                </a:rPr>
                <a:t>	2 to 28°C</a:t>
              </a:r>
            </a:p>
            <a:p>
              <a:endParaRPr lang="en-US" dirty="0">
                <a:latin typeface="Adelle Sans Devanagari" panose="02000503000000020004" pitchFamily="2" charset="-78"/>
                <a:cs typeface="Adelle Sans Devanagari" panose="02000503000000020004" pitchFamily="2" charset="-78"/>
              </a:endParaRPr>
            </a:p>
            <a:p>
              <a:r>
                <a:rPr lang="en-US" sz="1700" b="1" dirty="0">
                  <a:latin typeface="Adelle Sans Devanagari" panose="02000503000000020004" pitchFamily="2" charset="-78"/>
                  <a:cs typeface="Adelle Sans Devanagari" panose="02000503000000020004" pitchFamily="2" charset="-78"/>
                </a:rPr>
                <a:t>Fisheries Landings (</a:t>
              </a:r>
              <a:r>
                <a:rPr lang="en-US" sz="1700" b="1" dirty="0" err="1">
                  <a:latin typeface="Adelle Sans Devanagari" panose="02000503000000020004" pitchFamily="2" charset="-78"/>
                  <a:cs typeface="Adelle Sans Devanagari" panose="02000503000000020004" pitchFamily="2" charset="-78"/>
                </a:rPr>
                <a:t>lbs</a:t>
              </a:r>
              <a:r>
                <a:rPr lang="en-US" sz="1700" b="1" dirty="0">
                  <a:latin typeface="Adelle Sans Devanagari" panose="02000503000000020004" pitchFamily="2" charset="-78"/>
                  <a:cs typeface="Adelle Sans Devanagari" panose="02000503000000020004" pitchFamily="2" charset="-78"/>
                </a:rPr>
                <a:t>): </a:t>
              </a:r>
              <a:r>
                <a:rPr lang="en-US" sz="1700" dirty="0">
                  <a:latin typeface="Adelle Sans Devanagari" panose="02000503000000020004" pitchFamily="2" charset="-78"/>
                  <a:cs typeface="Adelle Sans Devanagari" panose="02000503000000020004" pitchFamily="2" charset="-78"/>
                </a:rPr>
                <a:t>15 million</a:t>
              </a:r>
            </a:p>
            <a:p>
              <a:endParaRPr lang="en-US" dirty="0">
                <a:latin typeface="Adelle Sans Devanagari" panose="02000503000000020004" pitchFamily="2" charset="-78"/>
                <a:cs typeface="Adelle Sans Devanagari" panose="02000503000000020004" pitchFamily="2" charset="-78"/>
              </a:endParaRPr>
            </a:p>
            <a:p>
              <a:r>
                <a:rPr lang="en-US" b="1" dirty="0">
                  <a:latin typeface="Adelle Sans Devanagari" panose="02000503000000020004" pitchFamily="2" charset="-78"/>
                  <a:cs typeface="Adelle Sans Devanagari" panose="02000503000000020004" pitchFamily="2" charset="-78"/>
                </a:rPr>
                <a:t>Fisheries Value:</a:t>
              </a:r>
              <a:r>
                <a:rPr lang="en-US" dirty="0">
                  <a:latin typeface="Adelle Sans Devanagari" panose="02000503000000020004" pitchFamily="2" charset="-78"/>
                  <a:cs typeface="Adelle Sans Devanagari" panose="02000503000000020004" pitchFamily="2" charset="-78"/>
                </a:rPr>
                <a:t>	$25 million</a:t>
              </a:r>
            </a:p>
            <a:p>
              <a:endParaRPr lang="en-US" dirty="0">
                <a:latin typeface="Adelle Sans Devanagari" panose="02000503000000020004" pitchFamily="2" charset="-78"/>
                <a:cs typeface="Adelle Sans Devanagari" panose="02000503000000020004" pitchFamily="2" charset="-78"/>
              </a:endParaRPr>
            </a:p>
            <a:p>
              <a:r>
                <a:rPr lang="en-US" b="1" dirty="0">
                  <a:latin typeface="Adelle Sans Devanagari" panose="02000503000000020004" pitchFamily="2" charset="-78"/>
                  <a:cs typeface="Adelle Sans Devanagari" panose="02000503000000020004" pitchFamily="2" charset="-78"/>
                </a:rPr>
                <a:t>Fishery Status:</a:t>
              </a:r>
              <a:r>
                <a:rPr lang="en-US" dirty="0">
                  <a:latin typeface="Adelle Sans Devanagari" panose="02000503000000020004" pitchFamily="2" charset="-78"/>
                  <a:cs typeface="Adelle Sans Devanagari" panose="02000503000000020004" pitchFamily="2" charset="-78"/>
                </a:rPr>
                <a:t>	Not Overfished</a:t>
              </a:r>
            </a:p>
            <a:p>
              <a:endParaRPr lang="en-US" dirty="0">
                <a:latin typeface="Adelle Sans Devanagari" panose="02000503000000020004" pitchFamily="2" charset="-78"/>
                <a:cs typeface="Adelle Sans Devanagari" panose="02000503000000020004" pitchFamily="2" charset="-78"/>
              </a:endParaRPr>
            </a:p>
            <a:p>
              <a:r>
                <a:rPr lang="en-US" b="1" dirty="0">
                  <a:latin typeface="Adelle Sans Devanagari" panose="02000503000000020004" pitchFamily="2" charset="-78"/>
                  <a:cs typeface="Adelle Sans Devanagari" panose="02000503000000020004" pitchFamily="2" charset="-78"/>
                </a:rPr>
                <a:t>Prey:</a:t>
              </a:r>
              <a:r>
                <a:rPr lang="en-US" dirty="0">
                  <a:latin typeface="Adelle Sans Devanagari" panose="02000503000000020004" pitchFamily="2" charset="-78"/>
                  <a:cs typeface="Adelle Sans Devanagari" panose="02000503000000020004" pitchFamily="2" charset="-78"/>
                </a:rPr>
                <a:t>	Opportunistic Feeders</a:t>
              </a:r>
            </a:p>
          </p:txBody>
        </p:sp>
        <p:pic>
          <p:nvPicPr>
            <p:cNvPr id="19" name="Picture 2" descr="Left-eyed summer flounder flatfish illustration with dark brown body, dark spots, and lighter, tan-colored fins. Credit: NOAA Fisheries/Jack Hornady">
              <a:extLst>
                <a:ext uri="{FF2B5EF4-FFF2-40B4-BE49-F238E27FC236}">
                  <a16:creationId xmlns:a16="http://schemas.microsoft.com/office/drawing/2014/main" id="{04228DB2-359D-A268-3D23-72941BD7B01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01682" y="1713787"/>
              <a:ext cx="1835138" cy="1156590"/>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CAAC4AF5-3518-FC0D-573A-201AD74C9030}"/>
                </a:ext>
              </a:extLst>
            </p:cNvPr>
            <p:cNvSpPr txBox="1"/>
            <p:nvPr/>
          </p:nvSpPr>
          <p:spPr>
            <a:xfrm>
              <a:off x="311753" y="1561200"/>
              <a:ext cx="3614995" cy="1477328"/>
            </a:xfrm>
            <a:prstGeom prst="rect">
              <a:avLst/>
            </a:prstGeom>
            <a:noFill/>
          </p:spPr>
          <p:txBody>
            <a:bodyPr wrap="square">
              <a:spAutoFit/>
            </a:bodyPr>
            <a:lstStyle/>
            <a:p>
              <a:pPr algn="ctr"/>
              <a:r>
                <a:rPr lang="en-US" b="1" dirty="0">
                  <a:latin typeface="Adelle Sans Devanagari" panose="02000503000000020004" pitchFamily="2" charset="-78"/>
                  <a:cs typeface="Adelle Sans Devanagari" panose="02000503000000020004" pitchFamily="2" charset="-78"/>
                </a:rPr>
                <a:t>Summer Flounder</a:t>
              </a:r>
            </a:p>
            <a:p>
              <a:pPr algn="ctr"/>
              <a:r>
                <a:rPr lang="en-US" b="1" dirty="0">
                  <a:latin typeface="Adelle Sans Devanagari" panose="02000503000000020004" pitchFamily="2" charset="-78"/>
                  <a:cs typeface="Adelle Sans Devanagari" panose="02000503000000020004" pitchFamily="2" charset="-78"/>
                </a:rPr>
                <a:t> </a:t>
              </a:r>
            </a:p>
            <a:p>
              <a:pPr algn="ctr"/>
              <a:endParaRPr lang="en-US" b="1" dirty="0">
                <a:latin typeface="Adelle Sans Devanagari" panose="02000503000000020004" pitchFamily="2" charset="-78"/>
                <a:cs typeface="Adelle Sans Devanagari" panose="02000503000000020004" pitchFamily="2" charset="-78"/>
              </a:endParaRPr>
            </a:p>
            <a:p>
              <a:pPr algn="ctr"/>
              <a:endParaRPr lang="en-US" b="1" dirty="0">
                <a:latin typeface="Adelle Sans Devanagari" panose="02000503000000020004" pitchFamily="2" charset="-78"/>
                <a:cs typeface="Adelle Sans Devanagari" panose="02000503000000020004" pitchFamily="2" charset="-78"/>
              </a:endParaRPr>
            </a:p>
            <a:p>
              <a:pPr algn="ctr"/>
              <a:r>
                <a:rPr lang="en-US" b="1" dirty="0">
                  <a:latin typeface="Times New Roman" panose="02020603050405020304" pitchFamily="18" charset="0"/>
                  <a:cs typeface="Times New Roman" panose="02020603050405020304" pitchFamily="18" charset="0"/>
                </a:rPr>
                <a:t>(</a:t>
              </a:r>
              <a:r>
                <a:rPr lang="en-US" b="1" i="1" dirty="0">
                  <a:latin typeface="Times New Roman" panose="02020603050405020304" pitchFamily="18" charset="0"/>
                  <a:cs typeface="Times New Roman" panose="02020603050405020304" pitchFamily="18" charset="0"/>
                </a:rPr>
                <a:t>Paralichthys dentatus</a:t>
              </a:r>
              <a:r>
                <a:rPr lang="en-US" b="1" dirty="0">
                  <a:latin typeface="Times New Roman" panose="02020603050405020304" pitchFamily="18" charset="0"/>
                  <a:cs typeface="Times New Roman" panose="02020603050405020304" pitchFamily="18" charset="0"/>
                </a:rPr>
                <a:t>)</a:t>
              </a:r>
            </a:p>
          </p:txBody>
        </p:sp>
      </p:grpSp>
      <p:grpSp>
        <p:nvGrpSpPr>
          <p:cNvPr id="21" name="Group 20">
            <a:extLst>
              <a:ext uri="{FF2B5EF4-FFF2-40B4-BE49-F238E27FC236}">
                <a16:creationId xmlns:a16="http://schemas.microsoft.com/office/drawing/2014/main" id="{45AB0CEE-E769-CEE2-866F-9234E030ED62}"/>
              </a:ext>
            </a:extLst>
          </p:cNvPr>
          <p:cNvGrpSpPr/>
          <p:nvPr/>
        </p:nvGrpSpPr>
        <p:grpSpPr>
          <a:xfrm>
            <a:off x="4284265" y="1506053"/>
            <a:ext cx="3614994" cy="4876354"/>
            <a:chOff x="4284265" y="1486556"/>
            <a:chExt cx="3614994" cy="4944068"/>
          </a:xfrm>
        </p:grpSpPr>
        <p:grpSp>
          <p:nvGrpSpPr>
            <p:cNvPr id="22" name="Group 21">
              <a:extLst>
                <a:ext uri="{FF2B5EF4-FFF2-40B4-BE49-F238E27FC236}">
                  <a16:creationId xmlns:a16="http://schemas.microsoft.com/office/drawing/2014/main" id="{B1354BD1-7785-81C3-A09C-BE964763C482}"/>
                </a:ext>
              </a:extLst>
            </p:cNvPr>
            <p:cNvGrpSpPr/>
            <p:nvPr/>
          </p:nvGrpSpPr>
          <p:grpSpPr>
            <a:xfrm>
              <a:off x="4284265" y="1547629"/>
              <a:ext cx="3614994" cy="4882995"/>
              <a:chOff x="4081421" y="1547629"/>
              <a:chExt cx="3614994" cy="4882995"/>
            </a:xfrm>
          </p:grpSpPr>
          <p:sp>
            <p:nvSpPr>
              <p:cNvPr id="24" name="Rectangle 23">
                <a:extLst>
                  <a:ext uri="{FF2B5EF4-FFF2-40B4-BE49-F238E27FC236}">
                    <a16:creationId xmlns:a16="http://schemas.microsoft.com/office/drawing/2014/main" id="{159E77C1-54AA-E929-B9F6-8C3C4C79DBD3}"/>
                  </a:ext>
                </a:extLst>
              </p:cNvPr>
              <p:cNvSpPr/>
              <p:nvPr/>
            </p:nvSpPr>
            <p:spPr>
              <a:xfrm>
                <a:off x="4084535" y="1547629"/>
                <a:ext cx="3611880" cy="4882995"/>
              </a:xfrm>
              <a:prstGeom prst="rect">
                <a:avLst/>
              </a:prstGeom>
              <a:ln w="28575">
                <a:solidFill>
                  <a:srgbClr val="0000FF"/>
                </a:solidFill>
              </a:ln>
            </p:spPr>
            <p:style>
              <a:lnRef idx="2">
                <a:schemeClr val="accent6"/>
              </a:lnRef>
              <a:fillRef idx="1">
                <a:schemeClr val="lt1"/>
              </a:fillRef>
              <a:effectRef idx="0">
                <a:schemeClr val="accent6"/>
              </a:effectRef>
              <a:fontRef idx="minor">
                <a:schemeClr val="dk1"/>
              </a:fontRef>
            </p:style>
            <p:txBody>
              <a:bodyPr rtlCol="0" anchor="t"/>
              <a:lstStyle/>
              <a:p>
                <a:endParaRPr lang="en-US" dirty="0">
                  <a:latin typeface="Adelle Sans Devanagari" panose="02000503000000020004" pitchFamily="2" charset="-78"/>
                  <a:cs typeface="Adelle Sans Devanagari" panose="02000503000000020004" pitchFamily="2" charset="-78"/>
                </a:endParaRPr>
              </a:p>
              <a:p>
                <a:endParaRPr lang="en-US" dirty="0">
                  <a:latin typeface="Adelle Sans Devanagari" panose="02000503000000020004" pitchFamily="2" charset="-78"/>
                  <a:cs typeface="Adelle Sans Devanagari" panose="02000503000000020004" pitchFamily="2" charset="-78"/>
                </a:endParaRPr>
              </a:p>
              <a:p>
                <a:endParaRPr lang="en-US" dirty="0">
                  <a:latin typeface="Adelle Sans Devanagari" panose="02000503000000020004" pitchFamily="2" charset="-78"/>
                  <a:cs typeface="Adelle Sans Devanagari" panose="02000503000000020004" pitchFamily="2" charset="-78"/>
                </a:endParaRPr>
              </a:p>
              <a:p>
                <a:endParaRPr lang="en-US" dirty="0">
                  <a:latin typeface="Adelle Sans Devanagari" panose="02000503000000020004" pitchFamily="2" charset="-78"/>
                  <a:cs typeface="Adelle Sans Devanagari" panose="02000503000000020004" pitchFamily="2" charset="-78"/>
                </a:endParaRPr>
              </a:p>
              <a:p>
                <a:endParaRPr lang="en-US" dirty="0">
                  <a:latin typeface="Adelle Sans Devanagari" panose="02000503000000020004" pitchFamily="2" charset="-78"/>
                  <a:cs typeface="Adelle Sans Devanagari" panose="02000503000000020004" pitchFamily="2" charset="-78"/>
                </a:endParaRPr>
              </a:p>
              <a:p>
                <a:endParaRPr lang="en-US" dirty="0">
                  <a:latin typeface="Adelle Sans Devanagari" panose="02000503000000020004" pitchFamily="2" charset="-78"/>
                  <a:cs typeface="Adelle Sans Devanagari" panose="02000503000000020004" pitchFamily="2" charset="-78"/>
                </a:endParaRPr>
              </a:p>
              <a:p>
                <a:r>
                  <a:rPr lang="en-US" b="1" dirty="0">
                    <a:latin typeface="Adelle Sans Devanagari" panose="02000503000000020004" pitchFamily="2" charset="-78"/>
                    <a:cs typeface="Adelle Sans Devanagari" panose="02000503000000020004" pitchFamily="2" charset="-78"/>
                  </a:rPr>
                  <a:t>Nicknames:</a:t>
                </a:r>
                <a:r>
                  <a:rPr lang="en-US" dirty="0">
                    <a:latin typeface="Adelle Sans Devanagari" panose="02000503000000020004" pitchFamily="2" charset="-78"/>
                    <a:cs typeface="Adelle Sans Devanagari" panose="02000503000000020004" pitchFamily="2" charset="-78"/>
                  </a:rPr>
                  <a:t>	Striper, Rockfish</a:t>
                </a:r>
              </a:p>
              <a:p>
                <a:endParaRPr lang="en-US" dirty="0">
                  <a:latin typeface="Adelle Sans Devanagari" panose="02000503000000020004" pitchFamily="2" charset="-78"/>
                  <a:cs typeface="Adelle Sans Devanagari" panose="02000503000000020004" pitchFamily="2" charset="-78"/>
                </a:endParaRPr>
              </a:p>
              <a:p>
                <a:r>
                  <a:rPr lang="en-US" b="1" dirty="0">
                    <a:latin typeface="Adelle Sans Devanagari" panose="02000503000000020004" pitchFamily="2" charset="-78"/>
                    <a:cs typeface="Adelle Sans Devanagari" panose="02000503000000020004" pitchFamily="2" charset="-78"/>
                  </a:rPr>
                  <a:t>Temperature</a:t>
                </a:r>
                <a:r>
                  <a:rPr lang="en-US" dirty="0">
                    <a:latin typeface="Adelle Sans Devanagari" panose="02000503000000020004" pitchFamily="2" charset="-78"/>
                    <a:cs typeface="Adelle Sans Devanagari" panose="02000503000000020004" pitchFamily="2" charset="-78"/>
                  </a:rPr>
                  <a:t> </a:t>
                </a:r>
                <a:r>
                  <a:rPr lang="en-US" b="1" dirty="0">
                    <a:latin typeface="Adelle Sans Devanagari" panose="02000503000000020004" pitchFamily="2" charset="-78"/>
                    <a:cs typeface="Adelle Sans Devanagari" panose="02000503000000020004" pitchFamily="2" charset="-78"/>
                  </a:rPr>
                  <a:t>Range:</a:t>
                </a:r>
                <a:r>
                  <a:rPr lang="en-US" dirty="0">
                    <a:latin typeface="Adelle Sans Devanagari" panose="02000503000000020004" pitchFamily="2" charset="-78"/>
                    <a:cs typeface="Adelle Sans Devanagari" panose="02000503000000020004" pitchFamily="2" charset="-78"/>
                  </a:rPr>
                  <a:t>	16 to 20°C</a:t>
                </a:r>
              </a:p>
              <a:p>
                <a:endParaRPr lang="en-US" sz="1700" dirty="0">
                  <a:latin typeface="Adelle Sans Devanagari" panose="02000503000000020004" pitchFamily="2" charset="-78"/>
                  <a:cs typeface="Adelle Sans Devanagari" panose="02000503000000020004" pitchFamily="2" charset="-78"/>
                </a:endParaRPr>
              </a:p>
              <a:p>
                <a:r>
                  <a:rPr lang="en-US" sz="1700" b="1" dirty="0">
                    <a:latin typeface="Adelle Sans Devanagari" panose="02000503000000020004" pitchFamily="2" charset="-78"/>
                    <a:cs typeface="Adelle Sans Devanagari" panose="02000503000000020004" pitchFamily="2" charset="-78"/>
                  </a:rPr>
                  <a:t>Fisheries Landings (</a:t>
                </a:r>
                <a:r>
                  <a:rPr lang="en-US" sz="1700" b="1" dirty="0" err="1">
                    <a:latin typeface="Adelle Sans Devanagari" panose="02000503000000020004" pitchFamily="2" charset="-78"/>
                    <a:cs typeface="Adelle Sans Devanagari" panose="02000503000000020004" pitchFamily="2" charset="-78"/>
                  </a:rPr>
                  <a:t>lbs</a:t>
                </a:r>
                <a:r>
                  <a:rPr lang="en-US" sz="1700" b="1" dirty="0">
                    <a:latin typeface="Adelle Sans Devanagari" panose="02000503000000020004" pitchFamily="2" charset="-78"/>
                    <a:cs typeface="Adelle Sans Devanagari" panose="02000503000000020004" pitchFamily="2" charset="-78"/>
                  </a:rPr>
                  <a:t>): </a:t>
                </a:r>
                <a:r>
                  <a:rPr lang="en-US" sz="1700" dirty="0">
                    <a:latin typeface="Adelle Sans Devanagari" panose="02000503000000020004" pitchFamily="2" charset="-78"/>
                    <a:cs typeface="Adelle Sans Devanagari" panose="02000503000000020004" pitchFamily="2" charset="-78"/>
                  </a:rPr>
                  <a:t>19 million</a:t>
                </a:r>
              </a:p>
              <a:p>
                <a:endParaRPr lang="en-US" dirty="0">
                  <a:latin typeface="Adelle Sans Devanagari" panose="02000503000000020004" pitchFamily="2" charset="-78"/>
                  <a:cs typeface="Adelle Sans Devanagari" panose="02000503000000020004" pitchFamily="2" charset="-78"/>
                </a:endParaRPr>
              </a:p>
              <a:p>
                <a:r>
                  <a:rPr lang="en-US" b="1" dirty="0">
                    <a:latin typeface="Adelle Sans Devanagari" panose="02000503000000020004" pitchFamily="2" charset="-78"/>
                    <a:cs typeface="Adelle Sans Devanagari" panose="02000503000000020004" pitchFamily="2" charset="-78"/>
                  </a:rPr>
                  <a:t>Fisheries Value: </a:t>
                </a:r>
                <a:r>
                  <a:rPr lang="en-US" dirty="0">
                    <a:latin typeface="Adelle Sans Devanagari" panose="02000503000000020004" pitchFamily="2" charset="-78"/>
                    <a:cs typeface="Adelle Sans Devanagari" panose="02000503000000020004" pitchFamily="2" charset="-78"/>
                  </a:rPr>
                  <a:t>	$13 million</a:t>
                </a:r>
              </a:p>
              <a:p>
                <a:endParaRPr lang="en-US" dirty="0">
                  <a:latin typeface="Adelle Sans Devanagari" panose="02000503000000020004" pitchFamily="2" charset="-78"/>
                  <a:cs typeface="Adelle Sans Devanagari" panose="02000503000000020004" pitchFamily="2" charset="-78"/>
                </a:endParaRPr>
              </a:p>
              <a:p>
                <a:r>
                  <a:rPr lang="en-US" b="1" dirty="0">
                    <a:latin typeface="Adelle Sans Devanagari" panose="02000503000000020004" pitchFamily="2" charset="-78"/>
                    <a:cs typeface="Adelle Sans Devanagari" panose="02000503000000020004" pitchFamily="2" charset="-78"/>
                  </a:rPr>
                  <a:t>Fishery Status: </a:t>
                </a:r>
                <a:r>
                  <a:rPr lang="en-US" dirty="0">
                    <a:latin typeface="Adelle Sans Devanagari" panose="02000503000000020004" pitchFamily="2" charset="-78"/>
                    <a:cs typeface="Adelle Sans Devanagari" panose="02000503000000020004" pitchFamily="2" charset="-78"/>
                  </a:rPr>
                  <a:t>	Overfished</a:t>
                </a:r>
              </a:p>
              <a:p>
                <a:endParaRPr lang="en-US" dirty="0">
                  <a:latin typeface="Adelle Sans Devanagari" panose="02000503000000020004" pitchFamily="2" charset="-78"/>
                  <a:cs typeface="Adelle Sans Devanagari" panose="02000503000000020004" pitchFamily="2" charset="-78"/>
                </a:endParaRPr>
              </a:p>
              <a:p>
                <a:r>
                  <a:rPr lang="en-US" b="1" dirty="0">
                    <a:latin typeface="Adelle Sans Devanagari" panose="02000503000000020004" pitchFamily="2" charset="-78"/>
                    <a:cs typeface="Adelle Sans Devanagari" panose="02000503000000020004" pitchFamily="2" charset="-78"/>
                  </a:rPr>
                  <a:t>Prey: </a:t>
                </a:r>
                <a:r>
                  <a:rPr lang="en-US" dirty="0">
                    <a:latin typeface="Adelle Sans Devanagari" panose="02000503000000020004" pitchFamily="2" charset="-78"/>
                    <a:cs typeface="Adelle Sans Devanagari" panose="02000503000000020004" pitchFamily="2" charset="-78"/>
                  </a:rPr>
                  <a:t>	 Opportunistic Feeders</a:t>
                </a:r>
                <a:endParaRPr lang="en-US" dirty="0"/>
              </a:p>
            </p:txBody>
          </p:sp>
          <p:sp>
            <p:nvSpPr>
              <p:cNvPr id="25" name="TextBox 24">
                <a:extLst>
                  <a:ext uri="{FF2B5EF4-FFF2-40B4-BE49-F238E27FC236}">
                    <a16:creationId xmlns:a16="http://schemas.microsoft.com/office/drawing/2014/main" id="{42321D8C-1D96-B132-CFBE-738AF20334DC}"/>
                  </a:ext>
                </a:extLst>
              </p:cNvPr>
              <p:cNvSpPr txBox="1"/>
              <p:nvPr/>
            </p:nvSpPr>
            <p:spPr>
              <a:xfrm>
                <a:off x="4081421" y="1553418"/>
                <a:ext cx="3614994" cy="1497843"/>
              </a:xfrm>
              <a:prstGeom prst="rect">
                <a:avLst/>
              </a:prstGeom>
              <a:noFill/>
            </p:spPr>
            <p:txBody>
              <a:bodyPr wrap="square">
                <a:spAutoFit/>
              </a:bodyPr>
              <a:lstStyle/>
              <a:p>
                <a:pPr algn="ctr"/>
                <a:r>
                  <a:rPr lang="en-US" b="1" dirty="0">
                    <a:latin typeface="Adelle Sans Devanagari" panose="02000503000000020004" pitchFamily="2" charset="-78"/>
                    <a:cs typeface="Adelle Sans Devanagari" panose="02000503000000020004" pitchFamily="2" charset="-78"/>
                  </a:rPr>
                  <a:t>Striped Bass </a:t>
                </a:r>
              </a:p>
              <a:p>
                <a:pPr algn="ctr"/>
                <a:endParaRPr lang="en-US" b="1" dirty="0">
                  <a:latin typeface="Adelle Sans Devanagari" panose="02000503000000020004" pitchFamily="2" charset="-78"/>
                  <a:cs typeface="Adelle Sans Devanagari" panose="02000503000000020004" pitchFamily="2" charset="-78"/>
                </a:endParaRPr>
              </a:p>
              <a:p>
                <a:pPr algn="ctr"/>
                <a:endParaRPr lang="en-US" b="1" dirty="0">
                  <a:latin typeface="Adelle Sans Devanagari" panose="02000503000000020004" pitchFamily="2" charset="-78"/>
                  <a:cs typeface="Adelle Sans Devanagari" panose="02000503000000020004" pitchFamily="2" charset="-78"/>
                </a:endParaRPr>
              </a:p>
              <a:p>
                <a:pPr algn="ctr"/>
                <a:endParaRPr lang="en-US" b="1" dirty="0">
                  <a:latin typeface="Adelle Sans Devanagari" panose="02000503000000020004" pitchFamily="2" charset="-78"/>
                  <a:cs typeface="Adelle Sans Devanagari" panose="02000503000000020004" pitchFamily="2" charset="-78"/>
                </a:endParaRPr>
              </a:p>
              <a:p>
                <a:pPr algn="ctr"/>
                <a:r>
                  <a:rPr lang="en-US" b="1" dirty="0">
                    <a:latin typeface="Times New Roman" panose="02020603050405020304" pitchFamily="18" charset="0"/>
                    <a:cs typeface="Times New Roman" panose="02020603050405020304" pitchFamily="18" charset="0"/>
                  </a:rPr>
                  <a:t>(</a:t>
                </a:r>
                <a:r>
                  <a:rPr lang="en-US" b="1" i="1" dirty="0" err="1">
                    <a:latin typeface="Times New Roman" panose="02020603050405020304" pitchFamily="18" charset="0"/>
                    <a:cs typeface="Times New Roman" panose="02020603050405020304" pitchFamily="18" charset="0"/>
                  </a:rPr>
                  <a:t>Morone</a:t>
                </a:r>
                <a:r>
                  <a:rPr lang="en-US" b="1" i="1" dirty="0">
                    <a:latin typeface="Times New Roman" panose="02020603050405020304" pitchFamily="18" charset="0"/>
                    <a:cs typeface="Times New Roman" panose="02020603050405020304" pitchFamily="18" charset="0"/>
                  </a:rPr>
                  <a:t> saxatilis)</a:t>
                </a:r>
                <a:endParaRPr lang="en-US" b="1" dirty="0">
                  <a:latin typeface="Times New Roman" panose="02020603050405020304" pitchFamily="18" charset="0"/>
                  <a:cs typeface="Times New Roman" panose="02020603050405020304" pitchFamily="18" charset="0"/>
                </a:endParaRPr>
              </a:p>
            </p:txBody>
          </p:sp>
        </p:grpSp>
        <p:pic>
          <p:nvPicPr>
            <p:cNvPr id="23" name="Picture 4" descr="Side-profile illustration of a shiny striped bass fish with black stripes running along its body. Credit: NOAA Fisheries/Jack Hornady">
              <a:extLst>
                <a:ext uri="{FF2B5EF4-FFF2-40B4-BE49-F238E27FC236}">
                  <a16:creationId xmlns:a16="http://schemas.microsoft.com/office/drawing/2014/main" id="{2D484FF7-9304-6982-90DF-E57A922679E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990508" y="1486556"/>
              <a:ext cx="2202509" cy="1611051"/>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380759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 name="Picture 62" descr="A map of the united states&#10;&#10;Description automatically generated">
            <a:extLst>
              <a:ext uri="{FF2B5EF4-FFF2-40B4-BE49-F238E27FC236}">
                <a16:creationId xmlns:a16="http://schemas.microsoft.com/office/drawing/2014/main" id="{82AC68A2-1669-8839-5CDE-E079B7E631A2}"/>
              </a:ext>
            </a:extLst>
          </p:cNvPr>
          <p:cNvPicPr>
            <a:picLocks noChangeAspect="1"/>
          </p:cNvPicPr>
          <p:nvPr/>
        </p:nvPicPr>
        <p:blipFill rotWithShape="1">
          <a:blip r:embed="rId3"/>
          <a:srcRect t="5760"/>
          <a:stretch/>
        </p:blipFill>
        <p:spPr>
          <a:xfrm>
            <a:off x="404985" y="4491178"/>
            <a:ext cx="3593167" cy="2145167"/>
          </a:xfrm>
          <a:prstGeom prst="rect">
            <a:avLst/>
          </a:prstGeom>
        </p:spPr>
      </p:pic>
      <p:pic>
        <p:nvPicPr>
          <p:cNvPr id="65" name="Picture 64" descr="A map of the world&#10;&#10;Description automatically generated">
            <a:extLst>
              <a:ext uri="{FF2B5EF4-FFF2-40B4-BE49-F238E27FC236}">
                <a16:creationId xmlns:a16="http://schemas.microsoft.com/office/drawing/2014/main" id="{E63DE511-CDD8-8AD6-C2FE-4DCBCFF07D75}"/>
              </a:ext>
            </a:extLst>
          </p:cNvPr>
          <p:cNvPicPr>
            <a:picLocks noChangeAspect="1"/>
          </p:cNvPicPr>
          <p:nvPr/>
        </p:nvPicPr>
        <p:blipFill rotWithShape="1">
          <a:blip r:embed="rId4"/>
          <a:srcRect t="4337"/>
          <a:stretch/>
        </p:blipFill>
        <p:spPr>
          <a:xfrm>
            <a:off x="4403138" y="4466285"/>
            <a:ext cx="3407233" cy="2170060"/>
          </a:xfrm>
          <a:prstGeom prst="rect">
            <a:avLst/>
          </a:prstGeom>
        </p:spPr>
      </p:pic>
      <p:pic>
        <p:nvPicPr>
          <p:cNvPr id="67" name="Picture 66" descr="A map of the world&#10;&#10;Description automatically generated">
            <a:extLst>
              <a:ext uri="{FF2B5EF4-FFF2-40B4-BE49-F238E27FC236}">
                <a16:creationId xmlns:a16="http://schemas.microsoft.com/office/drawing/2014/main" id="{6CACE108-6D8F-8701-358A-8C4B85B36DB7}"/>
              </a:ext>
            </a:extLst>
          </p:cNvPr>
          <p:cNvPicPr>
            <a:picLocks noChangeAspect="1"/>
          </p:cNvPicPr>
          <p:nvPr/>
        </p:nvPicPr>
        <p:blipFill rotWithShape="1">
          <a:blip r:embed="rId5"/>
          <a:srcRect t="4698"/>
          <a:stretch/>
        </p:blipFill>
        <p:spPr>
          <a:xfrm>
            <a:off x="8215357" y="4468489"/>
            <a:ext cx="3571658" cy="2170060"/>
          </a:xfrm>
          <a:prstGeom prst="rect">
            <a:avLst/>
          </a:prstGeom>
        </p:spPr>
      </p:pic>
      <p:sp>
        <p:nvSpPr>
          <p:cNvPr id="2" name="Title 1">
            <a:extLst>
              <a:ext uri="{FF2B5EF4-FFF2-40B4-BE49-F238E27FC236}">
                <a16:creationId xmlns:a16="http://schemas.microsoft.com/office/drawing/2014/main" id="{711D60F4-6E25-6648-AFE4-232A5DAC5BCD}"/>
              </a:ext>
            </a:extLst>
          </p:cNvPr>
          <p:cNvSpPr>
            <a:spLocks noGrp="1"/>
          </p:cNvSpPr>
          <p:nvPr>
            <p:ph type="title"/>
          </p:nvPr>
        </p:nvSpPr>
        <p:spPr>
          <a:xfrm>
            <a:off x="167350" y="401032"/>
            <a:ext cx="11857300" cy="1325563"/>
          </a:xfrm>
        </p:spPr>
        <p:txBody>
          <a:bodyPr>
            <a:normAutofit/>
          </a:bodyPr>
          <a:lstStyle/>
          <a:p>
            <a:pPr algn="ctr"/>
            <a:r>
              <a:rPr lang="en-US" sz="4000" dirty="0"/>
              <a:t>Timing of Cold Pool Formation/Breakdown Varies </a:t>
            </a:r>
          </a:p>
        </p:txBody>
      </p:sp>
      <p:sp>
        <p:nvSpPr>
          <p:cNvPr id="4" name="Slide Number Placeholder 3">
            <a:extLst>
              <a:ext uri="{FF2B5EF4-FFF2-40B4-BE49-F238E27FC236}">
                <a16:creationId xmlns:a16="http://schemas.microsoft.com/office/drawing/2014/main" id="{97FCE9D0-01AA-7C1C-6B23-6E341AF69EED}"/>
              </a:ext>
            </a:extLst>
          </p:cNvPr>
          <p:cNvSpPr>
            <a:spLocks noGrp="1"/>
          </p:cNvSpPr>
          <p:nvPr>
            <p:ph type="sldNum" sz="quarter" idx="12"/>
          </p:nvPr>
        </p:nvSpPr>
        <p:spPr/>
        <p:txBody>
          <a:bodyPr/>
          <a:lstStyle/>
          <a:p>
            <a:fld id="{7FC46575-6D3F-4D40-B678-5D601DAEDA75}" type="slidenum">
              <a:rPr lang="en-US" smtClean="0"/>
              <a:t>4</a:t>
            </a:fld>
            <a:endParaRPr lang="en-US"/>
          </a:p>
        </p:txBody>
      </p:sp>
      <p:pic>
        <p:nvPicPr>
          <p:cNvPr id="49" name="Content Placeholder 48" descr="A map of the world&#10;&#10;Description automatically generated">
            <a:extLst>
              <a:ext uri="{FF2B5EF4-FFF2-40B4-BE49-F238E27FC236}">
                <a16:creationId xmlns:a16="http://schemas.microsoft.com/office/drawing/2014/main" id="{699F9417-4612-C2DB-E1D3-4255847EE22D}"/>
              </a:ext>
            </a:extLst>
          </p:cNvPr>
          <p:cNvPicPr>
            <a:picLocks noGrp="1" noChangeAspect="1"/>
          </p:cNvPicPr>
          <p:nvPr>
            <p:ph idx="1"/>
          </p:nvPr>
        </p:nvPicPr>
        <p:blipFill>
          <a:blip r:embed="rId6"/>
          <a:stretch>
            <a:fillRect/>
          </a:stretch>
        </p:blipFill>
        <p:spPr>
          <a:xfrm>
            <a:off x="0" y="1443194"/>
            <a:ext cx="3068351" cy="1971376"/>
          </a:xfrm>
        </p:spPr>
      </p:pic>
      <p:pic>
        <p:nvPicPr>
          <p:cNvPr id="51" name="Picture 50" descr="A map of the arctic&#10;&#10;Description automatically generated">
            <a:extLst>
              <a:ext uri="{FF2B5EF4-FFF2-40B4-BE49-F238E27FC236}">
                <a16:creationId xmlns:a16="http://schemas.microsoft.com/office/drawing/2014/main" id="{860A791C-15CF-7467-C75C-0ABAA69FFDEE}"/>
              </a:ext>
            </a:extLst>
          </p:cNvPr>
          <p:cNvPicPr>
            <a:picLocks noChangeAspect="1"/>
          </p:cNvPicPr>
          <p:nvPr/>
        </p:nvPicPr>
        <p:blipFill rotWithShape="1">
          <a:blip r:embed="rId7"/>
          <a:srcRect t="2771"/>
          <a:stretch/>
        </p:blipFill>
        <p:spPr>
          <a:xfrm>
            <a:off x="2922803" y="1517549"/>
            <a:ext cx="3337126" cy="1966699"/>
          </a:xfrm>
          <a:prstGeom prst="rect">
            <a:avLst/>
          </a:prstGeom>
        </p:spPr>
      </p:pic>
      <p:pic>
        <p:nvPicPr>
          <p:cNvPr id="53" name="Picture 52" descr="A map of the united states&#10;&#10;Description automatically generated">
            <a:extLst>
              <a:ext uri="{FF2B5EF4-FFF2-40B4-BE49-F238E27FC236}">
                <a16:creationId xmlns:a16="http://schemas.microsoft.com/office/drawing/2014/main" id="{5C5C920F-689F-FFF6-5DE2-D5AEF6F99AEA}"/>
              </a:ext>
            </a:extLst>
          </p:cNvPr>
          <p:cNvPicPr>
            <a:picLocks noChangeAspect="1"/>
          </p:cNvPicPr>
          <p:nvPr/>
        </p:nvPicPr>
        <p:blipFill rotWithShape="1">
          <a:blip r:embed="rId8"/>
          <a:srcRect t="3883"/>
          <a:stretch/>
        </p:blipFill>
        <p:spPr>
          <a:xfrm>
            <a:off x="6114381" y="1523162"/>
            <a:ext cx="3193170" cy="1961086"/>
          </a:xfrm>
          <a:prstGeom prst="rect">
            <a:avLst/>
          </a:prstGeom>
        </p:spPr>
      </p:pic>
      <p:pic>
        <p:nvPicPr>
          <p:cNvPr id="57" name="Picture 56" descr="A map of the united states&#10;&#10;Description automatically generated">
            <a:extLst>
              <a:ext uri="{FF2B5EF4-FFF2-40B4-BE49-F238E27FC236}">
                <a16:creationId xmlns:a16="http://schemas.microsoft.com/office/drawing/2014/main" id="{9EC495C6-80F8-4FC9-C124-5AEDA130BEDD}"/>
              </a:ext>
            </a:extLst>
          </p:cNvPr>
          <p:cNvPicPr>
            <a:picLocks noChangeAspect="1"/>
          </p:cNvPicPr>
          <p:nvPr/>
        </p:nvPicPr>
        <p:blipFill>
          <a:blip r:embed="rId9"/>
          <a:stretch>
            <a:fillRect/>
          </a:stretch>
        </p:blipFill>
        <p:spPr>
          <a:xfrm>
            <a:off x="9162004" y="1517548"/>
            <a:ext cx="3029996" cy="1966699"/>
          </a:xfrm>
          <a:prstGeom prst="rect">
            <a:avLst/>
          </a:prstGeom>
        </p:spPr>
      </p:pic>
      <p:sp>
        <p:nvSpPr>
          <p:cNvPr id="68" name="Right Arrow 67">
            <a:extLst>
              <a:ext uri="{FF2B5EF4-FFF2-40B4-BE49-F238E27FC236}">
                <a16:creationId xmlns:a16="http://schemas.microsoft.com/office/drawing/2014/main" id="{9643A9B0-A7D1-3538-6A6F-C5A52788D381}"/>
              </a:ext>
            </a:extLst>
          </p:cNvPr>
          <p:cNvSpPr/>
          <p:nvPr/>
        </p:nvSpPr>
        <p:spPr>
          <a:xfrm>
            <a:off x="2312276" y="3543506"/>
            <a:ext cx="7567449" cy="642601"/>
          </a:xfrm>
          <a:prstGeom prst="rightArrow">
            <a:avLst/>
          </a:prstGeom>
          <a:solidFill>
            <a:schemeClr val="accent1">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latin typeface="Arial" panose="020B0604020202020204" pitchFamily="34" charset="0"/>
                <a:cs typeface="Arial" panose="020B0604020202020204" pitchFamily="34" charset="0"/>
              </a:rPr>
              <a:t>40-day span</a:t>
            </a:r>
          </a:p>
        </p:txBody>
      </p:sp>
      <p:sp>
        <p:nvSpPr>
          <p:cNvPr id="3" name="TextBox 2">
            <a:extLst>
              <a:ext uri="{FF2B5EF4-FFF2-40B4-BE49-F238E27FC236}">
                <a16:creationId xmlns:a16="http://schemas.microsoft.com/office/drawing/2014/main" id="{D15B845C-CAC4-80A8-A540-83EC7A9F32B2}"/>
              </a:ext>
            </a:extLst>
          </p:cNvPr>
          <p:cNvSpPr txBox="1"/>
          <p:nvPr/>
        </p:nvSpPr>
        <p:spPr>
          <a:xfrm>
            <a:off x="5219125" y="2795474"/>
            <a:ext cx="1805302" cy="523220"/>
          </a:xfrm>
          <a:prstGeom prst="rect">
            <a:avLst/>
          </a:prstGeom>
          <a:solidFill>
            <a:schemeClr val="bg1"/>
          </a:solidFill>
          <a:ln>
            <a:solidFill>
              <a:schemeClr val="tx1"/>
            </a:solidFill>
          </a:ln>
        </p:spPr>
        <p:txBody>
          <a:bodyPr wrap="square" rtlCol="0">
            <a:spAutoFit/>
          </a:bodyPr>
          <a:lstStyle/>
          <a:p>
            <a:r>
              <a:rPr lang="en-US" sz="2800" dirty="0">
                <a:latin typeface="Arial" panose="020B0604020202020204" pitchFamily="34" charset="0"/>
                <a:cs typeface="Arial" panose="020B0604020202020204" pitchFamily="34" charset="0"/>
              </a:rPr>
              <a:t>Formation</a:t>
            </a:r>
          </a:p>
        </p:txBody>
      </p:sp>
      <p:sp>
        <p:nvSpPr>
          <p:cNvPr id="6" name="TextBox 5">
            <a:extLst>
              <a:ext uri="{FF2B5EF4-FFF2-40B4-BE49-F238E27FC236}">
                <a16:creationId xmlns:a16="http://schemas.microsoft.com/office/drawing/2014/main" id="{33B7CEB5-B203-915A-0436-1B520987DF54}"/>
              </a:ext>
            </a:extLst>
          </p:cNvPr>
          <p:cNvSpPr txBox="1"/>
          <p:nvPr/>
        </p:nvSpPr>
        <p:spPr>
          <a:xfrm>
            <a:off x="4753325" y="4018241"/>
            <a:ext cx="2685351" cy="369332"/>
          </a:xfrm>
          <a:prstGeom prst="rect">
            <a:avLst/>
          </a:prstGeom>
          <a:noFill/>
        </p:spPr>
        <p:txBody>
          <a:bodyPr wrap="none" rtlCol="0">
            <a:spAutoFit/>
          </a:bodyPr>
          <a:lstStyle/>
          <a:p>
            <a:pPr algn="ctr"/>
            <a:r>
              <a:rPr lang="en-US" dirty="0">
                <a:latin typeface="Arial" panose="020B0604020202020204" pitchFamily="34" charset="0"/>
                <a:cs typeface="Arial" panose="020B0604020202020204" pitchFamily="34" charset="0"/>
              </a:rPr>
              <a:t>(from Chen et. al. 2018) </a:t>
            </a:r>
          </a:p>
        </p:txBody>
      </p:sp>
      <p:grpSp>
        <p:nvGrpSpPr>
          <p:cNvPr id="7" name="Group 6">
            <a:extLst>
              <a:ext uri="{FF2B5EF4-FFF2-40B4-BE49-F238E27FC236}">
                <a16:creationId xmlns:a16="http://schemas.microsoft.com/office/drawing/2014/main" id="{39B64574-A240-995D-96C3-98A2DCA3AD73}"/>
              </a:ext>
            </a:extLst>
          </p:cNvPr>
          <p:cNvGrpSpPr/>
          <p:nvPr/>
        </p:nvGrpSpPr>
        <p:grpSpPr>
          <a:xfrm>
            <a:off x="0" y="0"/>
            <a:ext cx="12192000" cy="548640"/>
            <a:chOff x="0" y="0"/>
            <a:chExt cx="12192000" cy="548640"/>
          </a:xfrm>
        </p:grpSpPr>
        <p:sp>
          <p:nvSpPr>
            <p:cNvPr id="8" name="Rectangle 7">
              <a:extLst>
                <a:ext uri="{FF2B5EF4-FFF2-40B4-BE49-F238E27FC236}">
                  <a16:creationId xmlns:a16="http://schemas.microsoft.com/office/drawing/2014/main" id="{C8375560-DE25-75BD-9290-17C1F802780D}"/>
                </a:ext>
              </a:extLst>
            </p:cNvPr>
            <p:cNvSpPr/>
            <p:nvPr/>
          </p:nvSpPr>
          <p:spPr>
            <a:xfrm>
              <a:off x="0" y="0"/>
              <a:ext cx="12192000" cy="54864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grpSp>
          <p:nvGrpSpPr>
            <p:cNvPr id="9" name="Group 8">
              <a:extLst>
                <a:ext uri="{FF2B5EF4-FFF2-40B4-BE49-F238E27FC236}">
                  <a16:creationId xmlns:a16="http://schemas.microsoft.com/office/drawing/2014/main" id="{8242E640-6973-AA8E-BB8B-EE2F7012A851}"/>
                </a:ext>
              </a:extLst>
            </p:cNvPr>
            <p:cNvGrpSpPr/>
            <p:nvPr/>
          </p:nvGrpSpPr>
          <p:grpSpPr>
            <a:xfrm>
              <a:off x="508000" y="6743"/>
              <a:ext cx="11176000" cy="477279"/>
              <a:chOff x="508000" y="1046502"/>
              <a:chExt cx="11176000" cy="477279"/>
            </a:xfrm>
          </p:grpSpPr>
          <p:grpSp>
            <p:nvGrpSpPr>
              <p:cNvPr id="10" name="Group 9">
                <a:extLst>
                  <a:ext uri="{FF2B5EF4-FFF2-40B4-BE49-F238E27FC236}">
                    <a16:creationId xmlns:a16="http://schemas.microsoft.com/office/drawing/2014/main" id="{1D1EFE40-4B22-2963-A1B4-7A7A8C2AD88C}"/>
                  </a:ext>
                </a:extLst>
              </p:cNvPr>
              <p:cNvGrpSpPr/>
              <p:nvPr/>
            </p:nvGrpSpPr>
            <p:grpSpPr>
              <a:xfrm>
                <a:off x="508000" y="1046502"/>
                <a:ext cx="1828800" cy="477279"/>
                <a:chOff x="465235" y="141883"/>
                <a:chExt cx="1828800" cy="477279"/>
              </a:xfrm>
            </p:grpSpPr>
            <p:sp>
              <p:nvSpPr>
                <p:cNvPr id="41" name="TextBox 40">
                  <a:extLst>
                    <a:ext uri="{FF2B5EF4-FFF2-40B4-BE49-F238E27FC236}">
                      <a16:creationId xmlns:a16="http://schemas.microsoft.com/office/drawing/2014/main" id="{A493B35C-DC27-F4D1-B92A-1FC86E8A384B}"/>
                    </a:ext>
                  </a:extLst>
                </p:cNvPr>
                <p:cNvSpPr txBox="1"/>
                <p:nvPr/>
              </p:nvSpPr>
              <p:spPr>
                <a:xfrm>
                  <a:off x="465235" y="496051"/>
                  <a:ext cx="1828800" cy="123111"/>
                </a:xfrm>
                <a:prstGeom prst="rect">
                  <a:avLst/>
                </a:prstGeom>
                <a:solidFill>
                  <a:schemeClr val="accent5">
                    <a:lumMod val="75000"/>
                  </a:schemeClr>
                </a:solidFill>
                <a:ln>
                  <a:solidFill>
                    <a:schemeClr val="accent5">
                      <a:lumMod val="75000"/>
                    </a:schemeClr>
                  </a:solidFill>
                </a:ln>
              </p:spPr>
              <p:txBody>
                <a:bodyPr wrap="square" rtlCol="0">
                  <a:spAutoFit/>
                </a:bodyPr>
                <a:lstStyle/>
                <a:p>
                  <a:endParaRPr lang="en-US" sz="200" dirty="0">
                    <a:solidFill>
                      <a:schemeClr val="accent1">
                        <a:lumMod val="40000"/>
                        <a:lumOff val="60000"/>
                      </a:schemeClr>
                    </a:solidFill>
                    <a:latin typeface="Arial" panose="020B0604020202020204" pitchFamily="34" charset="0"/>
                    <a:cs typeface="Arial" panose="020B0604020202020204" pitchFamily="34" charset="0"/>
                  </a:endParaRPr>
                </a:p>
              </p:txBody>
            </p:sp>
            <p:sp>
              <p:nvSpPr>
                <p:cNvPr id="42" name="TextBox 41">
                  <a:extLst>
                    <a:ext uri="{FF2B5EF4-FFF2-40B4-BE49-F238E27FC236}">
                      <a16:creationId xmlns:a16="http://schemas.microsoft.com/office/drawing/2014/main" id="{F7029D98-C9FB-5148-0ABF-091BDBAE06E7}"/>
                    </a:ext>
                  </a:extLst>
                </p:cNvPr>
                <p:cNvSpPr txBox="1"/>
                <p:nvPr/>
              </p:nvSpPr>
              <p:spPr>
                <a:xfrm>
                  <a:off x="613239" y="141883"/>
                  <a:ext cx="1532792" cy="369332"/>
                </a:xfrm>
                <a:prstGeom prst="rect">
                  <a:avLst/>
                </a:prstGeom>
                <a:noFill/>
              </p:spPr>
              <p:txBody>
                <a:bodyPr wrap="none" rtlCol="0">
                  <a:spAutoFit/>
                </a:bodyPr>
                <a:lstStyle/>
                <a:p>
                  <a:pPr algn="ctr"/>
                  <a:r>
                    <a:rPr lang="en-US" b="1" dirty="0">
                      <a:solidFill>
                        <a:schemeClr val="bg2">
                          <a:lumMod val="50000"/>
                        </a:schemeClr>
                      </a:solidFill>
                      <a:latin typeface="Arial" panose="020B0604020202020204" pitchFamily="34" charset="0"/>
                      <a:cs typeface="Arial" panose="020B0604020202020204" pitchFamily="34" charset="0"/>
                    </a:rPr>
                    <a:t>Introduction</a:t>
                  </a:r>
                </a:p>
              </p:txBody>
            </p:sp>
          </p:grpSp>
          <p:grpSp>
            <p:nvGrpSpPr>
              <p:cNvPr id="11" name="Group 10">
                <a:extLst>
                  <a:ext uri="{FF2B5EF4-FFF2-40B4-BE49-F238E27FC236}">
                    <a16:creationId xmlns:a16="http://schemas.microsoft.com/office/drawing/2014/main" id="{EDBBC9F8-CB65-5F73-2959-D65DBEF45D95}"/>
                  </a:ext>
                </a:extLst>
              </p:cNvPr>
              <p:cNvGrpSpPr/>
              <p:nvPr/>
            </p:nvGrpSpPr>
            <p:grpSpPr>
              <a:xfrm>
                <a:off x="2844800" y="1046502"/>
                <a:ext cx="1828800" cy="477279"/>
                <a:chOff x="465235" y="141883"/>
                <a:chExt cx="1828800" cy="477279"/>
              </a:xfrm>
            </p:grpSpPr>
            <p:sp>
              <p:nvSpPr>
                <p:cNvPr id="21" name="TextBox 20">
                  <a:extLst>
                    <a:ext uri="{FF2B5EF4-FFF2-40B4-BE49-F238E27FC236}">
                      <a16:creationId xmlns:a16="http://schemas.microsoft.com/office/drawing/2014/main" id="{241D1BF5-A144-FBE0-B5D0-913BFFBBF145}"/>
                    </a:ext>
                  </a:extLst>
                </p:cNvPr>
                <p:cNvSpPr txBox="1"/>
                <p:nvPr/>
              </p:nvSpPr>
              <p:spPr>
                <a:xfrm>
                  <a:off x="465235" y="496051"/>
                  <a:ext cx="1828800" cy="123111"/>
                </a:xfrm>
                <a:prstGeom prst="rect">
                  <a:avLst/>
                </a:prstGeom>
                <a:solidFill>
                  <a:schemeClr val="accent5">
                    <a:lumMod val="60000"/>
                    <a:lumOff val="40000"/>
                  </a:schemeClr>
                </a:solidFill>
                <a:ln>
                  <a:solidFill>
                    <a:schemeClr val="accent5">
                      <a:lumMod val="60000"/>
                      <a:lumOff val="40000"/>
                    </a:schemeClr>
                  </a:solidFill>
                </a:ln>
              </p:spPr>
              <p:txBody>
                <a:bodyPr wrap="square" rtlCol="0">
                  <a:spAutoFit/>
                </a:bodyPr>
                <a:lstStyle/>
                <a:p>
                  <a:endParaRPr lang="en-US" sz="200" dirty="0">
                    <a:solidFill>
                      <a:schemeClr val="accent1">
                        <a:lumMod val="40000"/>
                        <a:lumOff val="60000"/>
                      </a:schemeClr>
                    </a:solidFill>
                    <a:latin typeface="Arial" panose="020B0604020202020204" pitchFamily="34" charset="0"/>
                    <a:cs typeface="Arial" panose="020B0604020202020204" pitchFamily="34" charset="0"/>
                  </a:endParaRPr>
                </a:p>
              </p:txBody>
            </p:sp>
            <p:sp>
              <p:nvSpPr>
                <p:cNvPr id="22" name="TextBox 21">
                  <a:extLst>
                    <a:ext uri="{FF2B5EF4-FFF2-40B4-BE49-F238E27FC236}">
                      <a16:creationId xmlns:a16="http://schemas.microsoft.com/office/drawing/2014/main" id="{78A37B43-7148-81DD-CDAA-9D5473163051}"/>
                    </a:ext>
                  </a:extLst>
                </p:cNvPr>
                <p:cNvSpPr txBox="1"/>
                <p:nvPr/>
              </p:nvSpPr>
              <p:spPr>
                <a:xfrm>
                  <a:off x="780754" y="141883"/>
                  <a:ext cx="1197765" cy="369332"/>
                </a:xfrm>
                <a:prstGeom prst="rect">
                  <a:avLst/>
                </a:prstGeom>
                <a:noFill/>
              </p:spPr>
              <p:txBody>
                <a:bodyPr wrap="none" rtlCol="0">
                  <a:spAutoFit/>
                </a:bodyPr>
                <a:lstStyle/>
                <a:p>
                  <a:pPr algn="ctr"/>
                  <a:r>
                    <a:rPr lang="en-US" dirty="0">
                      <a:solidFill>
                        <a:schemeClr val="bg2">
                          <a:lumMod val="75000"/>
                        </a:schemeClr>
                      </a:solidFill>
                      <a:latin typeface="Arial" panose="020B0604020202020204" pitchFamily="34" charset="0"/>
                      <a:cs typeface="Arial" panose="020B0604020202020204" pitchFamily="34" charset="0"/>
                    </a:rPr>
                    <a:t>Chapter 1</a:t>
                  </a:r>
                </a:p>
              </p:txBody>
            </p:sp>
          </p:grpSp>
          <p:grpSp>
            <p:nvGrpSpPr>
              <p:cNvPr id="12" name="Group 11">
                <a:extLst>
                  <a:ext uri="{FF2B5EF4-FFF2-40B4-BE49-F238E27FC236}">
                    <a16:creationId xmlns:a16="http://schemas.microsoft.com/office/drawing/2014/main" id="{D0229934-3474-C6F1-4C98-F9B22DD3AFDE}"/>
                  </a:ext>
                </a:extLst>
              </p:cNvPr>
              <p:cNvGrpSpPr/>
              <p:nvPr/>
            </p:nvGrpSpPr>
            <p:grpSpPr>
              <a:xfrm>
                <a:off x="5181600" y="1046502"/>
                <a:ext cx="1828800" cy="477279"/>
                <a:chOff x="465235" y="141883"/>
                <a:chExt cx="1828800" cy="477279"/>
              </a:xfrm>
            </p:grpSpPr>
            <p:sp>
              <p:nvSpPr>
                <p:cNvPr id="19" name="TextBox 18">
                  <a:extLst>
                    <a:ext uri="{FF2B5EF4-FFF2-40B4-BE49-F238E27FC236}">
                      <a16:creationId xmlns:a16="http://schemas.microsoft.com/office/drawing/2014/main" id="{345E95DE-1F3D-A8E7-5478-437334991CEA}"/>
                    </a:ext>
                  </a:extLst>
                </p:cNvPr>
                <p:cNvSpPr txBox="1"/>
                <p:nvPr/>
              </p:nvSpPr>
              <p:spPr>
                <a:xfrm>
                  <a:off x="465235" y="496051"/>
                  <a:ext cx="1828800" cy="123111"/>
                </a:xfrm>
                <a:prstGeom prst="rect">
                  <a:avLst/>
                </a:prstGeom>
                <a:solidFill>
                  <a:schemeClr val="accent5">
                    <a:lumMod val="60000"/>
                    <a:lumOff val="40000"/>
                  </a:schemeClr>
                </a:solidFill>
                <a:ln>
                  <a:solidFill>
                    <a:schemeClr val="accent5">
                      <a:lumMod val="60000"/>
                      <a:lumOff val="40000"/>
                    </a:schemeClr>
                  </a:solidFill>
                </a:ln>
              </p:spPr>
              <p:txBody>
                <a:bodyPr wrap="square" rtlCol="0">
                  <a:spAutoFit/>
                </a:bodyPr>
                <a:lstStyle/>
                <a:p>
                  <a:endParaRPr lang="en-US" sz="200" dirty="0">
                    <a:solidFill>
                      <a:schemeClr val="accent1">
                        <a:lumMod val="40000"/>
                        <a:lumOff val="60000"/>
                      </a:schemeClr>
                    </a:solidFill>
                    <a:latin typeface="Arial" panose="020B0604020202020204" pitchFamily="34" charset="0"/>
                    <a:cs typeface="Arial" panose="020B0604020202020204" pitchFamily="34" charset="0"/>
                  </a:endParaRPr>
                </a:p>
              </p:txBody>
            </p:sp>
            <p:sp>
              <p:nvSpPr>
                <p:cNvPr id="20" name="TextBox 19">
                  <a:extLst>
                    <a:ext uri="{FF2B5EF4-FFF2-40B4-BE49-F238E27FC236}">
                      <a16:creationId xmlns:a16="http://schemas.microsoft.com/office/drawing/2014/main" id="{425173EA-92AE-8A85-0121-63BE82937DDD}"/>
                    </a:ext>
                  </a:extLst>
                </p:cNvPr>
                <p:cNvSpPr txBox="1"/>
                <p:nvPr/>
              </p:nvSpPr>
              <p:spPr>
                <a:xfrm>
                  <a:off x="775144" y="141883"/>
                  <a:ext cx="1208985" cy="369332"/>
                </a:xfrm>
                <a:prstGeom prst="rect">
                  <a:avLst/>
                </a:prstGeom>
                <a:noFill/>
              </p:spPr>
              <p:txBody>
                <a:bodyPr wrap="none" rtlCol="0">
                  <a:spAutoFit/>
                </a:bodyPr>
                <a:lstStyle/>
                <a:p>
                  <a:pPr algn="ctr"/>
                  <a:r>
                    <a:rPr lang="en-US" dirty="0">
                      <a:solidFill>
                        <a:schemeClr val="bg2">
                          <a:lumMod val="75000"/>
                        </a:schemeClr>
                      </a:solidFill>
                      <a:latin typeface="Arial" panose="020B0604020202020204" pitchFamily="34" charset="0"/>
                      <a:cs typeface="Arial" panose="020B0604020202020204" pitchFamily="34" charset="0"/>
                    </a:rPr>
                    <a:t>Chapter 2</a:t>
                  </a:r>
                </a:p>
              </p:txBody>
            </p:sp>
          </p:grpSp>
          <p:grpSp>
            <p:nvGrpSpPr>
              <p:cNvPr id="13" name="Group 12">
                <a:extLst>
                  <a:ext uri="{FF2B5EF4-FFF2-40B4-BE49-F238E27FC236}">
                    <a16:creationId xmlns:a16="http://schemas.microsoft.com/office/drawing/2014/main" id="{F2954CB9-9585-D4E2-3A31-90E16FBB5985}"/>
                  </a:ext>
                </a:extLst>
              </p:cNvPr>
              <p:cNvGrpSpPr/>
              <p:nvPr/>
            </p:nvGrpSpPr>
            <p:grpSpPr>
              <a:xfrm>
                <a:off x="7518400" y="1046502"/>
                <a:ext cx="1828800" cy="477279"/>
                <a:chOff x="465235" y="141883"/>
                <a:chExt cx="1828800" cy="477279"/>
              </a:xfrm>
            </p:grpSpPr>
            <p:sp>
              <p:nvSpPr>
                <p:cNvPr id="17" name="TextBox 16">
                  <a:extLst>
                    <a:ext uri="{FF2B5EF4-FFF2-40B4-BE49-F238E27FC236}">
                      <a16:creationId xmlns:a16="http://schemas.microsoft.com/office/drawing/2014/main" id="{69A8305D-80F4-D3B5-C40D-6FBEB4C7B448}"/>
                    </a:ext>
                  </a:extLst>
                </p:cNvPr>
                <p:cNvSpPr txBox="1"/>
                <p:nvPr/>
              </p:nvSpPr>
              <p:spPr>
                <a:xfrm>
                  <a:off x="465235" y="496051"/>
                  <a:ext cx="1828800" cy="123111"/>
                </a:xfrm>
                <a:prstGeom prst="rect">
                  <a:avLst/>
                </a:prstGeom>
                <a:solidFill>
                  <a:schemeClr val="accent5">
                    <a:lumMod val="60000"/>
                    <a:lumOff val="40000"/>
                  </a:schemeClr>
                </a:solidFill>
                <a:ln>
                  <a:solidFill>
                    <a:schemeClr val="accent5">
                      <a:lumMod val="60000"/>
                      <a:lumOff val="40000"/>
                    </a:schemeClr>
                  </a:solidFill>
                </a:ln>
              </p:spPr>
              <p:txBody>
                <a:bodyPr wrap="square" rtlCol="0">
                  <a:spAutoFit/>
                </a:bodyPr>
                <a:lstStyle/>
                <a:p>
                  <a:endParaRPr lang="en-US" sz="200" dirty="0">
                    <a:solidFill>
                      <a:schemeClr val="accent1">
                        <a:lumMod val="40000"/>
                        <a:lumOff val="60000"/>
                      </a:schemeClr>
                    </a:solidFill>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26923860-7C6E-03D6-735B-8DBE26BC4ADB}"/>
                    </a:ext>
                  </a:extLst>
                </p:cNvPr>
                <p:cNvSpPr txBox="1"/>
                <p:nvPr/>
              </p:nvSpPr>
              <p:spPr>
                <a:xfrm>
                  <a:off x="772740" y="141883"/>
                  <a:ext cx="1213794" cy="369332"/>
                </a:xfrm>
                <a:prstGeom prst="rect">
                  <a:avLst/>
                </a:prstGeom>
                <a:noFill/>
              </p:spPr>
              <p:txBody>
                <a:bodyPr wrap="none" rtlCol="0">
                  <a:spAutoFit/>
                </a:bodyPr>
                <a:lstStyle/>
                <a:p>
                  <a:pPr algn="ctr"/>
                  <a:r>
                    <a:rPr lang="en-US" dirty="0">
                      <a:solidFill>
                        <a:schemeClr val="bg2">
                          <a:lumMod val="75000"/>
                        </a:schemeClr>
                      </a:solidFill>
                      <a:latin typeface="Arial" panose="020B0604020202020204" pitchFamily="34" charset="0"/>
                      <a:cs typeface="Arial" panose="020B0604020202020204" pitchFamily="34" charset="0"/>
                    </a:rPr>
                    <a:t>Chapter 3</a:t>
                  </a:r>
                </a:p>
              </p:txBody>
            </p:sp>
          </p:grpSp>
          <p:grpSp>
            <p:nvGrpSpPr>
              <p:cNvPr id="14" name="Group 13">
                <a:extLst>
                  <a:ext uri="{FF2B5EF4-FFF2-40B4-BE49-F238E27FC236}">
                    <a16:creationId xmlns:a16="http://schemas.microsoft.com/office/drawing/2014/main" id="{7F5E5627-8FDE-4433-9ABE-9698B0B57239}"/>
                  </a:ext>
                </a:extLst>
              </p:cNvPr>
              <p:cNvGrpSpPr/>
              <p:nvPr/>
            </p:nvGrpSpPr>
            <p:grpSpPr>
              <a:xfrm>
                <a:off x="9855200" y="1046502"/>
                <a:ext cx="1828800" cy="477279"/>
                <a:chOff x="465235" y="141883"/>
                <a:chExt cx="1828800" cy="477279"/>
              </a:xfrm>
            </p:grpSpPr>
            <p:sp>
              <p:nvSpPr>
                <p:cNvPr id="15" name="TextBox 14">
                  <a:extLst>
                    <a:ext uri="{FF2B5EF4-FFF2-40B4-BE49-F238E27FC236}">
                      <a16:creationId xmlns:a16="http://schemas.microsoft.com/office/drawing/2014/main" id="{8934856C-F405-FDDC-6C2F-D172A00C6532}"/>
                    </a:ext>
                  </a:extLst>
                </p:cNvPr>
                <p:cNvSpPr txBox="1"/>
                <p:nvPr/>
              </p:nvSpPr>
              <p:spPr>
                <a:xfrm>
                  <a:off x="465235" y="496051"/>
                  <a:ext cx="1828800" cy="123111"/>
                </a:xfrm>
                <a:prstGeom prst="rect">
                  <a:avLst/>
                </a:prstGeom>
                <a:solidFill>
                  <a:schemeClr val="accent5">
                    <a:lumMod val="60000"/>
                    <a:lumOff val="40000"/>
                  </a:schemeClr>
                </a:solidFill>
                <a:ln>
                  <a:solidFill>
                    <a:schemeClr val="accent5">
                      <a:lumMod val="60000"/>
                      <a:lumOff val="40000"/>
                    </a:schemeClr>
                  </a:solidFill>
                </a:ln>
              </p:spPr>
              <p:txBody>
                <a:bodyPr wrap="square" rtlCol="0">
                  <a:spAutoFit/>
                </a:bodyPr>
                <a:lstStyle/>
                <a:p>
                  <a:endParaRPr lang="en-US" sz="200" dirty="0">
                    <a:solidFill>
                      <a:schemeClr val="accent1">
                        <a:lumMod val="40000"/>
                        <a:lumOff val="60000"/>
                      </a:schemeClr>
                    </a:solidFill>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BEB3102A-0BBA-C189-6D4F-0F86117F3CBA}"/>
                    </a:ext>
                  </a:extLst>
                </p:cNvPr>
                <p:cNvSpPr txBox="1"/>
                <p:nvPr/>
              </p:nvSpPr>
              <p:spPr>
                <a:xfrm>
                  <a:off x="791978" y="141883"/>
                  <a:ext cx="1175322" cy="369332"/>
                </a:xfrm>
                <a:prstGeom prst="rect">
                  <a:avLst/>
                </a:prstGeom>
                <a:noFill/>
              </p:spPr>
              <p:txBody>
                <a:bodyPr wrap="none" rtlCol="0">
                  <a:spAutoFit/>
                </a:bodyPr>
                <a:lstStyle/>
                <a:p>
                  <a:pPr algn="ctr"/>
                  <a:r>
                    <a:rPr lang="en-US" dirty="0">
                      <a:solidFill>
                        <a:schemeClr val="bg2">
                          <a:lumMod val="75000"/>
                        </a:schemeClr>
                      </a:solidFill>
                      <a:latin typeface="Arial" panose="020B0604020202020204" pitchFamily="34" charset="0"/>
                      <a:cs typeface="Arial" panose="020B0604020202020204" pitchFamily="34" charset="0"/>
                    </a:rPr>
                    <a:t>Summary</a:t>
                  </a:r>
                </a:p>
              </p:txBody>
            </p:sp>
          </p:grpSp>
        </p:grpSp>
      </p:grpSp>
      <p:sp>
        <p:nvSpPr>
          <p:cNvPr id="5" name="TextBox 4">
            <a:extLst>
              <a:ext uri="{FF2B5EF4-FFF2-40B4-BE49-F238E27FC236}">
                <a16:creationId xmlns:a16="http://schemas.microsoft.com/office/drawing/2014/main" id="{78590F87-63DB-68D6-D629-82A02B35E7B7}"/>
              </a:ext>
            </a:extLst>
          </p:cNvPr>
          <p:cNvSpPr txBox="1"/>
          <p:nvPr/>
        </p:nvSpPr>
        <p:spPr>
          <a:xfrm>
            <a:off x="5129357" y="6094740"/>
            <a:ext cx="1984839" cy="523220"/>
          </a:xfrm>
          <a:prstGeom prst="rect">
            <a:avLst/>
          </a:prstGeom>
          <a:solidFill>
            <a:schemeClr val="bg1"/>
          </a:solidFill>
          <a:ln>
            <a:solidFill>
              <a:schemeClr val="tx1"/>
            </a:solidFill>
          </a:ln>
        </p:spPr>
        <p:txBody>
          <a:bodyPr wrap="none" rtlCol="0">
            <a:spAutoFit/>
          </a:bodyPr>
          <a:lstStyle/>
          <a:p>
            <a:r>
              <a:rPr lang="en-US" sz="2800" dirty="0">
                <a:latin typeface="Arial" panose="020B0604020202020204" pitchFamily="34" charset="0"/>
                <a:cs typeface="Arial" panose="020B0604020202020204" pitchFamily="34" charset="0"/>
              </a:rPr>
              <a:t>Breakdown</a:t>
            </a:r>
          </a:p>
        </p:txBody>
      </p:sp>
    </p:spTree>
    <p:extLst>
      <p:ext uri="{BB962C8B-B14F-4D97-AF65-F5344CB8AC3E}">
        <p14:creationId xmlns:p14="http://schemas.microsoft.com/office/powerpoint/2010/main" val="166005484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BBDFDD3-898D-9315-75F3-66E2545F14B4}"/>
              </a:ext>
            </a:extLst>
          </p:cNvPr>
          <p:cNvSpPr>
            <a:spLocks noGrp="1"/>
          </p:cNvSpPr>
          <p:nvPr>
            <p:ph type="sldNum" sz="quarter" idx="12"/>
          </p:nvPr>
        </p:nvSpPr>
        <p:spPr/>
        <p:txBody>
          <a:bodyPr/>
          <a:lstStyle/>
          <a:p>
            <a:fld id="{7FC46575-6D3F-4D40-B678-5D601DAEDA75}" type="slidenum">
              <a:rPr lang="en-US" smtClean="0"/>
              <a:t>49</a:t>
            </a:fld>
            <a:endParaRPr lang="en-US"/>
          </a:p>
        </p:txBody>
      </p:sp>
      <p:grpSp>
        <p:nvGrpSpPr>
          <p:cNvPr id="5" name="Group 4">
            <a:extLst>
              <a:ext uri="{FF2B5EF4-FFF2-40B4-BE49-F238E27FC236}">
                <a16:creationId xmlns:a16="http://schemas.microsoft.com/office/drawing/2014/main" id="{CF34253C-E43C-DEF0-7703-AD28F935F626}"/>
              </a:ext>
            </a:extLst>
          </p:cNvPr>
          <p:cNvGrpSpPr/>
          <p:nvPr/>
        </p:nvGrpSpPr>
        <p:grpSpPr>
          <a:xfrm>
            <a:off x="3783814" y="1020942"/>
            <a:ext cx="3623473" cy="4816116"/>
            <a:chOff x="7876211" y="1547632"/>
            <a:chExt cx="3623473" cy="4816116"/>
          </a:xfrm>
        </p:grpSpPr>
        <p:sp>
          <p:nvSpPr>
            <p:cNvPr id="6" name="Rectangle 5">
              <a:extLst>
                <a:ext uri="{FF2B5EF4-FFF2-40B4-BE49-F238E27FC236}">
                  <a16:creationId xmlns:a16="http://schemas.microsoft.com/office/drawing/2014/main" id="{7D18709B-C1F3-A42C-25B7-E27DA2363A3B}"/>
                </a:ext>
              </a:extLst>
            </p:cNvPr>
            <p:cNvSpPr/>
            <p:nvPr/>
          </p:nvSpPr>
          <p:spPr>
            <a:xfrm>
              <a:off x="7878211" y="1547632"/>
              <a:ext cx="3611880" cy="4816116"/>
            </a:xfrm>
            <a:prstGeom prst="rect">
              <a:avLst/>
            </a:prstGeom>
            <a:ln w="28575">
              <a:solidFill>
                <a:srgbClr val="FFA500"/>
              </a:solidFill>
            </a:ln>
          </p:spPr>
          <p:style>
            <a:lnRef idx="2">
              <a:schemeClr val="accent6"/>
            </a:lnRef>
            <a:fillRef idx="1">
              <a:schemeClr val="lt1"/>
            </a:fillRef>
            <a:effectRef idx="0">
              <a:schemeClr val="accent6"/>
            </a:effectRef>
            <a:fontRef idx="minor">
              <a:schemeClr val="dk1"/>
            </a:fontRef>
          </p:style>
          <p:txBody>
            <a:bodyPr rtlCol="0" anchor="t"/>
            <a:lstStyle/>
            <a:p>
              <a:endParaRPr lang="en-US" dirty="0">
                <a:latin typeface="Adelle Sans Devanagari" panose="02000503000000020004" pitchFamily="2" charset="-78"/>
                <a:cs typeface="Adelle Sans Devanagari" panose="02000503000000020004" pitchFamily="2" charset="-78"/>
              </a:endParaRPr>
            </a:p>
            <a:p>
              <a:endParaRPr lang="en-US" dirty="0">
                <a:latin typeface="Adelle Sans Devanagari" panose="02000503000000020004" pitchFamily="2" charset="-78"/>
                <a:cs typeface="Adelle Sans Devanagari" panose="02000503000000020004" pitchFamily="2" charset="-78"/>
              </a:endParaRPr>
            </a:p>
            <a:p>
              <a:endParaRPr lang="en-US" dirty="0">
                <a:latin typeface="Adelle Sans Devanagari" panose="02000503000000020004" pitchFamily="2" charset="-78"/>
                <a:cs typeface="Adelle Sans Devanagari" panose="02000503000000020004" pitchFamily="2" charset="-78"/>
              </a:endParaRPr>
            </a:p>
            <a:p>
              <a:endParaRPr lang="en-US" dirty="0">
                <a:latin typeface="Adelle Sans Devanagari" panose="02000503000000020004" pitchFamily="2" charset="-78"/>
                <a:cs typeface="Adelle Sans Devanagari" panose="02000503000000020004" pitchFamily="2" charset="-78"/>
              </a:endParaRPr>
            </a:p>
            <a:p>
              <a:endParaRPr lang="en-US" dirty="0">
                <a:latin typeface="Adelle Sans Devanagari" panose="02000503000000020004" pitchFamily="2" charset="-78"/>
                <a:cs typeface="Adelle Sans Devanagari" panose="02000503000000020004" pitchFamily="2" charset="-78"/>
              </a:endParaRPr>
            </a:p>
            <a:p>
              <a:endParaRPr lang="en-US" dirty="0">
                <a:latin typeface="Adelle Sans Devanagari" panose="02000503000000020004" pitchFamily="2" charset="-78"/>
                <a:cs typeface="Adelle Sans Devanagari" panose="02000503000000020004" pitchFamily="2" charset="-78"/>
              </a:endParaRPr>
            </a:p>
            <a:p>
              <a:r>
                <a:rPr lang="en-US" b="1" dirty="0">
                  <a:latin typeface="Adelle Sans Devanagari" panose="02000503000000020004" pitchFamily="2" charset="-78"/>
                  <a:cs typeface="Adelle Sans Devanagari" panose="02000503000000020004" pitchFamily="2" charset="-78"/>
                </a:rPr>
                <a:t>Nickname:</a:t>
              </a:r>
              <a:r>
                <a:rPr lang="en-US" dirty="0">
                  <a:latin typeface="Adelle Sans Devanagari" panose="02000503000000020004" pitchFamily="2" charset="-78"/>
                  <a:cs typeface="Adelle Sans Devanagari" panose="02000503000000020004" pitchFamily="2" charset="-78"/>
                </a:rPr>
                <a:t>	Cape Dogfish</a:t>
              </a:r>
            </a:p>
            <a:p>
              <a:endParaRPr lang="en-US" dirty="0">
                <a:latin typeface="Adelle Sans Devanagari" panose="02000503000000020004" pitchFamily="2" charset="-78"/>
                <a:cs typeface="Adelle Sans Devanagari" panose="02000503000000020004" pitchFamily="2" charset="-78"/>
              </a:endParaRPr>
            </a:p>
            <a:p>
              <a:r>
                <a:rPr lang="en-US" b="1" dirty="0">
                  <a:latin typeface="Adelle Sans Devanagari" panose="02000503000000020004" pitchFamily="2" charset="-78"/>
                  <a:cs typeface="Adelle Sans Devanagari" panose="02000503000000020004" pitchFamily="2" charset="-78"/>
                </a:rPr>
                <a:t>Temperature Range:</a:t>
              </a:r>
              <a:r>
                <a:rPr lang="en-US" dirty="0">
                  <a:latin typeface="Adelle Sans Devanagari" panose="02000503000000020004" pitchFamily="2" charset="-78"/>
                  <a:cs typeface="Adelle Sans Devanagari" panose="02000503000000020004" pitchFamily="2" charset="-78"/>
                </a:rPr>
                <a:t>	 7 to 15°C </a:t>
              </a:r>
            </a:p>
            <a:p>
              <a:endParaRPr lang="en-US" dirty="0">
                <a:latin typeface="Adelle Sans Devanagari" panose="02000503000000020004" pitchFamily="2" charset="-78"/>
                <a:cs typeface="Adelle Sans Devanagari" panose="02000503000000020004" pitchFamily="2" charset="-78"/>
              </a:endParaRPr>
            </a:p>
            <a:p>
              <a:r>
                <a:rPr lang="en-US" sz="1700" b="1" dirty="0">
                  <a:latin typeface="Adelle Sans Devanagari" panose="02000503000000020004" pitchFamily="2" charset="-78"/>
                  <a:cs typeface="Adelle Sans Devanagari" panose="02000503000000020004" pitchFamily="2" charset="-78"/>
                </a:rPr>
                <a:t>Fisheries Landings (</a:t>
              </a:r>
              <a:r>
                <a:rPr lang="en-US" sz="1700" b="1" dirty="0" err="1">
                  <a:latin typeface="Adelle Sans Devanagari" panose="02000503000000020004" pitchFamily="2" charset="-78"/>
                  <a:cs typeface="Adelle Sans Devanagari" panose="02000503000000020004" pitchFamily="2" charset="-78"/>
                </a:rPr>
                <a:t>lbs</a:t>
              </a:r>
              <a:r>
                <a:rPr lang="en-US" sz="1700" b="1" dirty="0">
                  <a:latin typeface="Adelle Sans Devanagari" panose="02000503000000020004" pitchFamily="2" charset="-78"/>
                  <a:cs typeface="Adelle Sans Devanagari" panose="02000503000000020004" pitchFamily="2" charset="-78"/>
                </a:rPr>
                <a:t>): </a:t>
              </a:r>
              <a:r>
                <a:rPr lang="en-US" sz="1700" dirty="0">
                  <a:latin typeface="Adelle Sans Devanagari" panose="02000503000000020004" pitchFamily="2" charset="-78"/>
                  <a:cs typeface="Adelle Sans Devanagari" panose="02000503000000020004" pitchFamily="2" charset="-78"/>
                </a:rPr>
                <a:t>11 million</a:t>
              </a:r>
            </a:p>
            <a:p>
              <a:endParaRPr lang="en-US" dirty="0">
                <a:latin typeface="Adelle Sans Devanagari" panose="02000503000000020004" pitchFamily="2" charset="-78"/>
                <a:cs typeface="Adelle Sans Devanagari" panose="02000503000000020004" pitchFamily="2" charset="-78"/>
              </a:endParaRPr>
            </a:p>
            <a:p>
              <a:r>
                <a:rPr lang="en-US" b="1" dirty="0">
                  <a:latin typeface="Adelle Sans Devanagari" panose="02000503000000020004" pitchFamily="2" charset="-78"/>
                  <a:cs typeface="Adelle Sans Devanagari" panose="02000503000000020004" pitchFamily="2" charset="-78"/>
                </a:rPr>
                <a:t>Fisheries Value:</a:t>
              </a:r>
              <a:r>
                <a:rPr lang="en-US" dirty="0">
                  <a:latin typeface="Adelle Sans Devanagari" panose="02000503000000020004" pitchFamily="2" charset="-78"/>
                  <a:cs typeface="Adelle Sans Devanagari" panose="02000503000000020004" pitchFamily="2" charset="-78"/>
                </a:rPr>
                <a:t>	$2 million</a:t>
              </a:r>
            </a:p>
            <a:p>
              <a:endParaRPr lang="en-US" dirty="0">
                <a:latin typeface="Adelle Sans Devanagari" panose="02000503000000020004" pitchFamily="2" charset="-78"/>
                <a:cs typeface="Adelle Sans Devanagari" panose="02000503000000020004" pitchFamily="2" charset="-78"/>
              </a:endParaRPr>
            </a:p>
            <a:p>
              <a:r>
                <a:rPr lang="en-US" b="1" dirty="0">
                  <a:latin typeface="Adelle Sans Devanagari" panose="02000503000000020004" pitchFamily="2" charset="-78"/>
                  <a:cs typeface="Adelle Sans Devanagari" panose="02000503000000020004" pitchFamily="2" charset="-78"/>
                </a:rPr>
                <a:t>Fishery Status:</a:t>
              </a:r>
              <a:r>
                <a:rPr lang="en-US" dirty="0">
                  <a:latin typeface="Adelle Sans Devanagari" panose="02000503000000020004" pitchFamily="2" charset="-78"/>
                  <a:cs typeface="Adelle Sans Devanagari" panose="02000503000000020004" pitchFamily="2" charset="-78"/>
                </a:rPr>
                <a:t>	Not Overfished</a:t>
              </a:r>
            </a:p>
            <a:p>
              <a:endParaRPr lang="en-US" dirty="0">
                <a:latin typeface="Adelle Sans Devanagari" panose="02000503000000020004" pitchFamily="2" charset="-78"/>
                <a:cs typeface="Adelle Sans Devanagari" panose="02000503000000020004" pitchFamily="2" charset="-78"/>
              </a:endParaRPr>
            </a:p>
            <a:p>
              <a:r>
                <a:rPr lang="en-US" b="1" dirty="0">
                  <a:latin typeface="Adelle Sans Devanagari" panose="02000503000000020004" pitchFamily="2" charset="-78"/>
                  <a:cs typeface="Adelle Sans Devanagari" panose="02000503000000020004" pitchFamily="2" charset="-78"/>
                </a:rPr>
                <a:t>Prey: </a:t>
              </a:r>
              <a:r>
                <a:rPr lang="en-US" dirty="0">
                  <a:latin typeface="Adelle Sans Devanagari" panose="02000503000000020004" pitchFamily="2" charset="-78"/>
                  <a:cs typeface="Adelle Sans Devanagari" panose="02000503000000020004" pitchFamily="2" charset="-78"/>
                </a:rPr>
                <a:t>	Opportunistic Feeders </a:t>
              </a:r>
            </a:p>
            <a:p>
              <a:pPr algn="ctr"/>
              <a:endParaRPr lang="en-US" dirty="0"/>
            </a:p>
          </p:txBody>
        </p:sp>
        <p:pic>
          <p:nvPicPr>
            <p:cNvPr id="7" name="Picture 2" descr="Side-profile illustration of a gray spiny dogfish shark wtih white spots and white underside. Credit: NOAA Fisheries/Jack Hornady">
              <a:extLst>
                <a:ext uri="{FF2B5EF4-FFF2-40B4-BE49-F238E27FC236}">
                  <a16:creationId xmlns:a16="http://schemas.microsoft.com/office/drawing/2014/main" id="{911DDE21-8A76-7661-FA07-89C9C23B22E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5551" b="27816"/>
            <a:stretch/>
          </p:blipFill>
          <p:spPr bwMode="auto">
            <a:xfrm>
              <a:off x="8480021" y="1923554"/>
              <a:ext cx="2417854" cy="75262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565B38BB-1406-C033-F239-5134E8C07170}"/>
                </a:ext>
              </a:extLst>
            </p:cNvPr>
            <p:cNvSpPr txBox="1"/>
            <p:nvPr/>
          </p:nvSpPr>
          <p:spPr>
            <a:xfrm>
              <a:off x="7876211" y="1561200"/>
              <a:ext cx="3623473" cy="1477328"/>
            </a:xfrm>
            <a:prstGeom prst="rect">
              <a:avLst/>
            </a:prstGeom>
            <a:noFill/>
          </p:spPr>
          <p:txBody>
            <a:bodyPr wrap="square" rtlCol="0">
              <a:spAutoFit/>
            </a:bodyPr>
            <a:lstStyle/>
            <a:p>
              <a:pPr algn="ctr"/>
              <a:r>
                <a:rPr lang="en-US" b="1" dirty="0">
                  <a:latin typeface="Adelle Sans Devanagari" panose="02000503000000020004" pitchFamily="2" charset="-78"/>
                  <a:cs typeface="Adelle Sans Devanagari" panose="02000503000000020004" pitchFamily="2" charset="-78"/>
                </a:rPr>
                <a:t>Spiny Dogfish</a:t>
              </a:r>
            </a:p>
            <a:p>
              <a:pPr algn="ctr"/>
              <a:endParaRPr lang="en-US" b="1" dirty="0">
                <a:latin typeface="Adelle Sans Devanagari" panose="02000503000000020004" pitchFamily="2" charset="-78"/>
                <a:cs typeface="Adelle Sans Devanagari" panose="02000503000000020004" pitchFamily="2" charset="-78"/>
              </a:endParaRPr>
            </a:p>
            <a:p>
              <a:pPr algn="ctr"/>
              <a:endParaRPr lang="en-US" b="1" dirty="0">
                <a:latin typeface="Adelle Sans Devanagari" panose="02000503000000020004" pitchFamily="2" charset="-78"/>
                <a:cs typeface="Adelle Sans Devanagari" panose="02000503000000020004" pitchFamily="2" charset="-78"/>
              </a:endParaRPr>
            </a:p>
            <a:p>
              <a:pPr algn="ctr"/>
              <a:endParaRPr lang="en-US" b="1" dirty="0">
                <a:latin typeface="Adelle Sans Devanagari" panose="02000503000000020004" pitchFamily="2" charset="-78"/>
                <a:cs typeface="Adelle Sans Devanagari" panose="02000503000000020004" pitchFamily="2" charset="-78"/>
              </a:endParaRPr>
            </a:p>
            <a:p>
              <a:pPr algn="ctr"/>
              <a:r>
                <a:rPr lang="en-US" b="1" dirty="0">
                  <a:latin typeface="Times New Roman" panose="02020603050405020304" pitchFamily="18" charset="0"/>
                  <a:cs typeface="Times New Roman" panose="02020603050405020304" pitchFamily="18" charset="0"/>
                </a:rPr>
                <a:t>(</a:t>
              </a:r>
              <a:r>
                <a:rPr lang="en-US" b="1" i="1" dirty="0">
                  <a:latin typeface="Times New Roman" panose="02020603050405020304" pitchFamily="18" charset="0"/>
                  <a:cs typeface="Times New Roman" panose="02020603050405020304" pitchFamily="18" charset="0"/>
                </a:rPr>
                <a:t>Squalus </a:t>
              </a:r>
              <a:r>
                <a:rPr lang="en-US" b="1" i="1" dirty="0" err="1">
                  <a:latin typeface="Times New Roman" panose="02020603050405020304" pitchFamily="18" charset="0"/>
                  <a:cs typeface="Times New Roman" panose="02020603050405020304" pitchFamily="18" charset="0"/>
                </a:rPr>
                <a:t>acanthias</a:t>
              </a:r>
              <a:r>
                <a:rPr lang="en-US" b="1" dirty="0">
                  <a:latin typeface="Times New Roman" panose="02020603050405020304" pitchFamily="18" charset="0"/>
                  <a:cs typeface="Times New Roman" panose="02020603050405020304" pitchFamily="18" charset="0"/>
                </a:rPr>
                <a:t>)</a:t>
              </a:r>
            </a:p>
          </p:txBody>
        </p:sp>
      </p:grpSp>
      <p:grpSp>
        <p:nvGrpSpPr>
          <p:cNvPr id="9" name="Group 8">
            <a:extLst>
              <a:ext uri="{FF2B5EF4-FFF2-40B4-BE49-F238E27FC236}">
                <a16:creationId xmlns:a16="http://schemas.microsoft.com/office/drawing/2014/main" id="{4DF4EC22-FFA9-0CCE-B662-610641124407}"/>
              </a:ext>
            </a:extLst>
          </p:cNvPr>
          <p:cNvGrpSpPr/>
          <p:nvPr/>
        </p:nvGrpSpPr>
        <p:grpSpPr>
          <a:xfrm>
            <a:off x="116138" y="1614726"/>
            <a:ext cx="11959724" cy="4471278"/>
            <a:chOff x="116138" y="1614726"/>
            <a:chExt cx="11959724" cy="4471278"/>
          </a:xfrm>
        </p:grpSpPr>
        <p:grpSp>
          <p:nvGrpSpPr>
            <p:cNvPr id="10" name="Group 9">
              <a:extLst>
                <a:ext uri="{FF2B5EF4-FFF2-40B4-BE49-F238E27FC236}">
                  <a16:creationId xmlns:a16="http://schemas.microsoft.com/office/drawing/2014/main" id="{19FF253C-E2A9-84A4-6F14-D02387E7A83F}"/>
                </a:ext>
              </a:extLst>
            </p:cNvPr>
            <p:cNvGrpSpPr/>
            <p:nvPr/>
          </p:nvGrpSpPr>
          <p:grpSpPr>
            <a:xfrm>
              <a:off x="116138" y="1614726"/>
              <a:ext cx="11959724" cy="4471278"/>
              <a:chOff x="1911626" y="3874393"/>
              <a:chExt cx="8657918" cy="2771632"/>
            </a:xfrm>
          </p:grpSpPr>
          <p:grpSp>
            <p:nvGrpSpPr>
              <p:cNvPr id="14" name="Group 13">
                <a:extLst>
                  <a:ext uri="{FF2B5EF4-FFF2-40B4-BE49-F238E27FC236}">
                    <a16:creationId xmlns:a16="http://schemas.microsoft.com/office/drawing/2014/main" id="{4EBC7815-AC25-6422-2BCD-D951ED301BD9}"/>
                  </a:ext>
                </a:extLst>
              </p:cNvPr>
              <p:cNvGrpSpPr/>
              <p:nvPr/>
            </p:nvGrpSpPr>
            <p:grpSpPr>
              <a:xfrm>
                <a:off x="1911626" y="3874393"/>
                <a:ext cx="8657918" cy="2771632"/>
                <a:chOff x="1911626" y="3637722"/>
                <a:chExt cx="8657918" cy="2771632"/>
              </a:xfrm>
            </p:grpSpPr>
            <p:pic>
              <p:nvPicPr>
                <p:cNvPr id="17" name="Picture 16" descr="A picture containing treemap chart&#10;&#10;Description automatically generated">
                  <a:extLst>
                    <a:ext uri="{FF2B5EF4-FFF2-40B4-BE49-F238E27FC236}">
                      <a16:creationId xmlns:a16="http://schemas.microsoft.com/office/drawing/2014/main" id="{56B1EFF8-D2B8-4DAE-AF67-95E0261EF8CA}"/>
                    </a:ext>
                  </a:extLst>
                </p:cNvPr>
                <p:cNvPicPr>
                  <a:picLocks noChangeAspect="1"/>
                </p:cNvPicPr>
                <p:nvPr/>
              </p:nvPicPr>
              <p:blipFill rotWithShape="1">
                <a:blip r:embed="rId3"/>
                <a:srcRect b="12374"/>
                <a:stretch/>
              </p:blipFill>
              <p:spPr>
                <a:xfrm>
                  <a:off x="1911626" y="3637722"/>
                  <a:ext cx="8657918" cy="2604052"/>
                </a:xfrm>
                <a:prstGeom prst="rect">
                  <a:avLst/>
                </a:prstGeom>
              </p:spPr>
            </p:pic>
            <p:sp>
              <p:nvSpPr>
                <p:cNvPr id="18" name="TextBox 17">
                  <a:extLst>
                    <a:ext uri="{FF2B5EF4-FFF2-40B4-BE49-F238E27FC236}">
                      <a16:creationId xmlns:a16="http://schemas.microsoft.com/office/drawing/2014/main" id="{B656B4CF-B36D-A247-A1C0-62E297A86350}"/>
                    </a:ext>
                  </a:extLst>
                </p:cNvPr>
                <p:cNvSpPr txBox="1"/>
                <p:nvPr/>
              </p:nvSpPr>
              <p:spPr>
                <a:xfrm>
                  <a:off x="4425758" y="6180414"/>
                  <a:ext cx="2844535" cy="228940"/>
                </a:xfrm>
                <a:prstGeom prst="rect">
                  <a:avLst/>
                </a:prstGeom>
                <a:noFill/>
              </p:spPr>
              <p:txBody>
                <a:bodyPr wrap="square">
                  <a:spAutoFit/>
                </a:bodyPr>
                <a:lstStyle/>
                <a:p>
                  <a:r>
                    <a:rPr lang="en-US" dirty="0">
                      <a:latin typeface="Arial" panose="020B0604020202020204" pitchFamily="34" charset="0"/>
                      <a:cs typeface="Arial" panose="020B0604020202020204" pitchFamily="34" charset="0"/>
                    </a:rPr>
                    <a:t>(from du Pontavice et. al. 2023)</a:t>
                  </a:r>
                </a:p>
              </p:txBody>
            </p:sp>
          </p:grpSp>
          <p:sp>
            <p:nvSpPr>
              <p:cNvPr id="15" name="Rectangle 14">
                <a:extLst>
                  <a:ext uri="{FF2B5EF4-FFF2-40B4-BE49-F238E27FC236}">
                    <a16:creationId xmlns:a16="http://schemas.microsoft.com/office/drawing/2014/main" id="{F64C283F-4D80-ED34-69FC-D13B0540858C}"/>
                  </a:ext>
                </a:extLst>
              </p:cNvPr>
              <p:cNvSpPr/>
              <p:nvPr/>
            </p:nvSpPr>
            <p:spPr>
              <a:xfrm>
                <a:off x="2022435" y="3969575"/>
                <a:ext cx="7304442" cy="1534136"/>
              </a:xfrm>
              <a:prstGeom prst="rect">
                <a:avLst/>
              </a:prstGeom>
              <a:solidFill>
                <a:srgbClr val="B9B9B9">
                  <a:alpha val="76863"/>
                </a:srgbClr>
              </a:solidFill>
              <a:ln w="9525" cap="flat" cmpd="sng" algn="ctr">
                <a:no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16" name="Rectangle 15">
                <a:extLst>
                  <a:ext uri="{FF2B5EF4-FFF2-40B4-BE49-F238E27FC236}">
                    <a16:creationId xmlns:a16="http://schemas.microsoft.com/office/drawing/2014/main" id="{AC53BD69-E610-34EF-890E-A27717893F49}"/>
                  </a:ext>
                </a:extLst>
              </p:cNvPr>
              <p:cNvSpPr/>
              <p:nvPr/>
            </p:nvSpPr>
            <p:spPr>
              <a:xfrm>
                <a:off x="2022435" y="5503711"/>
                <a:ext cx="7304442" cy="875344"/>
              </a:xfrm>
              <a:prstGeom prst="rect">
                <a:avLst/>
              </a:prstGeom>
              <a:noFill/>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latin typeface="Arial" panose="020B0604020202020204" pitchFamily="34" charset="0"/>
                  <a:cs typeface="Arial" panose="020B0604020202020204" pitchFamily="34" charset="0"/>
                </a:endParaRPr>
              </a:p>
            </p:txBody>
          </p:sp>
        </p:grpSp>
        <p:sp>
          <p:nvSpPr>
            <p:cNvPr id="11" name="TextBox 10">
              <a:extLst>
                <a:ext uri="{FF2B5EF4-FFF2-40B4-BE49-F238E27FC236}">
                  <a16:creationId xmlns:a16="http://schemas.microsoft.com/office/drawing/2014/main" id="{6916EBDC-FB90-3B2F-8485-90F6C726726E}"/>
                </a:ext>
              </a:extLst>
            </p:cNvPr>
            <p:cNvSpPr txBox="1"/>
            <p:nvPr/>
          </p:nvSpPr>
          <p:spPr>
            <a:xfrm>
              <a:off x="9280724" y="3723104"/>
              <a:ext cx="1194702" cy="584775"/>
            </a:xfrm>
            <a:prstGeom prst="rect">
              <a:avLst/>
            </a:prstGeom>
            <a:noFill/>
          </p:spPr>
          <p:txBody>
            <a:bodyPr wrap="square" rtlCol="0">
              <a:spAutoFit/>
            </a:bodyPr>
            <a:lstStyle/>
            <a:p>
              <a:r>
                <a:rPr lang="en-US" sz="3200" dirty="0">
                  <a:latin typeface="Arial" panose="020B0604020202020204" pitchFamily="34" charset="0"/>
                  <a:cs typeface="Arial" panose="020B0604020202020204" pitchFamily="34" charset="0"/>
                </a:rPr>
                <a:t>2021</a:t>
              </a:r>
            </a:p>
          </p:txBody>
        </p:sp>
        <p:sp>
          <p:nvSpPr>
            <p:cNvPr id="12" name="TextBox 11">
              <a:extLst>
                <a:ext uri="{FF2B5EF4-FFF2-40B4-BE49-F238E27FC236}">
                  <a16:creationId xmlns:a16="http://schemas.microsoft.com/office/drawing/2014/main" id="{8BFE9E08-A38B-6D6E-5689-36F85BB073C1}"/>
                </a:ext>
              </a:extLst>
            </p:cNvPr>
            <p:cNvSpPr txBox="1"/>
            <p:nvPr/>
          </p:nvSpPr>
          <p:spPr>
            <a:xfrm>
              <a:off x="765333" y="3723104"/>
              <a:ext cx="1194702" cy="584775"/>
            </a:xfrm>
            <a:prstGeom prst="rect">
              <a:avLst/>
            </a:prstGeom>
            <a:noFill/>
          </p:spPr>
          <p:txBody>
            <a:bodyPr wrap="square" rtlCol="0">
              <a:spAutoFit/>
            </a:bodyPr>
            <a:lstStyle/>
            <a:p>
              <a:r>
                <a:rPr lang="en-US" sz="3200" dirty="0">
                  <a:latin typeface="Arial" panose="020B0604020202020204" pitchFamily="34" charset="0"/>
                  <a:cs typeface="Arial" panose="020B0604020202020204" pitchFamily="34" charset="0"/>
                </a:rPr>
                <a:t>1959</a:t>
              </a:r>
            </a:p>
          </p:txBody>
        </p:sp>
        <p:sp>
          <p:nvSpPr>
            <p:cNvPr id="13" name="Right Arrow 12">
              <a:extLst>
                <a:ext uri="{FF2B5EF4-FFF2-40B4-BE49-F238E27FC236}">
                  <a16:creationId xmlns:a16="http://schemas.microsoft.com/office/drawing/2014/main" id="{1755A5D3-3F77-CD2B-9BA1-CEA87FEB95EC}"/>
                </a:ext>
              </a:extLst>
            </p:cNvPr>
            <p:cNvSpPr/>
            <p:nvPr/>
          </p:nvSpPr>
          <p:spPr>
            <a:xfrm>
              <a:off x="1799254" y="3753480"/>
              <a:ext cx="7547946" cy="524022"/>
            </a:xfrm>
            <a:prstGeom prst="rightArrow">
              <a:avLst/>
            </a:prstGeom>
            <a:gradFill flip="none" rotWithShape="1">
              <a:gsLst>
                <a:gs pos="0">
                  <a:srgbClr val="0070C0"/>
                </a:gs>
                <a:gs pos="74000">
                  <a:srgbClr val="FFC000"/>
                </a:gs>
                <a:gs pos="48000">
                  <a:schemeClr val="bg2"/>
                </a:gs>
                <a:gs pos="100000">
                  <a:srgbClr val="FF0000"/>
                </a:gs>
              </a:gsLst>
              <a:lin ang="0" scaled="1"/>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grpSp>
      <p:grpSp>
        <p:nvGrpSpPr>
          <p:cNvPr id="19" name="Group 18">
            <a:extLst>
              <a:ext uri="{FF2B5EF4-FFF2-40B4-BE49-F238E27FC236}">
                <a16:creationId xmlns:a16="http://schemas.microsoft.com/office/drawing/2014/main" id="{355FAC38-5BF7-48F1-D063-F658E363736A}"/>
              </a:ext>
            </a:extLst>
          </p:cNvPr>
          <p:cNvGrpSpPr/>
          <p:nvPr/>
        </p:nvGrpSpPr>
        <p:grpSpPr>
          <a:xfrm>
            <a:off x="7443746" y="2812827"/>
            <a:ext cx="3592852" cy="3424820"/>
            <a:chOff x="7443746" y="2812827"/>
            <a:chExt cx="3592852" cy="3424820"/>
          </a:xfrm>
        </p:grpSpPr>
        <p:grpSp>
          <p:nvGrpSpPr>
            <p:cNvPr id="20" name="Group 19">
              <a:extLst>
                <a:ext uri="{FF2B5EF4-FFF2-40B4-BE49-F238E27FC236}">
                  <a16:creationId xmlns:a16="http://schemas.microsoft.com/office/drawing/2014/main" id="{7E84EFEF-952A-DF51-0B6D-5F5F53A7D416}"/>
                </a:ext>
              </a:extLst>
            </p:cNvPr>
            <p:cNvGrpSpPr/>
            <p:nvPr/>
          </p:nvGrpSpPr>
          <p:grpSpPr>
            <a:xfrm>
              <a:off x="7443746" y="2812827"/>
              <a:ext cx="3476708" cy="3424820"/>
              <a:chOff x="7877092" y="2728681"/>
              <a:chExt cx="3476708" cy="3424820"/>
            </a:xfrm>
          </p:grpSpPr>
          <p:pic>
            <p:nvPicPr>
              <p:cNvPr id="22" name="Picture 21" descr="A map of the ocean&#10;&#10;Description automatically generated">
                <a:extLst>
                  <a:ext uri="{FF2B5EF4-FFF2-40B4-BE49-F238E27FC236}">
                    <a16:creationId xmlns:a16="http://schemas.microsoft.com/office/drawing/2014/main" id="{57743DE8-43B2-B61B-4276-39A217CE727C}"/>
                  </a:ext>
                </a:extLst>
              </p:cNvPr>
              <p:cNvPicPr>
                <a:picLocks noChangeAspect="1"/>
              </p:cNvPicPr>
              <p:nvPr/>
            </p:nvPicPr>
            <p:blipFill rotWithShape="1">
              <a:blip r:embed="rId4"/>
              <a:srcRect l="22503" t="30532" r="45703" b="41297"/>
              <a:stretch/>
            </p:blipFill>
            <p:spPr>
              <a:xfrm>
                <a:off x="7877092" y="2728681"/>
                <a:ext cx="3476708" cy="3424820"/>
              </a:xfrm>
              <a:prstGeom prst="rect">
                <a:avLst/>
              </a:prstGeom>
              <a:ln>
                <a:solidFill>
                  <a:schemeClr val="tx1"/>
                </a:solidFill>
              </a:ln>
            </p:spPr>
          </p:pic>
          <p:pic>
            <p:nvPicPr>
              <p:cNvPr id="23" name="Picture 2" descr="Atlantic menhaden Menhaden seafood recommendation | Seafood Watch">
                <a:extLst>
                  <a:ext uri="{FF2B5EF4-FFF2-40B4-BE49-F238E27FC236}">
                    <a16:creationId xmlns:a16="http://schemas.microsoft.com/office/drawing/2014/main" id="{B28641FA-C27E-B3A7-C670-A031913E589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64593" y="2733997"/>
                <a:ext cx="2164640" cy="963378"/>
              </a:xfrm>
              <a:prstGeom prst="rect">
                <a:avLst/>
              </a:prstGeom>
              <a:noFill/>
              <a:extLst>
                <a:ext uri="{909E8E84-426E-40DD-AFC4-6F175D3DCCD1}">
                  <a14:hiddenFill xmlns:a14="http://schemas.microsoft.com/office/drawing/2010/main">
                    <a:solidFill>
                      <a:srgbClr val="FFFFFF"/>
                    </a:solidFill>
                  </a14:hiddenFill>
                </a:ext>
              </a:extLst>
            </p:spPr>
          </p:pic>
          <p:sp>
            <p:nvSpPr>
              <p:cNvPr id="24" name="Frame 23">
                <a:extLst>
                  <a:ext uri="{FF2B5EF4-FFF2-40B4-BE49-F238E27FC236}">
                    <a16:creationId xmlns:a16="http://schemas.microsoft.com/office/drawing/2014/main" id="{805DBCDC-CD43-F076-7C49-15718D112B4D}"/>
                  </a:ext>
                </a:extLst>
              </p:cNvPr>
              <p:cNvSpPr/>
              <p:nvPr/>
            </p:nvSpPr>
            <p:spPr>
              <a:xfrm rot="2236092">
                <a:off x="9205690" y="3570262"/>
                <a:ext cx="691662" cy="2450123"/>
              </a:xfrm>
              <a:prstGeom prst="frame">
                <a:avLst>
                  <a:gd name="adj1" fmla="val 3713"/>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Arial" panose="020B0604020202020204" pitchFamily="34" charset="0"/>
                  <a:cs typeface="Arial" panose="020B0604020202020204" pitchFamily="34" charset="0"/>
                </a:endParaRPr>
              </a:p>
            </p:txBody>
          </p:sp>
        </p:grpSp>
        <p:sp>
          <p:nvSpPr>
            <p:cNvPr id="21" name="TextBox 20">
              <a:extLst>
                <a:ext uri="{FF2B5EF4-FFF2-40B4-BE49-F238E27FC236}">
                  <a16:creationId xmlns:a16="http://schemas.microsoft.com/office/drawing/2014/main" id="{F7B1F78E-0A61-E841-7277-302822DCBC95}"/>
                </a:ext>
              </a:extLst>
            </p:cNvPr>
            <p:cNvSpPr txBox="1"/>
            <p:nvPr/>
          </p:nvSpPr>
          <p:spPr>
            <a:xfrm>
              <a:off x="9578270" y="5185963"/>
              <a:ext cx="1458328" cy="1015663"/>
            </a:xfrm>
            <a:prstGeom prst="rect">
              <a:avLst/>
            </a:prstGeom>
            <a:noFill/>
          </p:spPr>
          <p:txBody>
            <a:bodyPr wrap="square" rtlCol="0">
              <a:spAutoFit/>
            </a:bodyPr>
            <a:lstStyle/>
            <a:p>
              <a:pPr algn="ctr"/>
              <a:r>
                <a:rPr lang="en-US" sz="1200" b="1" dirty="0">
                  <a:latin typeface="Arial" panose="020B0604020202020204" pitchFamily="34" charset="0"/>
                  <a:cs typeface="Arial" panose="020B0604020202020204" pitchFamily="34" charset="0"/>
                </a:rPr>
                <a:t>Atlantic Menhaden Habitat Range along the </a:t>
              </a:r>
            </a:p>
            <a:p>
              <a:pPr algn="ctr"/>
              <a:r>
                <a:rPr lang="en-US" sz="1200" b="1" dirty="0">
                  <a:latin typeface="Arial" panose="020B0604020202020204" pitchFamily="34" charset="0"/>
                  <a:cs typeface="Arial" panose="020B0604020202020204" pitchFamily="34" charset="0"/>
                </a:rPr>
                <a:t>East Coast, USA </a:t>
              </a:r>
            </a:p>
          </p:txBody>
        </p:sp>
      </p:grpSp>
    </p:spTree>
    <p:extLst>
      <p:ext uri="{BB962C8B-B14F-4D97-AF65-F5344CB8AC3E}">
        <p14:creationId xmlns:p14="http://schemas.microsoft.com/office/powerpoint/2010/main" val="324539644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E806C02-EC49-2528-3FA2-29408960B237}"/>
              </a:ext>
            </a:extLst>
          </p:cNvPr>
          <p:cNvSpPr>
            <a:spLocks noGrp="1"/>
          </p:cNvSpPr>
          <p:nvPr>
            <p:ph type="sldNum" sz="quarter" idx="12"/>
          </p:nvPr>
        </p:nvSpPr>
        <p:spPr/>
        <p:txBody>
          <a:bodyPr/>
          <a:lstStyle/>
          <a:p>
            <a:fld id="{7FC46575-6D3F-4D40-B678-5D601DAEDA75}" type="slidenum">
              <a:rPr lang="en-US" smtClean="0"/>
              <a:t>50</a:t>
            </a:fld>
            <a:endParaRPr lang="en-US"/>
          </a:p>
        </p:txBody>
      </p:sp>
      <p:grpSp>
        <p:nvGrpSpPr>
          <p:cNvPr id="9" name="Group 8">
            <a:extLst>
              <a:ext uri="{FF2B5EF4-FFF2-40B4-BE49-F238E27FC236}">
                <a16:creationId xmlns:a16="http://schemas.microsoft.com/office/drawing/2014/main" id="{247EF8A3-708D-8D4C-817A-0B01862361B0}"/>
              </a:ext>
            </a:extLst>
          </p:cNvPr>
          <p:cNvGrpSpPr/>
          <p:nvPr/>
        </p:nvGrpSpPr>
        <p:grpSpPr>
          <a:xfrm>
            <a:off x="245926" y="1069646"/>
            <a:ext cx="3736099" cy="5286704"/>
            <a:chOff x="1436" y="283923"/>
            <a:chExt cx="3736099" cy="5289411"/>
          </a:xfrm>
        </p:grpSpPr>
        <p:sp>
          <p:nvSpPr>
            <p:cNvPr id="22" name="Rounded Rectangle 21">
              <a:extLst>
                <a:ext uri="{FF2B5EF4-FFF2-40B4-BE49-F238E27FC236}">
                  <a16:creationId xmlns:a16="http://schemas.microsoft.com/office/drawing/2014/main" id="{857466CF-0D62-452C-30AB-4F83355E1D39}"/>
                </a:ext>
              </a:extLst>
            </p:cNvPr>
            <p:cNvSpPr/>
            <p:nvPr/>
          </p:nvSpPr>
          <p:spPr>
            <a:xfrm>
              <a:off x="1436" y="283924"/>
              <a:ext cx="3736099" cy="5289410"/>
            </a:xfrm>
            <a:prstGeom prst="roundRect">
              <a:avLst>
                <a:gd name="adj" fmla="val 10000"/>
              </a:avLst>
            </a:prstGeom>
          </p:spPr>
          <p:style>
            <a:lnRef idx="0">
              <a:schemeClr val="accent5">
                <a:hueOff val="0"/>
                <a:satOff val="0"/>
                <a:lumOff val="0"/>
                <a:alphaOff val="0"/>
              </a:schemeClr>
            </a:lnRef>
            <a:fillRef idx="1">
              <a:schemeClr val="accent5">
                <a:tint val="40000"/>
                <a:hueOff val="0"/>
                <a:satOff val="0"/>
                <a:lumOff val="0"/>
                <a:alphaOff val="0"/>
              </a:schemeClr>
            </a:fillRef>
            <a:effectRef idx="0">
              <a:schemeClr val="accent5">
                <a:tint val="4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41" name="Rounded Rectangle 4">
              <a:extLst>
                <a:ext uri="{FF2B5EF4-FFF2-40B4-BE49-F238E27FC236}">
                  <a16:creationId xmlns:a16="http://schemas.microsoft.com/office/drawing/2014/main" id="{735E6AB4-3280-B780-7BCF-C078AD564763}"/>
                </a:ext>
              </a:extLst>
            </p:cNvPr>
            <p:cNvSpPr txBox="1"/>
            <p:nvPr/>
          </p:nvSpPr>
          <p:spPr>
            <a:xfrm>
              <a:off x="1436" y="283923"/>
              <a:ext cx="3736099" cy="1217196"/>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82880" tIns="182880" rIns="182880" bIns="182880" numCol="1" spcCol="1270" anchor="ctr" anchorCtr="0">
              <a:noAutofit/>
            </a:bodyPr>
            <a:lstStyle/>
            <a:p>
              <a:pPr marL="0" lvl="0" indent="0" algn="ctr" defTabSz="2133600">
                <a:lnSpc>
                  <a:spcPct val="90000"/>
                </a:lnSpc>
                <a:spcBef>
                  <a:spcPct val="0"/>
                </a:spcBef>
                <a:spcAft>
                  <a:spcPts val="0"/>
                </a:spcAft>
                <a:buNone/>
              </a:pPr>
              <a:r>
                <a:rPr lang="en-US" sz="4800" kern="1200" baseline="0" dirty="0">
                  <a:latin typeface="Adelle Sans Devanagari" panose="02000503000000020004" pitchFamily="2" charset="-78"/>
                  <a:cs typeface="Adelle Sans Devanagari" panose="02000503000000020004" pitchFamily="2" charset="-78"/>
                </a:rPr>
                <a:t>Chapter 1</a:t>
              </a:r>
              <a:endParaRPr lang="en-US" sz="4800" kern="1200" dirty="0">
                <a:latin typeface="Adelle Sans Devanagari" panose="02000503000000020004" pitchFamily="2" charset="-78"/>
                <a:cs typeface="Adelle Sans Devanagari" panose="02000503000000020004" pitchFamily="2" charset="-78"/>
              </a:endParaRPr>
            </a:p>
          </p:txBody>
        </p:sp>
      </p:grpSp>
      <p:grpSp>
        <p:nvGrpSpPr>
          <p:cNvPr id="10" name="Group 9">
            <a:extLst>
              <a:ext uri="{FF2B5EF4-FFF2-40B4-BE49-F238E27FC236}">
                <a16:creationId xmlns:a16="http://schemas.microsoft.com/office/drawing/2014/main" id="{D1379C51-6B5A-EE06-6905-9546D2DFDABC}"/>
              </a:ext>
            </a:extLst>
          </p:cNvPr>
          <p:cNvGrpSpPr/>
          <p:nvPr/>
        </p:nvGrpSpPr>
        <p:grpSpPr>
          <a:xfrm>
            <a:off x="619536" y="2077206"/>
            <a:ext cx="2988879" cy="914400"/>
            <a:chOff x="375046" y="1673185"/>
            <a:chExt cx="2988879" cy="750005"/>
          </a:xfrm>
        </p:grpSpPr>
        <p:sp>
          <p:nvSpPr>
            <p:cNvPr id="20" name="Rounded Rectangle 19">
              <a:extLst>
                <a:ext uri="{FF2B5EF4-FFF2-40B4-BE49-F238E27FC236}">
                  <a16:creationId xmlns:a16="http://schemas.microsoft.com/office/drawing/2014/main" id="{68C5DA8D-44D8-7DDE-4113-A0A5DCD7CD00}"/>
                </a:ext>
              </a:extLst>
            </p:cNvPr>
            <p:cNvSpPr/>
            <p:nvPr/>
          </p:nvSpPr>
          <p:spPr>
            <a:xfrm>
              <a:off x="375046" y="1673185"/>
              <a:ext cx="2988879" cy="750005"/>
            </a:xfrm>
            <a:prstGeom prst="roundRect">
              <a:avLst>
                <a:gd name="adj" fmla="val 10000"/>
              </a:avLst>
            </a:prstGeom>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a:lstStyle/>
            <a:p>
              <a:endParaRPr lang="en-US"/>
            </a:p>
          </p:txBody>
        </p:sp>
        <p:sp>
          <p:nvSpPr>
            <p:cNvPr id="21" name="Rounded Rectangle 6">
              <a:extLst>
                <a:ext uri="{FF2B5EF4-FFF2-40B4-BE49-F238E27FC236}">
                  <a16:creationId xmlns:a16="http://schemas.microsoft.com/office/drawing/2014/main" id="{9354DAF8-D3E5-5EF2-8411-EB0598562075}"/>
                </a:ext>
              </a:extLst>
            </p:cNvPr>
            <p:cNvSpPr txBox="1"/>
            <p:nvPr/>
          </p:nvSpPr>
          <p:spPr>
            <a:xfrm>
              <a:off x="397013" y="1695152"/>
              <a:ext cx="2944945" cy="64447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0640" tIns="30480" rIns="40640" bIns="30480" numCol="1" spcCol="1270" anchor="ctr" anchorCtr="0">
              <a:noAutofit/>
            </a:bodyPr>
            <a:lstStyle/>
            <a:p>
              <a:pPr marL="0" lvl="0" indent="0" algn="ctr" defTabSz="711200">
                <a:spcBef>
                  <a:spcPct val="0"/>
                </a:spcBef>
                <a:spcAft>
                  <a:spcPts val="0"/>
                </a:spcAft>
                <a:buNone/>
              </a:pPr>
              <a:r>
                <a:rPr lang="en-US" sz="1600" u="sng" kern="1200" baseline="0" dirty="0">
                  <a:latin typeface="Adelle Sans Devanagari" panose="02000503000000020004" pitchFamily="2" charset="-78"/>
                  <a:cs typeface="Adelle Sans Devanagari" panose="02000503000000020004" pitchFamily="2" charset="-78"/>
                </a:rPr>
                <a:t>Biology</a:t>
              </a:r>
              <a:r>
                <a:rPr lang="en-US" sz="1600" kern="1200" baseline="0" dirty="0">
                  <a:latin typeface="Adelle Sans Devanagari" panose="02000503000000020004" pitchFamily="2" charset="-78"/>
                  <a:cs typeface="Adelle Sans Devanagari" panose="02000503000000020004" pitchFamily="2" charset="-78"/>
                </a:rPr>
                <a:t>: </a:t>
              </a:r>
            </a:p>
            <a:p>
              <a:pPr marL="0" lvl="0" indent="0" algn="ctr" defTabSz="711200">
                <a:spcBef>
                  <a:spcPct val="0"/>
                </a:spcBef>
                <a:spcAft>
                  <a:spcPts val="0"/>
                </a:spcAft>
                <a:buNone/>
              </a:pPr>
              <a:r>
                <a:rPr lang="en-US" sz="1600" kern="1200" baseline="0" dirty="0">
                  <a:latin typeface="Adelle Sans Devanagari" panose="02000503000000020004" pitchFamily="2" charset="-78"/>
                  <a:cs typeface="Adelle Sans Devanagari" panose="02000503000000020004" pitchFamily="2" charset="-78"/>
                </a:rPr>
                <a:t>Summer Flounder, </a:t>
              </a:r>
            </a:p>
            <a:p>
              <a:pPr marL="0" lvl="0" indent="0" algn="ctr" defTabSz="711200">
                <a:spcBef>
                  <a:spcPct val="0"/>
                </a:spcBef>
                <a:spcAft>
                  <a:spcPts val="0"/>
                </a:spcAft>
                <a:buNone/>
              </a:pPr>
              <a:r>
                <a:rPr lang="en-US" sz="1600" kern="1200" baseline="0" dirty="0">
                  <a:latin typeface="Adelle Sans Devanagari" panose="02000503000000020004" pitchFamily="2" charset="-78"/>
                  <a:cs typeface="Adelle Sans Devanagari" panose="02000503000000020004" pitchFamily="2" charset="-78"/>
                </a:rPr>
                <a:t>Striped Bass, Spiny Dogfish </a:t>
              </a:r>
              <a:endParaRPr lang="en-US" sz="1600" kern="1200" dirty="0">
                <a:latin typeface="Adelle Sans Devanagari" panose="02000503000000020004" pitchFamily="2" charset="-78"/>
                <a:cs typeface="Adelle Sans Devanagari" panose="02000503000000020004" pitchFamily="2" charset="-78"/>
              </a:endParaRPr>
            </a:p>
          </p:txBody>
        </p:sp>
      </p:grpSp>
      <p:grpSp>
        <p:nvGrpSpPr>
          <p:cNvPr id="11" name="Group 10">
            <a:extLst>
              <a:ext uri="{FF2B5EF4-FFF2-40B4-BE49-F238E27FC236}">
                <a16:creationId xmlns:a16="http://schemas.microsoft.com/office/drawing/2014/main" id="{3AFAD653-3822-9B51-31C0-CA0B9A562676}"/>
              </a:ext>
            </a:extLst>
          </p:cNvPr>
          <p:cNvGrpSpPr/>
          <p:nvPr/>
        </p:nvGrpSpPr>
        <p:grpSpPr>
          <a:xfrm>
            <a:off x="619536" y="3106992"/>
            <a:ext cx="2988879" cy="914400"/>
            <a:chOff x="375046" y="2538576"/>
            <a:chExt cx="2988879" cy="750006"/>
          </a:xfrm>
        </p:grpSpPr>
        <p:sp>
          <p:nvSpPr>
            <p:cNvPr id="18" name="Rounded Rectangle 17">
              <a:extLst>
                <a:ext uri="{FF2B5EF4-FFF2-40B4-BE49-F238E27FC236}">
                  <a16:creationId xmlns:a16="http://schemas.microsoft.com/office/drawing/2014/main" id="{37AFCCAF-7526-AFF1-7767-83A9B56098AF}"/>
                </a:ext>
              </a:extLst>
            </p:cNvPr>
            <p:cNvSpPr/>
            <p:nvPr/>
          </p:nvSpPr>
          <p:spPr>
            <a:xfrm>
              <a:off x="375046" y="2538576"/>
              <a:ext cx="2988879" cy="750005"/>
            </a:xfrm>
            <a:prstGeom prst="roundRect">
              <a:avLst>
                <a:gd name="adj" fmla="val 10000"/>
              </a:avLst>
            </a:prstGeom>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a:lstStyle/>
            <a:p>
              <a:endParaRPr lang="en-US"/>
            </a:p>
          </p:txBody>
        </p:sp>
        <p:sp>
          <p:nvSpPr>
            <p:cNvPr id="19" name="Rounded Rectangle 8">
              <a:extLst>
                <a:ext uri="{FF2B5EF4-FFF2-40B4-BE49-F238E27FC236}">
                  <a16:creationId xmlns:a16="http://schemas.microsoft.com/office/drawing/2014/main" id="{07184ADF-5CD6-CE02-3A4C-9295098A944B}"/>
                </a:ext>
              </a:extLst>
            </p:cNvPr>
            <p:cNvSpPr txBox="1"/>
            <p:nvPr/>
          </p:nvSpPr>
          <p:spPr>
            <a:xfrm>
              <a:off x="397013" y="2560543"/>
              <a:ext cx="2944945" cy="72803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0640" tIns="30480" rIns="40640" bIns="30480" numCol="1" spcCol="1270" anchor="ctr" anchorCtr="0">
              <a:noAutofit/>
            </a:bodyPr>
            <a:lstStyle/>
            <a:p>
              <a:pPr marL="0" lvl="0" indent="0" algn="ctr" defTabSz="711200">
                <a:spcBef>
                  <a:spcPct val="0"/>
                </a:spcBef>
                <a:spcAft>
                  <a:spcPts val="0"/>
                </a:spcAft>
                <a:buNone/>
              </a:pPr>
              <a:r>
                <a:rPr lang="en-US" sz="1600" u="sng" kern="1200" baseline="0" dirty="0">
                  <a:latin typeface="Adelle Sans Devanagari" panose="02000503000000020004" pitchFamily="2" charset="-78"/>
                  <a:cs typeface="Adelle Sans Devanagari" panose="02000503000000020004" pitchFamily="2" charset="-78"/>
                </a:rPr>
                <a:t>Physics</a:t>
              </a:r>
              <a:r>
                <a:rPr lang="en-US" sz="1600" kern="1200" baseline="0" dirty="0">
                  <a:latin typeface="Adelle Sans Devanagari" panose="02000503000000020004" pitchFamily="2" charset="-78"/>
                  <a:cs typeface="Adelle Sans Devanagari" panose="02000503000000020004" pitchFamily="2" charset="-78"/>
                </a:rPr>
                <a:t>: </a:t>
              </a:r>
            </a:p>
            <a:p>
              <a:pPr marL="0" lvl="0" indent="0" algn="ctr" defTabSz="711200">
                <a:spcBef>
                  <a:spcPct val="0"/>
                </a:spcBef>
                <a:spcAft>
                  <a:spcPts val="0"/>
                </a:spcAft>
                <a:buNone/>
              </a:pPr>
              <a:r>
                <a:rPr lang="en-US" sz="1600" kern="1200" baseline="0" dirty="0">
                  <a:latin typeface="Adelle Sans Devanagari" panose="02000503000000020004" pitchFamily="2" charset="-78"/>
                  <a:cs typeface="Adelle Sans Devanagari" panose="02000503000000020004" pitchFamily="2" charset="-78"/>
                </a:rPr>
                <a:t>Cold Pool Phenology</a:t>
              </a:r>
              <a:endParaRPr lang="en-US" sz="1600" kern="1200" dirty="0">
                <a:latin typeface="Adelle Sans Devanagari" panose="02000503000000020004" pitchFamily="2" charset="-78"/>
                <a:cs typeface="Adelle Sans Devanagari" panose="02000503000000020004" pitchFamily="2" charset="-78"/>
              </a:endParaRPr>
            </a:p>
          </p:txBody>
        </p:sp>
      </p:grpSp>
      <p:grpSp>
        <p:nvGrpSpPr>
          <p:cNvPr id="12" name="Group 11">
            <a:extLst>
              <a:ext uri="{FF2B5EF4-FFF2-40B4-BE49-F238E27FC236}">
                <a16:creationId xmlns:a16="http://schemas.microsoft.com/office/drawing/2014/main" id="{C93A86A2-5B50-D5C5-B0F3-F0CD9ED202E9}"/>
              </a:ext>
            </a:extLst>
          </p:cNvPr>
          <p:cNvGrpSpPr/>
          <p:nvPr/>
        </p:nvGrpSpPr>
        <p:grpSpPr>
          <a:xfrm>
            <a:off x="619536" y="4136777"/>
            <a:ext cx="2988879" cy="914400"/>
            <a:chOff x="375046" y="3403966"/>
            <a:chExt cx="2988879" cy="1024124"/>
          </a:xfrm>
        </p:grpSpPr>
        <p:sp>
          <p:nvSpPr>
            <p:cNvPr id="16" name="Rounded Rectangle 15">
              <a:extLst>
                <a:ext uri="{FF2B5EF4-FFF2-40B4-BE49-F238E27FC236}">
                  <a16:creationId xmlns:a16="http://schemas.microsoft.com/office/drawing/2014/main" id="{F035E325-8EC1-54DE-EF80-3FAD873F61B2}"/>
                </a:ext>
              </a:extLst>
            </p:cNvPr>
            <p:cNvSpPr/>
            <p:nvPr/>
          </p:nvSpPr>
          <p:spPr>
            <a:xfrm>
              <a:off x="375046" y="3403966"/>
              <a:ext cx="2988879" cy="1024124"/>
            </a:xfrm>
            <a:prstGeom prst="roundRect">
              <a:avLst>
                <a:gd name="adj" fmla="val 10000"/>
              </a:avLst>
            </a:prstGeom>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a:lstStyle/>
            <a:p>
              <a:endParaRPr lang="en-US"/>
            </a:p>
          </p:txBody>
        </p:sp>
        <p:sp>
          <p:nvSpPr>
            <p:cNvPr id="17" name="Rounded Rectangle 10">
              <a:extLst>
                <a:ext uri="{FF2B5EF4-FFF2-40B4-BE49-F238E27FC236}">
                  <a16:creationId xmlns:a16="http://schemas.microsoft.com/office/drawing/2014/main" id="{AA2DA012-DAC9-2D97-7A2C-6AAE06803EF6}"/>
                </a:ext>
              </a:extLst>
            </p:cNvPr>
            <p:cNvSpPr txBox="1"/>
            <p:nvPr/>
          </p:nvSpPr>
          <p:spPr>
            <a:xfrm>
              <a:off x="405042" y="3433962"/>
              <a:ext cx="2928887" cy="96012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0640" tIns="30480" rIns="40640" bIns="30480" numCol="1" spcCol="1270" anchor="ctr" anchorCtr="0">
              <a:noAutofit/>
            </a:bodyPr>
            <a:lstStyle/>
            <a:p>
              <a:pPr marL="0" lvl="0" indent="0" algn="ctr" defTabSz="711200">
                <a:spcBef>
                  <a:spcPct val="0"/>
                </a:spcBef>
                <a:spcAft>
                  <a:spcPts val="0"/>
                </a:spcAft>
                <a:buNone/>
              </a:pPr>
              <a:r>
                <a:rPr lang="en-US" sz="1600" u="sng" kern="1200" baseline="0" dirty="0">
                  <a:latin typeface="Adelle Sans Devanagari" panose="02000503000000020004" pitchFamily="2" charset="-78"/>
                  <a:cs typeface="Adelle Sans Devanagari" panose="02000503000000020004" pitchFamily="2" charset="-78"/>
                </a:rPr>
                <a:t>Focus</a:t>
              </a:r>
              <a:r>
                <a:rPr lang="en-US" sz="1600" kern="1200" baseline="0" dirty="0">
                  <a:latin typeface="Adelle Sans Devanagari" panose="02000503000000020004" pitchFamily="2" charset="-78"/>
                  <a:cs typeface="Adelle Sans Devanagari" panose="02000503000000020004" pitchFamily="2" charset="-78"/>
                </a:rPr>
                <a:t>: </a:t>
              </a:r>
            </a:p>
            <a:p>
              <a:pPr marL="0" lvl="0" indent="0" algn="ctr" defTabSz="711200">
                <a:spcBef>
                  <a:spcPct val="0"/>
                </a:spcBef>
                <a:spcAft>
                  <a:spcPts val="0"/>
                </a:spcAft>
                <a:buNone/>
              </a:pPr>
              <a:r>
                <a:rPr lang="en-US" sz="1600" kern="1200" baseline="0" dirty="0">
                  <a:latin typeface="Adelle Sans Devanagari" panose="02000503000000020004" pitchFamily="2" charset="-78"/>
                  <a:cs typeface="Adelle Sans Devanagari" panose="02000503000000020004" pitchFamily="2" charset="-78"/>
                </a:rPr>
                <a:t>Changes in abundance and distribution over 30 years</a:t>
              </a:r>
              <a:endParaRPr lang="en-US" sz="1600" kern="1200" dirty="0">
                <a:latin typeface="Adelle Sans Devanagari" panose="02000503000000020004" pitchFamily="2" charset="-78"/>
                <a:cs typeface="Adelle Sans Devanagari" panose="02000503000000020004" pitchFamily="2" charset="-78"/>
              </a:endParaRPr>
            </a:p>
          </p:txBody>
        </p:sp>
      </p:grpSp>
      <p:grpSp>
        <p:nvGrpSpPr>
          <p:cNvPr id="13" name="Group 12">
            <a:extLst>
              <a:ext uri="{FF2B5EF4-FFF2-40B4-BE49-F238E27FC236}">
                <a16:creationId xmlns:a16="http://schemas.microsoft.com/office/drawing/2014/main" id="{CB7DE1B0-AE96-B19E-3FD9-A2B3C3B3B036}"/>
              </a:ext>
            </a:extLst>
          </p:cNvPr>
          <p:cNvGrpSpPr/>
          <p:nvPr/>
        </p:nvGrpSpPr>
        <p:grpSpPr>
          <a:xfrm>
            <a:off x="619536" y="5166562"/>
            <a:ext cx="2988879" cy="914400"/>
            <a:chOff x="375046" y="4543476"/>
            <a:chExt cx="2988879" cy="750005"/>
          </a:xfrm>
        </p:grpSpPr>
        <p:sp>
          <p:nvSpPr>
            <p:cNvPr id="14" name="Rounded Rectangle 13">
              <a:extLst>
                <a:ext uri="{FF2B5EF4-FFF2-40B4-BE49-F238E27FC236}">
                  <a16:creationId xmlns:a16="http://schemas.microsoft.com/office/drawing/2014/main" id="{A1E5B0BC-0C70-BA23-B77C-0E12C03E205F}"/>
                </a:ext>
              </a:extLst>
            </p:cNvPr>
            <p:cNvSpPr/>
            <p:nvPr/>
          </p:nvSpPr>
          <p:spPr>
            <a:xfrm>
              <a:off x="375046" y="4543476"/>
              <a:ext cx="2988879" cy="750005"/>
            </a:xfrm>
            <a:prstGeom prst="roundRect">
              <a:avLst>
                <a:gd name="adj" fmla="val 10000"/>
              </a:avLst>
            </a:prstGeom>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a:lstStyle/>
            <a:p>
              <a:endParaRPr lang="en-US"/>
            </a:p>
          </p:txBody>
        </p:sp>
        <p:sp>
          <p:nvSpPr>
            <p:cNvPr id="15" name="Rounded Rectangle 12">
              <a:extLst>
                <a:ext uri="{FF2B5EF4-FFF2-40B4-BE49-F238E27FC236}">
                  <a16:creationId xmlns:a16="http://schemas.microsoft.com/office/drawing/2014/main" id="{152E2623-9076-6167-C996-E1AB0CF3FED2}"/>
                </a:ext>
              </a:extLst>
            </p:cNvPr>
            <p:cNvSpPr txBox="1"/>
            <p:nvPr/>
          </p:nvSpPr>
          <p:spPr>
            <a:xfrm>
              <a:off x="397013" y="4565443"/>
              <a:ext cx="2944945" cy="70607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0640" tIns="30480" rIns="40640" bIns="30480" numCol="1" spcCol="1270" anchor="ctr" anchorCtr="0">
              <a:noAutofit/>
            </a:bodyPr>
            <a:lstStyle/>
            <a:p>
              <a:pPr marL="0" lvl="0" indent="0" algn="ctr" defTabSz="711200">
                <a:spcBef>
                  <a:spcPct val="0"/>
                </a:spcBef>
                <a:spcAft>
                  <a:spcPts val="0"/>
                </a:spcAft>
                <a:buNone/>
              </a:pPr>
              <a:r>
                <a:rPr lang="en-US" sz="1600" u="sng" kern="1200" baseline="0" dirty="0">
                  <a:latin typeface="Adelle Sans Devanagari" panose="02000503000000020004" pitchFamily="2" charset="-78"/>
                  <a:cs typeface="Adelle Sans Devanagari" panose="02000503000000020004" pitchFamily="2" charset="-78"/>
                </a:rPr>
                <a:t>Data</a:t>
              </a:r>
              <a:r>
                <a:rPr lang="en-US" sz="1600" kern="1200" baseline="0" dirty="0">
                  <a:latin typeface="Adelle Sans Devanagari" panose="02000503000000020004" pitchFamily="2" charset="-78"/>
                  <a:cs typeface="Adelle Sans Devanagari" panose="02000503000000020004" pitchFamily="2" charset="-78"/>
                </a:rPr>
                <a:t>: </a:t>
              </a:r>
            </a:p>
            <a:p>
              <a:pPr marL="0" lvl="0" indent="0" algn="ctr" defTabSz="711200">
                <a:spcBef>
                  <a:spcPct val="0"/>
                </a:spcBef>
                <a:spcAft>
                  <a:spcPts val="0"/>
                </a:spcAft>
                <a:buNone/>
              </a:pPr>
              <a:r>
                <a:rPr lang="en-US" sz="1600" kern="1200" baseline="0" dirty="0">
                  <a:latin typeface="Adelle Sans Devanagari" panose="02000503000000020004" pitchFamily="2" charset="-78"/>
                  <a:cs typeface="Adelle Sans Devanagari" panose="02000503000000020004" pitchFamily="2" charset="-78"/>
                </a:rPr>
                <a:t>NJ DEP Trawl Survey</a:t>
              </a:r>
              <a:endParaRPr lang="en-US" sz="1600" kern="1200" dirty="0">
                <a:latin typeface="Adelle Sans Devanagari" panose="02000503000000020004" pitchFamily="2" charset="-78"/>
                <a:cs typeface="Adelle Sans Devanagari" panose="02000503000000020004" pitchFamily="2" charset="-78"/>
              </a:endParaRPr>
            </a:p>
          </p:txBody>
        </p:sp>
      </p:grpSp>
      <p:grpSp>
        <p:nvGrpSpPr>
          <p:cNvPr id="43" name="Group 42">
            <a:extLst>
              <a:ext uri="{FF2B5EF4-FFF2-40B4-BE49-F238E27FC236}">
                <a16:creationId xmlns:a16="http://schemas.microsoft.com/office/drawing/2014/main" id="{3038AB06-87E7-5A36-9529-8857B729A6E7}"/>
              </a:ext>
            </a:extLst>
          </p:cNvPr>
          <p:cNvGrpSpPr/>
          <p:nvPr/>
        </p:nvGrpSpPr>
        <p:grpSpPr>
          <a:xfrm>
            <a:off x="4227951" y="1069646"/>
            <a:ext cx="3736099" cy="5286704"/>
            <a:chOff x="1436" y="283923"/>
            <a:chExt cx="3736099" cy="5289411"/>
          </a:xfrm>
        </p:grpSpPr>
        <p:sp>
          <p:nvSpPr>
            <p:cNvPr id="56" name="Rounded Rectangle 55">
              <a:extLst>
                <a:ext uri="{FF2B5EF4-FFF2-40B4-BE49-F238E27FC236}">
                  <a16:creationId xmlns:a16="http://schemas.microsoft.com/office/drawing/2014/main" id="{1D8AAE36-F04E-1706-A957-E327997630E4}"/>
                </a:ext>
              </a:extLst>
            </p:cNvPr>
            <p:cNvSpPr/>
            <p:nvPr/>
          </p:nvSpPr>
          <p:spPr>
            <a:xfrm>
              <a:off x="1436" y="283924"/>
              <a:ext cx="3736099" cy="5289410"/>
            </a:xfrm>
            <a:prstGeom prst="roundRect">
              <a:avLst>
                <a:gd name="adj" fmla="val 10000"/>
              </a:avLst>
            </a:prstGeom>
          </p:spPr>
          <p:style>
            <a:lnRef idx="0">
              <a:schemeClr val="accent5">
                <a:hueOff val="0"/>
                <a:satOff val="0"/>
                <a:lumOff val="0"/>
                <a:alphaOff val="0"/>
              </a:schemeClr>
            </a:lnRef>
            <a:fillRef idx="1">
              <a:schemeClr val="accent5">
                <a:tint val="40000"/>
                <a:hueOff val="0"/>
                <a:satOff val="0"/>
                <a:lumOff val="0"/>
                <a:alphaOff val="0"/>
              </a:schemeClr>
            </a:fillRef>
            <a:effectRef idx="0">
              <a:schemeClr val="accent5">
                <a:tint val="4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57" name="Rounded Rectangle 4">
              <a:extLst>
                <a:ext uri="{FF2B5EF4-FFF2-40B4-BE49-F238E27FC236}">
                  <a16:creationId xmlns:a16="http://schemas.microsoft.com/office/drawing/2014/main" id="{002DBADC-EC81-4491-D54A-3087B11F010A}"/>
                </a:ext>
              </a:extLst>
            </p:cNvPr>
            <p:cNvSpPr txBox="1"/>
            <p:nvPr/>
          </p:nvSpPr>
          <p:spPr>
            <a:xfrm>
              <a:off x="1436" y="283923"/>
              <a:ext cx="3736099" cy="1217196"/>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82880" tIns="182880" rIns="182880" bIns="182880" numCol="1" spcCol="1270" anchor="ctr" anchorCtr="0">
              <a:noAutofit/>
            </a:bodyPr>
            <a:lstStyle/>
            <a:p>
              <a:pPr marL="0" lvl="0" indent="0" algn="ctr" defTabSz="2133600">
                <a:lnSpc>
                  <a:spcPct val="90000"/>
                </a:lnSpc>
                <a:spcBef>
                  <a:spcPct val="0"/>
                </a:spcBef>
                <a:spcAft>
                  <a:spcPts val="0"/>
                </a:spcAft>
                <a:buNone/>
              </a:pPr>
              <a:r>
                <a:rPr lang="en-US" sz="4800" kern="1200" baseline="0" dirty="0">
                  <a:latin typeface="Adelle Sans Devanagari" panose="02000503000000020004" pitchFamily="2" charset="-78"/>
                  <a:cs typeface="Adelle Sans Devanagari" panose="02000503000000020004" pitchFamily="2" charset="-78"/>
                </a:rPr>
                <a:t>Chapter 2</a:t>
              </a:r>
              <a:endParaRPr lang="en-US" sz="4800" kern="1200" dirty="0">
                <a:latin typeface="Adelle Sans Devanagari" panose="02000503000000020004" pitchFamily="2" charset="-78"/>
                <a:cs typeface="Adelle Sans Devanagari" panose="02000503000000020004" pitchFamily="2" charset="-78"/>
              </a:endParaRPr>
            </a:p>
          </p:txBody>
        </p:sp>
      </p:grpSp>
      <p:grpSp>
        <p:nvGrpSpPr>
          <p:cNvPr id="44" name="Group 43">
            <a:extLst>
              <a:ext uri="{FF2B5EF4-FFF2-40B4-BE49-F238E27FC236}">
                <a16:creationId xmlns:a16="http://schemas.microsoft.com/office/drawing/2014/main" id="{463327E4-30DA-271B-E4A2-A9C40090BCE8}"/>
              </a:ext>
            </a:extLst>
          </p:cNvPr>
          <p:cNvGrpSpPr/>
          <p:nvPr/>
        </p:nvGrpSpPr>
        <p:grpSpPr>
          <a:xfrm>
            <a:off x="4601561" y="2077206"/>
            <a:ext cx="2988879" cy="914400"/>
            <a:chOff x="375046" y="1673185"/>
            <a:chExt cx="2988879" cy="750005"/>
          </a:xfrm>
        </p:grpSpPr>
        <p:sp>
          <p:nvSpPr>
            <p:cNvPr id="54" name="Rounded Rectangle 53">
              <a:extLst>
                <a:ext uri="{FF2B5EF4-FFF2-40B4-BE49-F238E27FC236}">
                  <a16:creationId xmlns:a16="http://schemas.microsoft.com/office/drawing/2014/main" id="{7E8FDDAA-788C-9C6A-874B-118950E084BC}"/>
                </a:ext>
              </a:extLst>
            </p:cNvPr>
            <p:cNvSpPr/>
            <p:nvPr/>
          </p:nvSpPr>
          <p:spPr>
            <a:xfrm>
              <a:off x="375046" y="1673185"/>
              <a:ext cx="2988879" cy="750005"/>
            </a:xfrm>
            <a:prstGeom prst="roundRect">
              <a:avLst>
                <a:gd name="adj" fmla="val 10000"/>
              </a:avLst>
            </a:prstGeom>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a:lstStyle/>
            <a:p>
              <a:endParaRPr lang="en-US"/>
            </a:p>
          </p:txBody>
        </p:sp>
        <p:sp>
          <p:nvSpPr>
            <p:cNvPr id="55" name="Rounded Rectangle 6">
              <a:extLst>
                <a:ext uri="{FF2B5EF4-FFF2-40B4-BE49-F238E27FC236}">
                  <a16:creationId xmlns:a16="http://schemas.microsoft.com/office/drawing/2014/main" id="{AEE9E96E-81D0-5AE2-3C06-CC90BCFED73D}"/>
                </a:ext>
              </a:extLst>
            </p:cNvPr>
            <p:cNvSpPr txBox="1"/>
            <p:nvPr/>
          </p:nvSpPr>
          <p:spPr>
            <a:xfrm>
              <a:off x="397013" y="1695151"/>
              <a:ext cx="2944945" cy="64447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0640" tIns="30480" rIns="40640" bIns="30480" numCol="1" spcCol="1270" anchor="ctr" anchorCtr="0">
              <a:noAutofit/>
            </a:bodyPr>
            <a:lstStyle/>
            <a:p>
              <a:pPr marL="0" lvl="0" indent="0" algn="ctr" defTabSz="711200">
                <a:spcBef>
                  <a:spcPct val="0"/>
                </a:spcBef>
                <a:spcAft>
                  <a:spcPts val="0"/>
                </a:spcAft>
                <a:buNone/>
              </a:pPr>
              <a:r>
                <a:rPr lang="en-US" sz="1600" u="sng" kern="1200" baseline="0" dirty="0">
                  <a:latin typeface="Adelle Sans Devanagari" panose="02000503000000020004" pitchFamily="2" charset="-78"/>
                  <a:cs typeface="Adelle Sans Devanagari" panose="02000503000000020004" pitchFamily="2" charset="-78"/>
                </a:rPr>
                <a:t>Biology</a:t>
              </a:r>
              <a:r>
                <a:rPr lang="en-US" sz="1600" kern="1200" baseline="0" dirty="0">
                  <a:latin typeface="Adelle Sans Devanagari" panose="02000503000000020004" pitchFamily="2" charset="-78"/>
                  <a:cs typeface="Adelle Sans Devanagari" panose="02000503000000020004" pitchFamily="2" charset="-78"/>
                </a:rPr>
                <a:t>: </a:t>
              </a:r>
            </a:p>
            <a:p>
              <a:pPr marL="0" lvl="0" indent="0" algn="ctr" defTabSz="711200">
                <a:spcBef>
                  <a:spcPct val="0"/>
                </a:spcBef>
                <a:spcAft>
                  <a:spcPts val="0"/>
                </a:spcAft>
                <a:buNone/>
              </a:pPr>
              <a:r>
                <a:rPr lang="en-US" sz="1600" kern="1200" baseline="0" dirty="0">
                  <a:latin typeface="Adelle Sans Devanagari" panose="02000503000000020004" pitchFamily="2" charset="-78"/>
                  <a:cs typeface="Adelle Sans Devanagari" panose="02000503000000020004" pitchFamily="2" charset="-78"/>
                </a:rPr>
                <a:t>Longfin Inshore Squid </a:t>
              </a:r>
              <a:endParaRPr lang="en-US" sz="1600" kern="1200" dirty="0">
                <a:latin typeface="Adelle Sans Devanagari" panose="02000503000000020004" pitchFamily="2" charset="-78"/>
                <a:cs typeface="Adelle Sans Devanagari" panose="02000503000000020004" pitchFamily="2" charset="-78"/>
              </a:endParaRPr>
            </a:p>
          </p:txBody>
        </p:sp>
      </p:grpSp>
      <p:grpSp>
        <p:nvGrpSpPr>
          <p:cNvPr id="45" name="Group 44">
            <a:extLst>
              <a:ext uri="{FF2B5EF4-FFF2-40B4-BE49-F238E27FC236}">
                <a16:creationId xmlns:a16="http://schemas.microsoft.com/office/drawing/2014/main" id="{836A27D6-6962-8682-379C-A514C36AEAB9}"/>
              </a:ext>
            </a:extLst>
          </p:cNvPr>
          <p:cNvGrpSpPr/>
          <p:nvPr/>
        </p:nvGrpSpPr>
        <p:grpSpPr>
          <a:xfrm>
            <a:off x="4601561" y="3106992"/>
            <a:ext cx="2988879" cy="914400"/>
            <a:chOff x="375046" y="2538576"/>
            <a:chExt cx="2988879" cy="750006"/>
          </a:xfrm>
        </p:grpSpPr>
        <p:sp>
          <p:nvSpPr>
            <p:cNvPr id="52" name="Rounded Rectangle 51">
              <a:extLst>
                <a:ext uri="{FF2B5EF4-FFF2-40B4-BE49-F238E27FC236}">
                  <a16:creationId xmlns:a16="http://schemas.microsoft.com/office/drawing/2014/main" id="{44518740-1C19-DD9F-33EB-23C93716B0F2}"/>
                </a:ext>
              </a:extLst>
            </p:cNvPr>
            <p:cNvSpPr/>
            <p:nvPr/>
          </p:nvSpPr>
          <p:spPr>
            <a:xfrm>
              <a:off x="375046" y="2538576"/>
              <a:ext cx="2988879" cy="750005"/>
            </a:xfrm>
            <a:prstGeom prst="roundRect">
              <a:avLst>
                <a:gd name="adj" fmla="val 10000"/>
              </a:avLst>
            </a:prstGeom>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a:lstStyle/>
            <a:p>
              <a:endParaRPr lang="en-US"/>
            </a:p>
          </p:txBody>
        </p:sp>
        <p:sp>
          <p:nvSpPr>
            <p:cNvPr id="53" name="Rounded Rectangle 8">
              <a:extLst>
                <a:ext uri="{FF2B5EF4-FFF2-40B4-BE49-F238E27FC236}">
                  <a16:creationId xmlns:a16="http://schemas.microsoft.com/office/drawing/2014/main" id="{43C7B549-44BC-C1DD-69DF-080289F844F5}"/>
                </a:ext>
              </a:extLst>
            </p:cNvPr>
            <p:cNvSpPr txBox="1"/>
            <p:nvPr/>
          </p:nvSpPr>
          <p:spPr>
            <a:xfrm>
              <a:off x="397013" y="2560543"/>
              <a:ext cx="2944945" cy="72803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0640" tIns="30480" rIns="40640" bIns="30480" numCol="1" spcCol="1270" anchor="ctr" anchorCtr="0">
              <a:noAutofit/>
            </a:bodyPr>
            <a:lstStyle/>
            <a:p>
              <a:pPr marL="0" lvl="0" indent="0" algn="ctr" defTabSz="711200">
                <a:spcBef>
                  <a:spcPct val="0"/>
                </a:spcBef>
                <a:spcAft>
                  <a:spcPts val="0"/>
                </a:spcAft>
                <a:buNone/>
              </a:pPr>
              <a:r>
                <a:rPr lang="en-US" sz="1600" u="sng" kern="1200" baseline="0" dirty="0">
                  <a:latin typeface="Adelle Sans Devanagari" panose="02000503000000020004" pitchFamily="2" charset="-78"/>
                  <a:cs typeface="Adelle Sans Devanagari" panose="02000503000000020004" pitchFamily="2" charset="-78"/>
                </a:rPr>
                <a:t>Physics</a:t>
              </a:r>
              <a:r>
                <a:rPr lang="en-US" sz="1600" kern="1200" baseline="0" dirty="0">
                  <a:latin typeface="Adelle Sans Devanagari" panose="02000503000000020004" pitchFamily="2" charset="-78"/>
                  <a:cs typeface="Adelle Sans Devanagari" panose="02000503000000020004" pitchFamily="2" charset="-78"/>
                </a:rPr>
                <a:t>: </a:t>
              </a:r>
            </a:p>
            <a:p>
              <a:pPr marL="0" lvl="0" indent="0" algn="ctr" defTabSz="711200">
                <a:spcBef>
                  <a:spcPct val="0"/>
                </a:spcBef>
                <a:spcAft>
                  <a:spcPts val="0"/>
                </a:spcAft>
                <a:buNone/>
              </a:pPr>
              <a:r>
                <a:rPr lang="en-US" sz="1600" kern="1200" baseline="0" dirty="0">
                  <a:latin typeface="Adelle Sans Devanagari" panose="02000503000000020004" pitchFamily="2" charset="-78"/>
                  <a:cs typeface="Adelle Sans Devanagari" panose="02000503000000020004" pitchFamily="2" charset="-78"/>
                </a:rPr>
                <a:t>Cold Pool Spring Setup</a:t>
              </a:r>
              <a:endParaRPr lang="en-US" sz="1600" kern="1200" dirty="0">
                <a:latin typeface="Adelle Sans Devanagari" panose="02000503000000020004" pitchFamily="2" charset="-78"/>
                <a:cs typeface="Adelle Sans Devanagari" panose="02000503000000020004" pitchFamily="2" charset="-78"/>
              </a:endParaRPr>
            </a:p>
          </p:txBody>
        </p:sp>
      </p:grpSp>
      <p:grpSp>
        <p:nvGrpSpPr>
          <p:cNvPr id="46" name="Group 45">
            <a:extLst>
              <a:ext uri="{FF2B5EF4-FFF2-40B4-BE49-F238E27FC236}">
                <a16:creationId xmlns:a16="http://schemas.microsoft.com/office/drawing/2014/main" id="{F6B2937B-4D0E-D8EB-1BB0-4A151999F8B0}"/>
              </a:ext>
            </a:extLst>
          </p:cNvPr>
          <p:cNvGrpSpPr/>
          <p:nvPr/>
        </p:nvGrpSpPr>
        <p:grpSpPr>
          <a:xfrm>
            <a:off x="4601561" y="4136777"/>
            <a:ext cx="2988879" cy="914400"/>
            <a:chOff x="375046" y="3403966"/>
            <a:chExt cx="2988879" cy="1024124"/>
          </a:xfrm>
        </p:grpSpPr>
        <p:sp>
          <p:nvSpPr>
            <p:cNvPr id="50" name="Rounded Rectangle 49">
              <a:extLst>
                <a:ext uri="{FF2B5EF4-FFF2-40B4-BE49-F238E27FC236}">
                  <a16:creationId xmlns:a16="http://schemas.microsoft.com/office/drawing/2014/main" id="{0A012245-F8E5-F6BE-A4F5-E150200C8D57}"/>
                </a:ext>
              </a:extLst>
            </p:cNvPr>
            <p:cNvSpPr/>
            <p:nvPr/>
          </p:nvSpPr>
          <p:spPr>
            <a:xfrm>
              <a:off x="375046" y="3403966"/>
              <a:ext cx="2988879" cy="1024124"/>
            </a:xfrm>
            <a:prstGeom prst="roundRect">
              <a:avLst>
                <a:gd name="adj" fmla="val 10000"/>
              </a:avLst>
            </a:prstGeom>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a:lstStyle/>
            <a:p>
              <a:endParaRPr lang="en-US"/>
            </a:p>
          </p:txBody>
        </p:sp>
        <p:sp>
          <p:nvSpPr>
            <p:cNvPr id="51" name="Rounded Rectangle 10">
              <a:extLst>
                <a:ext uri="{FF2B5EF4-FFF2-40B4-BE49-F238E27FC236}">
                  <a16:creationId xmlns:a16="http://schemas.microsoft.com/office/drawing/2014/main" id="{B52F23ED-3865-5DE4-3D20-03238D93A3A3}"/>
                </a:ext>
              </a:extLst>
            </p:cNvPr>
            <p:cNvSpPr txBox="1"/>
            <p:nvPr/>
          </p:nvSpPr>
          <p:spPr>
            <a:xfrm>
              <a:off x="405042" y="3433962"/>
              <a:ext cx="2928887" cy="96012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0640" tIns="30480" rIns="40640" bIns="30480" numCol="1" spcCol="1270" anchor="ctr" anchorCtr="0">
              <a:noAutofit/>
            </a:bodyPr>
            <a:lstStyle/>
            <a:p>
              <a:pPr marL="0" lvl="0" indent="0" algn="ctr" defTabSz="711200">
                <a:spcBef>
                  <a:spcPct val="0"/>
                </a:spcBef>
                <a:spcAft>
                  <a:spcPts val="0"/>
                </a:spcAft>
                <a:buNone/>
              </a:pPr>
              <a:r>
                <a:rPr lang="en-US" sz="1600" u="sng" kern="1200" baseline="0" dirty="0">
                  <a:latin typeface="Adelle Sans Devanagari" panose="02000503000000020004" pitchFamily="2" charset="-78"/>
                  <a:cs typeface="Adelle Sans Devanagari" panose="02000503000000020004" pitchFamily="2" charset="-78"/>
                </a:rPr>
                <a:t>Focus</a:t>
              </a:r>
              <a:r>
                <a:rPr lang="en-US" sz="1600" kern="1200" baseline="0" dirty="0">
                  <a:latin typeface="Adelle Sans Devanagari" panose="02000503000000020004" pitchFamily="2" charset="-78"/>
                  <a:cs typeface="Adelle Sans Devanagari" panose="02000503000000020004" pitchFamily="2" charset="-78"/>
                </a:rPr>
                <a:t>: </a:t>
              </a:r>
            </a:p>
            <a:p>
              <a:pPr marL="0" lvl="0" indent="0" algn="ctr" defTabSz="711200">
                <a:spcBef>
                  <a:spcPct val="0"/>
                </a:spcBef>
                <a:spcAft>
                  <a:spcPts val="0"/>
                </a:spcAft>
                <a:buNone/>
              </a:pPr>
              <a:r>
                <a:rPr lang="en-US" sz="1600" kern="1200" baseline="0" dirty="0">
                  <a:latin typeface="Adelle Sans Devanagari" panose="02000503000000020004" pitchFamily="2" charset="-78"/>
                  <a:cs typeface="Adelle Sans Devanagari" panose="02000503000000020004" pitchFamily="2" charset="-78"/>
                </a:rPr>
                <a:t>Timing of longfin Spring Migration and Cold Pool Setup</a:t>
              </a:r>
              <a:endParaRPr lang="en-US" sz="1600" kern="1200" dirty="0">
                <a:latin typeface="Adelle Sans Devanagari" panose="02000503000000020004" pitchFamily="2" charset="-78"/>
                <a:cs typeface="Adelle Sans Devanagari" panose="02000503000000020004" pitchFamily="2" charset="-78"/>
              </a:endParaRPr>
            </a:p>
          </p:txBody>
        </p:sp>
      </p:grpSp>
      <p:grpSp>
        <p:nvGrpSpPr>
          <p:cNvPr id="47" name="Group 46">
            <a:extLst>
              <a:ext uri="{FF2B5EF4-FFF2-40B4-BE49-F238E27FC236}">
                <a16:creationId xmlns:a16="http://schemas.microsoft.com/office/drawing/2014/main" id="{AFBE49CA-9F84-7B23-229F-AB483FFE20E8}"/>
              </a:ext>
            </a:extLst>
          </p:cNvPr>
          <p:cNvGrpSpPr/>
          <p:nvPr/>
        </p:nvGrpSpPr>
        <p:grpSpPr>
          <a:xfrm>
            <a:off x="4601561" y="5166562"/>
            <a:ext cx="2988879" cy="914400"/>
            <a:chOff x="375046" y="4543476"/>
            <a:chExt cx="2988879" cy="750005"/>
          </a:xfrm>
        </p:grpSpPr>
        <p:sp>
          <p:nvSpPr>
            <p:cNvPr id="48" name="Rounded Rectangle 47">
              <a:extLst>
                <a:ext uri="{FF2B5EF4-FFF2-40B4-BE49-F238E27FC236}">
                  <a16:creationId xmlns:a16="http://schemas.microsoft.com/office/drawing/2014/main" id="{6352BC1F-9B0E-C818-7AFA-316801C2FB76}"/>
                </a:ext>
              </a:extLst>
            </p:cNvPr>
            <p:cNvSpPr/>
            <p:nvPr/>
          </p:nvSpPr>
          <p:spPr>
            <a:xfrm>
              <a:off x="375046" y="4543476"/>
              <a:ext cx="2988879" cy="750005"/>
            </a:xfrm>
            <a:prstGeom prst="roundRect">
              <a:avLst>
                <a:gd name="adj" fmla="val 10000"/>
              </a:avLst>
            </a:prstGeom>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a:lstStyle/>
            <a:p>
              <a:endParaRPr lang="en-US"/>
            </a:p>
          </p:txBody>
        </p:sp>
        <p:sp>
          <p:nvSpPr>
            <p:cNvPr id="49" name="Rounded Rectangle 12">
              <a:extLst>
                <a:ext uri="{FF2B5EF4-FFF2-40B4-BE49-F238E27FC236}">
                  <a16:creationId xmlns:a16="http://schemas.microsoft.com/office/drawing/2014/main" id="{3F51C789-0165-8A75-1BFA-96A8D735E171}"/>
                </a:ext>
              </a:extLst>
            </p:cNvPr>
            <p:cNvSpPr txBox="1"/>
            <p:nvPr/>
          </p:nvSpPr>
          <p:spPr>
            <a:xfrm>
              <a:off x="397013" y="4565443"/>
              <a:ext cx="2944945" cy="70607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0640" tIns="30480" rIns="40640" bIns="30480" numCol="1" spcCol="1270" anchor="ctr" anchorCtr="0">
              <a:noAutofit/>
            </a:bodyPr>
            <a:lstStyle/>
            <a:p>
              <a:pPr marL="0" lvl="0" indent="0" algn="ctr" defTabSz="711200">
                <a:spcBef>
                  <a:spcPct val="0"/>
                </a:spcBef>
                <a:spcAft>
                  <a:spcPts val="0"/>
                </a:spcAft>
                <a:buNone/>
              </a:pPr>
              <a:r>
                <a:rPr lang="en-US" sz="1600" u="sng" kern="1200" baseline="0" dirty="0">
                  <a:latin typeface="Adelle Sans Devanagari" panose="02000503000000020004" pitchFamily="2" charset="-78"/>
                  <a:cs typeface="Adelle Sans Devanagari" panose="02000503000000020004" pitchFamily="2" charset="-78"/>
                </a:rPr>
                <a:t>Data</a:t>
              </a:r>
              <a:r>
                <a:rPr lang="en-US" sz="1600" kern="1200" baseline="0" dirty="0">
                  <a:latin typeface="Adelle Sans Devanagari" panose="02000503000000020004" pitchFamily="2" charset="-78"/>
                  <a:cs typeface="Adelle Sans Devanagari" panose="02000503000000020004" pitchFamily="2" charset="-78"/>
                </a:rPr>
                <a:t>: </a:t>
              </a:r>
            </a:p>
            <a:p>
              <a:pPr marL="0" lvl="0" indent="0" algn="ctr" defTabSz="711200">
                <a:spcBef>
                  <a:spcPct val="0"/>
                </a:spcBef>
                <a:spcAft>
                  <a:spcPts val="0"/>
                </a:spcAft>
                <a:buNone/>
              </a:pPr>
              <a:r>
                <a:rPr lang="en-US" sz="1600" kern="1200" baseline="0" dirty="0">
                  <a:latin typeface="Adelle Sans Devanagari" panose="02000503000000020004" pitchFamily="2" charset="-78"/>
                  <a:cs typeface="Adelle Sans Devanagari" panose="02000503000000020004" pitchFamily="2" charset="-78"/>
                </a:rPr>
                <a:t>NEFSC Spring Trawl Survey</a:t>
              </a:r>
              <a:endParaRPr lang="en-US" sz="1600" kern="1200" dirty="0">
                <a:latin typeface="Adelle Sans Devanagari" panose="02000503000000020004" pitchFamily="2" charset="-78"/>
                <a:cs typeface="Adelle Sans Devanagari" panose="02000503000000020004" pitchFamily="2" charset="-78"/>
              </a:endParaRPr>
            </a:p>
          </p:txBody>
        </p:sp>
      </p:grpSp>
      <p:grpSp>
        <p:nvGrpSpPr>
          <p:cNvPr id="59" name="Group 58">
            <a:extLst>
              <a:ext uri="{FF2B5EF4-FFF2-40B4-BE49-F238E27FC236}">
                <a16:creationId xmlns:a16="http://schemas.microsoft.com/office/drawing/2014/main" id="{F9496311-DEC1-221F-5602-36C68CBD0CEB}"/>
              </a:ext>
            </a:extLst>
          </p:cNvPr>
          <p:cNvGrpSpPr/>
          <p:nvPr/>
        </p:nvGrpSpPr>
        <p:grpSpPr>
          <a:xfrm>
            <a:off x="8209976" y="1069646"/>
            <a:ext cx="3736099" cy="5286704"/>
            <a:chOff x="1436" y="283923"/>
            <a:chExt cx="3736099" cy="5289411"/>
          </a:xfrm>
        </p:grpSpPr>
        <p:sp>
          <p:nvSpPr>
            <p:cNvPr id="72" name="Rounded Rectangle 71">
              <a:extLst>
                <a:ext uri="{FF2B5EF4-FFF2-40B4-BE49-F238E27FC236}">
                  <a16:creationId xmlns:a16="http://schemas.microsoft.com/office/drawing/2014/main" id="{E1ACF69A-6C35-2168-6622-DE63E76582C7}"/>
                </a:ext>
              </a:extLst>
            </p:cNvPr>
            <p:cNvSpPr/>
            <p:nvPr/>
          </p:nvSpPr>
          <p:spPr>
            <a:xfrm>
              <a:off x="1436" y="283924"/>
              <a:ext cx="3736099" cy="5289410"/>
            </a:xfrm>
            <a:prstGeom prst="roundRect">
              <a:avLst>
                <a:gd name="adj" fmla="val 10000"/>
              </a:avLst>
            </a:prstGeom>
          </p:spPr>
          <p:style>
            <a:lnRef idx="0">
              <a:schemeClr val="accent5">
                <a:hueOff val="0"/>
                <a:satOff val="0"/>
                <a:lumOff val="0"/>
                <a:alphaOff val="0"/>
              </a:schemeClr>
            </a:lnRef>
            <a:fillRef idx="1">
              <a:schemeClr val="accent5">
                <a:tint val="40000"/>
                <a:hueOff val="0"/>
                <a:satOff val="0"/>
                <a:lumOff val="0"/>
                <a:alphaOff val="0"/>
              </a:schemeClr>
            </a:fillRef>
            <a:effectRef idx="0">
              <a:schemeClr val="accent5">
                <a:tint val="4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73" name="Rounded Rectangle 4">
              <a:extLst>
                <a:ext uri="{FF2B5EF4-FFF2-40B4-BE49-F238E27FC236}">
                  <a16:creationId xmlns:a16="http://schemas.microsoft.com/office/drawing/2014/main" id="{AD48BBBB-9B53-7D0E-318F-AB8C2B3B4438}"/>
                </a:ext>
              </a:extLst>
            </p:cNvPr>
            <p:cNvSpPr txBox="1"/>
            <p:nvPr/>
          </p:nvSpPr>
          <p:spPr>
            <a:xfrm>
              <a:off x="1436" y="283923"/>
              <a:ext cx="3736099" cy="1217196"/>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82880" tIns="182880" rIns="182880" bIns="182880" numCol="1" spcCol="1270" anchor="ctr" anchorCtr="0">
              <a:noAutofit/>
            </a:bodyPr>
            <a:lstStyle/>
            <a:p>
              <a:pPr marL="0" lvl="0" indent="0" algn="ctr" defTabSz="2133600">
                <a:lnSpc>
                  <a:spcPct val="90000"/>
                </a:lnSpc>
                <a:spcBef>
                  <a:spcPct val="0"/>
                </a:spcBef>
                <a:spcAft>
                  <a:spcPts val="0"/>
                </a:spcAft>
                <a:buNone/>
              </a:pPr>
              <a:r>
                <a:rPr lang="en-US" sz="4800" kern="1200" baseline="0" dirty="0">
                  <a:latin typeface="Adelle Sans Devanagari" panose="02000503000000020004" pitchFamily="2" charset="-78"/>
                  <a:cs typeface="Adelle Sans Devanagari" panose="02000503000000020004" pitchFamily="2" charset="-78"/>
                </a:rPr>
                <a:t>Chapter </a:t>
              </a:r>
              <a:r>
                <a:rPr lang="en-US" sz="4800" dirty="0">
                  <a:latin typeface="Adelle Sans Devanagari" panose="02000503000000020004" pitchFamily="2" charset="-78"/>
                  <a:cs typeface="Adelle Sans Devanagari" panose="02000503000000020004" pitchFamily="2" charset="-78"/>
                </a:rPr>
                <a:t>3</a:t>
              </a:r>
              <a:endParaRPr lang="en-US" sz="4800" kern="1200" dirty="0">
                <a:latin typeface="Adelle Sans Devanagari" panose="02000503000000020004" pitchFamily="2" charset="-78"/>
                <a:cs typeface="Adelle Sans Devanagari" panose="02000503000000020004" pitchFamily="2" charset="-78"/>
              </a:endParaRPr>
            </a:p>
          </p:txBody>
        </p:sp>
      </p:grpSp>
      <p:grpSp>
        <p:nvGrpSpPr>
          <p:cNvPr id="60" name="Group 59">
            <a:extLst>
              <a:ext uri="{FF2B5EF4-FFF2-40B4-BE49-F238E27FC236}">
                <a16:creationId xmlns:a16="http://schemas.microsoft.com/office/drawing/2014/main" id="{55CA8B6A-CEF1-B512-8FF6-CEE82FAD479F}"/>
              </a:ext>
            </a:extLst>
          </p:cNvPr>
          <p:cNvGrpSpPr/>
          <p:nvPr/>
        </p:nvGrpSpPr>
        <p:grpSpPr>
          <a:xfrm>
            <a:off x="8583586" y="2077206"/>
            <a:ext cx="2988879" cy="914400"/>
            <a:chOff x="375046" y="1673185"/>
            <a:chExt cx="2988879" cy="750005"/>
          </a:xfrm>
        </p:grpSpPr>
        <p:sp>
          <p:nvSpPr>
            <p:cNvPr id="70" name="Rounded Rectangle 69">
              <a:extLst>
                <a:ext uri="{FF2B5EF4-FFF2-40B4-BE49-F238E27FC236}">
                  <a16:creationId xmlns:a16="http://schemas.microsoft.com/office/drawing/2014/main" id="{97A7B96E-F945-BD43-05C0-02788B82A719}"/>
                </a:ext>
              </a:extLst>
            </p:cNvPr>
            <p:cNvSpPr/>
            <p:nvPr/>
          </p:nvSpPr>
          <p:spPr>
            <a:xfrm>
              <a:off x="375046" y="1673185"/>
              <a:ext cx="2988879" cy="750005"/>
            </a:xfrm>
            <a:prstGeom prst="roundRect">
              <a:avLst>
                <a:gd name="adj" fmla="val 10000"/>
              </a:avLst>
            </a:prstGeom>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a:lstStyle/>
            <a:p>
              <a:endParaRPr lang="en-US"/>
            </a:p>
          </p:txBody>
        </p:sp>
        <p:sp>
          <p:nvSpPr>
            <p:cNvPr id="71" name="Rounded Rectangle 6">
              <a:extLst>
                <a:ext uri="{FF2B5EF4-FFF2-40B4-BE49-F238E27FC236}">
                  <a16:creationId xmlns:a16="http://schemas.microsoft.com/office/drawing/2014/main" id="{64AA344D-769A-EF2A-E77F-5B3CFCB902CE}"/>
                </a:ext>
              </a:extLst>
            </p:cNvPr>
            <p:cNvSpPr txBox="1"/>
            <p:nvPr/>
          </p:nvSpPr>
          <p:spPr>
            <a:xfrm>
              <a:off x="397013" y="1695151"/>
              <a:ext cx="2944945" cy="64447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0640" tIns="30480" rIns="40640" bIns="30480" numCol="1" spcCol="1270" anchor="ctr" anchorCtr="0">
              <a:noAutofit/>
            </a:bodyPr>
            <a:lstStyle/>
            <a:p>
              <a:pPr marL="0" lvl="0" indent="0" algn="ctr" defTabSz="711200">
                <a:spcBef>
                  <a:spcPct val="0"/>
                </a:spcBef>
                <a:spcAft>
                  <a:spcPts val="0"/>
                </a:spcAft>
                <a:buNone/>
              </a:pPr>
              <a:r>
                <a:rPr lang="en-US" sz="1600" u="sng" kern="1200" baseline="0" dirty="0">
                  <a:latin typeface="Adelle Sans Devanagari" panose="02000503000000020004" pitchFamily="2" charset="-78"/>
                  <a:cs typeface="Adelle Sans Devanagari" panose="02000503000000020004" pitchFamily="2" charset="-78"/>
                </a:rPr>
                <a:t>Biology</a:t>
              </a:r>
              <a:r>
                <a:rPr lang="en-US" sz="1600" kern="1200" baseline="0" dirty="0">
                  <a:latin typeface="Adelle Sans Devanagari" panose="02000503000000020004" pitchFamily="2" charset="-78"/>
                  <a:cs typeface="Adelle Sans Devanagari" panose="02000503000000020004" pitchFamily="2" charset="-78"/>
                </a:rPr>
                <a:t>: </a:t>
              </a:r>
            </a:p>
            <a:p>
              <a:pPr marL="0" lvl="0" indent="0" algn="ctr" defTabSz="711200">
                <a:spcBef>
                  <a:spcPct val="0"/>
                </a:spcBef>
                <a:spcAft>
                  <a:spcPts val="0"/>
                </a:spcAft>
                <a:buNone/>
              </a:pPr>
              <a:r>
                <a:rPr lang="en-US" sz="1600" kern="1200" baseline="0" dirty="0">
                  <a:latin typeface="Adelle Sans Devanagari" panose="02000503000000020004" pitchFamily="2" charset="-78"/>
                  <a:cs typeface="Adelle Sans Devanagari" panose="02000503000000020004" pitchFamily="2" charset="-78"/>
                </a:rPr>
                <a:t>Atlantic Menhaden </a:t>
              </a:r>
              <a:endParaRPr lang="en-US" sz="1600" kern="1200" dirty="0">
                <a:latin typeface="Adelle Sans Devanagari" panose="02000503000000020004" pitchFamily="2" charset="-78"/>
                <a:cs typeface="Adelle Sans Devanagari" panose="02000503000000020004" pitchFamily="2" charset="-78"/>
              </a:endParaRPr>
            </a:p>
          </p:txBody>
        </p:sp>
      </p:grpSp>
      <p:grpSp>
        <p:nvGrpSpPr>
          <p:cNvPr id="61" name="Group 60">
            <a:extLst>
              <a:ext uri="{FF2B5EF4-FFF2-40B4-BE49-F238E27FC236}">
                <a16:creationId xmlns:a16="http://schemas.microsoft.com/office/drawing/2014/main" id="{F2099E39-A670-ED79-BB83-E2B6EEEC68B7}"/>
              </a:ext>
            </a:extLst>
          </p:cNvPr>
          <p:cNvGrpSpPr/>
          <p:nvPr/>
        </p:nvGrpSpPr>
        <p:grpSpPr>
          <a:xfrm>
            <a:off x="8583586" y="3106992"/>
            <a:ext cx="2988879" cy="914400"/>
            <a:chOff x="375046" y="2538576"/>
            <a:chExt cx="2988879" cy="750006"/>
          </a:xfrm>
        </p:grpSpPr>
        <p:sp>
          <p:nvSpPr>
            <p:cNvPr id="68" name="Rounded Rectangle 67">
              <a:extLst>
                <a:ext uri="{FF2B5EF4-FFF2-40B4-BE49-F238E27FC236}">
                  <a16:creationId xmlns:a16="http://schemas.microsoft.com/office/drawing/2014/main" id="{774BF3D4-E9C8-0F09-06AE-367072BF580A}"/>
                </a:ext>
              </a:extLst>
            </p:cNvPr>
            <p:cNvSpPr/>
            <p:nvPr/>
          </p:nvSpPr>
          <p:spPr>
            <a:xfrm>
              <a:off x="375046" y="2538576"/>
              <a:ext cx="2988879" cy="750005"/>
            </a:xfrm>
            <a:prstGeom prst="roundRect">
              <a:avLst>
                <a:gd name="adj" fmla="val 10000"/>
              </a:avLst>
            </a:prstGeom>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a:lstStyle/>
            <a:p>
              <a:endParaRPr lang="en-US"/>
            </a:p>
          </p:txBody>
        </p:sp>
        <p:sp>
          <p:nvSpPr>
            <p:cNvPr id="69" name="Rounded Rectangle 8">
              <a:extLst>
                <a:ext uri="{FF2B5EF4-FFF2-40B4-BE49-F238E27FC236}">
                  <a16:creationId xmlns:a16="http://schemas.microsoft.com/office/drawing/2014/main" id="{E6BD93E7-2792-5B8A-1C9E-E5D2DC5641E9}"/>
                </a:ext>
              </a:extLst>
            </p:cNvPr>
            <p:cNvSpPr txBox="1"/>
            <p:nvPr/>
          </p:nvSpPr>
          <p:spPr>
            <a:xfrm>
              <a:off x="397013" y="2560543"/>
              <a:ext cx="2944945" cy="72803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0640" tIns="30480" rIns="40640" bIns="30480" numCol="1" spcCol="1270" anchor="ctr" anchorCtr="0">
              <a:noAutofit/>
            </a:bodyPr>
            <a:lstStyle/>
            <a:p>
              <a:pPr marL="0" lvl="0" indent="0" algn="ctr" defTabSz="711200">
                <a:spcBef>
                  <a:spcPct val="0"/>
                </a:spcBef>
                <a:spcAft>
                  <a:spcPts val="0"/>
                </a:spcAft>
                <a:buNone/>
              </a:pPr>
              <a:r>
                <a:rPr lang="en-US" sz="1600" u="sng" kern="1200" baseline="0" dirty="0">
                  <a:latin typeface="Adelle Sans Devanagari" panose="02000503000000020004" pitchFamily="2" charset="-78"/>
                  <a:cs typeface="Adelle Sans Devanagari" panose="02000503000000020004" pitchFamily="2" charset="-78"/>
                </a:rPr>
                <a:t>Physics</a:t>
              </a:r>
              <a:r>
                <a:rPr lang="en-US" sz="1600" kern="1200" baseline="0" dirty="0">
                  <a:latin typeface="Adelle Sans Devanagari" panose="02000503000000020004" pitchFamily="2" charset="-78"/>
                  <a:cs typeface="Adelle Sans Devanagari" panose="02000503000000020004" pitchFamily="2" charset="-78"/>
                </a:rPr>
                <a:t>: </a:t>
              </a:r>
            </a:p>
            <a:p>
              <a:pPr marL="0" lvl="0" indent="0" algn="ctr" defTabSz="711200">
                <a:spcBef>
                  <a:spcPct val="0"/>
                </a:spcBef>
                <a:spcAft>
                  <a:spcPts val="0"/>
                </a:spcAft>
                <a:buNone/>
              </a:pPr>
              <a:r>
                <a:rPr lang="en-US" sz="1600" kern="1200" baseline="0" dirty="0">
                  <a:latin typeface="Adelle Sans Devanagari" panose="02000503000000020004" pitchFamily="2" charset="-78"/>
                  <a:cs typeface="Adelle Sans Devanagari" panose="02000503000000020004" pitchFamily="2" charset="-78"/>
                </a:rPr>
                <a:t>Cold Pool Fall Breakdown</a:t>
              </a:r>
              <a:endParaRPr lang="en-US" sz="1600" kern="1200" dirty="0">
                <a:latin typeface="Adelle Sans Devanagari" panose="02000503000000020004" pitchFamily="2" charset="-78"/>
                <a:cs typeface="Adelle Sans Devanagari" panose="02000503000000020004" pitchFamily="2" charset="-78"/>
              </a:endParaRPr>
            </a:p>
          </p:txBody>
        </p:sp>
      </p:grpSp>
      <p:grpSp>
        <p:nvGrpSpPr>
          <p:cNvPr id="62" name="Group 61">
            <a:extLst>
              <a:ext uri="{FF2B5EF4-FFF2-40B4-BE49-F238E27FC236}">
                <a16:creationId xmlns:a16="http://schemas.microsoft.com/office/drawing/2014/main" id="{8E72EE65-17FC-0F98-4463-410DC0B948DE}"/>
              </a:ext>
            </a:extLst>
          </p:cNvPr>
          <p:cNvGrpSpPr/>
          <p:nvPr/>
        </p:nvGrpSpPr>
        <p:grpSpPr>
          <a:xfrm>
            <a:off x="8583586" y="4136777"/>
            <a:ext cx="2988879" cy="914400"/>
            <a:chOff x="375046" y="3403966"/>
            <a:chExt cx="2988879" cy="1024124"/>
          </a:xfrm>
        </p:grpSpPr>
        <p:sp>
          <p:nvSpPr>
            <p:cNvPr id="66" name="Rounded Rectangle 65">
              <a:extLst>
                <a:ext uri="{FF2B5EF4-FFF2-40B4-BE49-F238E27FC236}">
                  <a16:creationId xmlns:a16="http://schemas.microsoft.com/office/drawing/2014/main" id="{F91DEC04-6A2A-44D9-2599-1F3395ED7DBC}"/>
                </a:ext>
              </a:extLst>
            </p:cNvPr>
            <p:cNvSpPr/>
            <p:nvPr/>
          </p:nvSpPr>
          <p:spPr>
            <a:xfrm>
              <a:off x="375046" y="3403966"/>
              <a:ext cx="2988879" cy="1024124"/>
            </a:xfrm>
            <a:prstGeom prst="roundRect">
              <a:avLst>
                <a:gd name="adj" fmla="val 10000"/>
              </a:avLst>
            </a:prstGeom>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a:lstStyle/>
            <a:p>
              <a:endParaRPr lang="en-US"/>
            </a:p>
          </p:txBody>
        </p:sp>
        <p:sp>
          <p:nvSpPr>
            <p:cNvPr id="67" name="Rounded Rectangle 10">
              <a:extLst>
                <a:ext uri="{FF2B5EF4-FFF2-40B4-BE49-F238E27FC236}">
                  <a16:creationId xmlns:a16="http://schemas.microsoft.com/office/drawing/2014/main" id="{B2800D43-85A4-BD42-F236-0936F0004E18}"/>
                </a:ext>
              </a:extLst>
            </p:cNvPr>
            <p:cNvSpPr txBox="1"/>
            <p:nvPr/>
          </p:nvSpPr>
          <p:spPr>
            <a:xfrm>
              <a:off x="405042" y="3433962"/>
              <a:ext cx="2928887" cy="96012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0640" tIns="30480" rIns="40640" bIns="30480" numCol="1" spcCol="1270" anchor="ctr" anchorCtr="0">
              <a:noAutofit/>
            </a:bodyPr>
            <a:lstStyle/>
            <a:p>
              <a:pPr marL="0" lvl="0" indent="0" algn="ctr" defTabSz="711200">
                <a:spcBef>
                  <a:spcPct val="0"/>
                </a:spcBef>
                <a:spcAft>
                  <a:spcPts val="0"/>
                </a:spcAft>
                <a:buNone/>
              </a:pPr>
              <a:r>
                <a:rPr lang="en-US" sz="1600" u="sng" kern="1200" baseline="0" dirty="0">
                  <a:latin typeface="Adelle Sans Devanagari" panose="02000503000000020004" pitchFamily="2" charset="-78"/>
                  <a:cs typeface="Adelle Sans Devanagari" panose="02000503000000020004" pitchFamily="2" charset="-78"/>
                </a:rPr>
                <a:t>Focus</a:t>
              </a:r>
              <a:r>
                <a:rPr lang="en-US" sz="1600" kern="1200" baseline="0" dirty="0">
                  <a:latin typeface="Adelle Sans Devanagari" panose="02000503000000020004" pitchFamily="2" charset="-78"/>
                  <a:cs typeface="Adelle Sans Devanagari" panose="02000503000000020004" pitchFamily="2" charset="-78"/>
                </a:rPr>
                <a:t>: </a:t>
              </a:r>
            </a:p>
            <a:p>
              <a:pPr marL="0" lvl="0" indent="0" algn="ctr" defTabSz="711200">
                <a:spcBef>
                  <a:spcPct val="0"/>
                </a:spcBef>
                <a:spcAft>
                  <a:spcPts val="0"/>
                </a:spcAft>
                <a:buNone/>
              </a:pPr>
              <a:r>
                <a:rPr lang="en-US" sz="1600" kern="1200" baseline="0" dirty="0">
                  <a:latin typeface="Adelle Sans Devanagari" panose="02000503000000020004" pitchFamily="2" charset="-78"/>
                  <a:cs typeface="Adelle Sans Devanagari" panose="02000503000000020004" pitchFamily="2" charset="-78"/>
                </a:rPr>
                <a:t>Fall Presence of Bunker and timing of Cold Pool Breakdown</a:t>
              </a:r>
              <a:endParaRPr lang="en-US" sz="1600" kern="1200" dirty="0">
                <a:latin typeface="Adelle Sans Devanagari" panose="02000503000000020004" pitchFamily="2" charset="-78"/>
                <a:cs typeface="Adelle Sans Devanagari" panose="02000503000000020004" pitchFamily="2" charset="-78"/>
              </a:endParaRPr>
            </a:p>
          </p:txBody>
        </p:sp>
      </p:grpSp>
      <p:grpSp>
        <p:nvGrpSpPr>
          <p:cNvPr id="63" name="Group 62">
            <a:extLst>
              <a:ext uri="{FF2B5EF4-FFF2-40B4-BE49-F238E27FC236}">
                <a16:creationId xmlns:a16="http://schemas.microsoft.com/office/drawing/2014/main" id="{ADF63EA4-6D53-4F15-F424-09B089C4F313}"/>
              </a:ext>
            </a:extLst>
          </p:cNvPr>
          <p:cNvGrpSpPr/>
          <p:nvPr/>
        </p:nvGrpSpPr>
        <p:grpSpPr>
          <a:xfrm>
            <a:off x="8583586" y="5166562"/>
            <a:ext cx="2988879" cy="914400"/>
            <a:chOff x="375046" y="4543476"/>
            <a:chExt cx="2988879" cy="750005"/>
          </a:xfrm>
        </p:grpSpPr>
        <p:sp>
          <p:nvSpPr>
            <p:cNvPr id="64" name="Rounded Rectangle 63">
              <a:extLst>
                <a:ext uri="{FF2B5EF4-FFF2-40B4-BE49-F238E27FC236}">
                  <a16:creationId xmlns:a16="http://schemas.microsoft.com/office/drawing/2014/main" id="{80AC36C1-A22F-DB5A-6165-9F3C2E29E3D0}"/>
                </a:ext>
              </a:extLst>
            </p:cNvPr>
            <p:cNvSpPr/>
            <p:nvPr/>
          </p:nvSpPr>
          <p:spPr>
            <a:xfrm>
              <a:off x="375046" y="4543476"/>
              <a:ext cx="2988879" cy="750005"/>
            </a:xfrm>
            <a:prstGeom prst="roundRect">
              <a:avLst>
                <a:gd name="adj" fmla="val 10000"/>
              </a:avLst>
            </a:prstGeom>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a:lstStyle/>
            <a:p>
              <a:endParaRPr lang="en-US"/>
            </a:p>
          </p:txBody>
        </p:sp>
        <p:sp>
          <p:nvSpPr>
            <p:cNvPr id="65" name="Rounded Rectangle 12">
              <a:extLst>
                <a:ext uri="{FF2B5EF4-FFF2-40B4-BE49-F238E27FC236}">
                  <a16:creationId xmlns:a16="http://schemas.microsoft.com/office/drawing/2014/main" id="{0166A3DB-2841-B7E8-5329-38A2B314EE07}"/>
                </a:ext>
              </a:extLst>
            </p:cNvPr>
            <p:cNvSpPr txBox="1"/>
            <p:nvPr/>
          </p:nvSpPr>
          <p:spPr>
            <a:xfrm>
              <a:off x="397013" y="4565443"/>
              <a:ext cx="2944945" cy="70607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0640" tIns="30480" rIns="40640" bIns="30480" numCol="1" spcCol="1270" anchor="ctr" anchorCtr="0">
              <a:noAutofit/>
            </a:bodyPr>
            <a:lstStyle/>
            <a:p>
              <a:pPr marL="0" lvl="0" indent="0" algn="ctr" defTabSz="666750">
                <a:spcBef>
                  <a:spcPct val="0"/>
                </a:spcBef>
                <a:buNone/>
              </a:pPr>
              <a:r>
                <a:rPr lang="en-US" sz="1600" u="sng" kern="1200" baseline="0" dirty="0">
                  <a:latin typeface="Adelle Sans Devanagari" panose="02000503000000020004" pitchFamily="2" charset="-78"/>
                  <a:cs typeface="Adelle Sans Devanagari" panose="02000503000000020004" pitchFamily="2" charset="-78"/>
                </a:rPr>
                <a:t>Data</a:t>
              </a:r>
              <a:r>
                <a:rPr lang="en-US" sz="1600" kern="1200" baseline="0" dirty="0">
                  <a:latin typeface="Adelle Sans Devanagari" panose="02000503000000020004" pitchFamily="2" charset="-78"/>
                  <a:cs typeface="Adelle Sans Devanagari" panose="02000503000000020004" pitchFamily="2" charset="-78"/>
                </a:rPr>
                <a:t>: </a:t>
              </a:r>
            </a:p>
            <a:p>
              <a:pPr marL="0" lvl="0" indent="0" algn="ctr" defTabSz="666750">
                <a:spcBef>
                  <a:spcPct val="0"/>
                </a:spcBef>
                <a:buNone/>
              </a:pPr>
              <a:r>
                <a:rPr lang="en-US" sz="1600" kern="1200" baseline="0" dirty="0">
                  <a:latin typeface="Adelle Sans Devanagari" panose="02000503000000020004" pitchFamily="2" charset="-78"/>
                  <a:cs typeface="Adelle Sans Devanagari" panose="02000503000000020004" pitchFamily="2" charset="-78"/>
                </a:rPr>
                <a:t>ASCCP Fisher Catch Data and ROMS-NWA model output</a:t>
              </a:r>
            </a:p>
          </p:txBody>
        </p:sp>
      </p:grpSp>
      <p:grpSp>
        <p:nvGrpSpPr>
          <p:cNvPr id="2" name="Group 1">
            <a:extLst>
              <a:ext uri="{FF2B5EF4-FFF2-40B4-BE49-F238E27FC236}">
                <a16:creationId xmlns:a16="http://schemas.microsoft.com/office/drawing/2014/main" id="{F0F90F8D-1135-0105-E223-DDAA5E69ED39}"/>
              </a:ext>
            </a:extLst>
          </p:cNvPr>
          <p:cNvGrpSpPr/>
          <p:nvPr/>
        </p:nvGrpSpPr>
        <p:grpSpPr>
          <a:xfrm>
            <a:off x="0" y="0"/>
            <a:ext cx="12192000" cy="548640"/>
            <a:chOff x="0" y="0"/>
            <a:chExt cx="12192000" cy="548640"/>
          </a:xfrm>
        </p:grpSpPr>
        <p:sp>
          <p:nvSpPr>
            <p:cNvPr id="3" name="Rectangle 2">
              <a:extLst>
                <a:ext uri="{FF2B5EF4-FFF2-40B4-BE49-F238E27FC236}">
                  <a16:creationId xmlns:a16="http://schemas.microsoft.com/office/drawing/2014/main" id="{35B4501C-CF50-7580-76E5-5863BE22141C}"/>
                </a:ext>
              </a:extLst>
            </p:cNvPr>
            <p:cNvSpPr/>
            <p:nvPr/>
          </p:nvSpPr>
          <p:spPr>
            <a:xfrm>
              <a:off x="0" y="0"/>
              <a:ext cx="12192000" cy="54864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delle Sans Devanagari" panose="02000503000000020004" pitchFamily="2" charset="-78"/>
                <a:cs typeface="Adelle Sans Devanagari" panose="02000503000000020004" pitchFamily="2" charset="-78"/>
              </a:endParaRPr>
            </a:p>
          </p:txBody>
        </p:sp>
        <p:grpSp>
          <p:nvGrpSpPr>
            <p:cNvPr id="5" name="Group 4">
              <a:extLst>
                <a:ext uri="{FF2B5EF4-FFF2-40B4-BE49-F238E27FC236}">
                  <a16:creationId xmlns:a16="http://schemas.microsoft.com/office/drawing/2014/main" id="{893852C3-9D8A-E638-9C27-E874188FC67B}"/>
                </a:ext>
              </a:extLst>
            </p:cNvPr>
            <p:cNvGrpSpPr/>
            <p:nvPr/>
          </p:nvGrpSpPr>
          <p:grpSpPr>
            <a:xfrm>
              <a:off x="508000" y="64618"/>
              <a:ext cx="11176000" cy="419404"/>
              <a:chOff x="508000" y="1104377"/>
              <a:chExt cx="11176000" cy="419404"/>
            </a:xfrm>
          </p:grpSpPr>
          <p:grpSp>
            <p:nvGrpSpPr>
              <p:cNvPr id="6" name="Group 5">
                <a:extLst>
                  <a:ext uri="{FF2B5EF4-FFF2-40B4-BE49-F238E27FC236}">
                    <a16:creationId xmlns:a16="http://schemas.microsoft.com/office/drawing/2014/main" id="{1B634427-7DB2-7B02-67E1-9D0307914EC1}"/>
                  </a:ext>
                </a:extLst>
              </p:cNvPr>
              <p:cNvGrpSpPr/>
              <p:nvPr/>
            </p:nvGrpSpPr>
            <p:grpSpPr>
              <a:xfrm>
                <a:off x="508000" y="1104377"/>
                <a:ext cx="1828800" cy="419404"/>
                <a:chOff x="465235" y="199758"/>
                <a:chExt cx="1828800" cy="419404"/>
              </a:xfrm>
            </p:grpSpPr>
            <p:sp>
              <p:nvSpPr>
                <p:cNvPr id="82" name="TextBox 81">
                  <a:extLst>
                    <a:ext uri="{FF2B5EF4-FFF2-40B4-BE49-F238E27FC236}">
                      <a16:creationId xmlns:a16="http://schemas.microsoft.com/office/drawing/2014/main" id="{A406CF08-CC1C-05F3-7856-395D98C2E949}"/>
                    </a:ext>
                  </a:extLst>
                </p:cNvPr>
                <p:cNvSpPr txBox="1"/>
                <p:nvPr/>
              </p:nvSpPr>
              <p:spPr>
                <a:xfrm>
                  <a:off x="465235" y="496051"/>
                  <a:ext cx="1828800" cy="123111"/>
                </a:xfrm>
                <a:prstGeom prst="rect">
                  <a:avLst/>
                </a:prstGeom>
                <a:solidFill>
                  <a:schemeClr val="accent5">
                    <a:lumMod val="60000"/>
                    <a:lumOff val="40000"/>
                  </a:schemeClr>
                </a:solidFill>
                <a:ln>
                  <a:solidFill>
                    <a:schemeClr val="accent5">
                      <a:lumMod val="60000"/>
                      <a:lumOff val="40000"/>
                    </a:schemeClr>
                  </a:solidFill>
                </a:ln>
              </p:spPr>
              <p:txBody>
                <a:bodyPr wrap="square" rtlCol="0">
                  <a:spAutoFit/>
                </a:bodyPr>
                <a:lstStyle/>
                <a:p>
                  <a:endParaRPr lang="en-US" sz="200" dirty="0">
                    <a:solidFill>
                      <a:schemeClr val="accent1">
                        <a:lumMod val="40000"/>
                        <a:lumOff val="60000"/>
                      </a:schemeClr>
                    </a:solidFill>
                    <a:latin typeface="Adelle Sans Devanagari" panose="02000503000000020004" pitchFamily="2" charset="-78"/>
                    <a:cs typeface="Adelle Sans Devanagari" panose="02000503000000020004" pitchFamily="2" charset="-78"/>
                  </a:endParaRPr>
                </a:p>
              </p:txBody>
            </p:sp>
            <p:sp>
              <p:nvSpPr>
                <p:cNvPr id="83" name="TextBox 82">
                  <a:extLst>
                    <a:ext uri="{FF2B5EF4-FFF2-40B4-BE49-F238E27FC236}">
                      <a16:creationId xmlns:a16="http://schemas.microsoft.com/office/drawing/2014/main" id="{4DAC6429-6EEA-D0F3-6C9B-6C2FD0A33B7E}"/>
                    </a:ext>
                  </a:extLst>
                </p:cNvPr>
                <p:cNvSpPr txBox="1"/>
                <p:nvPr/>
              </p:nvSpPr>
              <p:spPr>
                <a:xfrm>
                  <a:off x="613239" y="199758"/>
                  <a:ext cx="1532792" cy="369332"/>
                </a:xfrm>
                <a:prstGeom prst="rect">
                  <a:avLst/>
                </a:prstGeom>
                <a:noFill/>
              </p:spPr>
              <p:txBody>
                <a:bodyPr wrap="none" rtlCol="0">
                  <a:spAutoFit/>
                </a:bodyPr>
                <a:lstStyle/>
                <a:p>
                  <a:pPr algn="ctr"/>
                  <a:r>
                    <a:rPr lang="en-US" dirty="0">
                      <a:solidFill>
                        <a:schemeClr val="bg2">
                          <a:lumMod val="75000"/>
                        </a:schemeClr>
                      </a:solidFill>
                      <a:latin typeface="Adelle Sans Devanagari" panose="02000503000000020004" pitchFamily="2" charset="-78"/>
                      <a:cs typeface="Adelle Sans Devanagari" panose="02000503000000020004" pitchFamily="2" charset="-78"/>
                    </a:rPr>
                    <a:t>Introduction</a:t>
                  </a:r>
                </a:p>
              </p:txBody>
            </p:sp>
          </p:grpSp>
          <p:grpSp>
            <p:nvGrpSpPr>
              <p:cNvPr id="7" name="Group 6">
                <a:extLst>
                  <a:ext uri="{FF2B5EF4-FFF2-40B4-BE49-F238E27FC236}">
                    <a16:creationId xmlns:a16="http://schemas.microsoft.com/office/drawing/2014/main" id="{1A0F785F-2B61-B92B-624F-D11E76516CFD}"/>
                  </a:ext>
                </a:extLst>
              </p:cNvPr>
              <p:cNvGrpSpPr/>
              <p:nvPr/>
            </p:nvGrpSpPr>
            <p:grpSpPr>
              <a:xfrm>
                <a:off x="2844800" y="1104377"/>
                <a:ext cx="1828800" cy="419404"/>
                <a:chOff x="465235" y="199758"/>
                <a:chExt cx="1828800" cy="419404"/>
              </a:xfrm>
            </p:grpSpPr>
            <p:sp>
              <p:nvSpPr>
                <p:cNvPr id="80" name="TextBox 79">
                  <a:extLst>
                    <a:ext uri="{FF2B5EF4-FFF2-40B4-BE49-F238E27FC236}">
                      <a16:creationId xmlns:a16="http://schemas.microsoft.com/office/drawing/2014/main" id="{DABFF2AE-39BE-32F2-5C50-9D4164B3DEFA}"/>
                    </a:ext>
                  </a:extLst>
                </p:cNvPr>
                <p:cNvSpPr txBox="1"/>
                <p:nvPr/>
              </p:nvSpPr>
              <p:spPr>
                <a:xfrm>
                  <a:off x="465235" y="496051"/>
                  <a:ext cx="1828800" cy="123111"/>
                </a:xfrm>
                <a:prstGeom prst="rect">
                  <a:avLst/>
                </a:prstGeom>
                <a:solidFill>
                  <a:schemeClr val="accent5">
                    <a:lumMod val="60000"/>
                    <a:lumOff val="40000"/>
                  </a:schemeClr>
                </a:solidFill>
                <a:ln>
                  <a:solidFill>
                    <a:schemeClr val="accent5">
                      <a:lumMod val="60000"/>
                      <a:lumOff val="40000"/>
                    </a:schemeClr>
                  </a:solidFill>
                </a:ln>
              </p:spPr>
              <p:txBody>
                <a:bodyPr wrap="square" rtlCol="0">
                  <a:spAutoFit/>
                </a:bodyPr>
                <a:lstStyle/>
                <a:p>
                  <a:endParaRPr lang="en-US" sz="200" dirty="0">
                    <a:solidFill>
                      <a:schemeClr val="accent1">
                        <a:lumMod val="40000"/>
                        <a:lumOff val="60000"/>
                      </a:schemeClr>
                    </a:solidFill>
                    <a:latin typeface="Adelle Sans Devanagari" panose="02000503000000020004" pitchFamily="2" charset="-78"/>
                    <a:cs typeface="Adelle Sans Devanagari" panose="02000503000000020004" pitchFamily="2" charset="-78"/>
                  </a:endParaRPr>
                </a:p>
              </p:txBody>
            </p:sp>
            <p:sp>
              <p:nvSpPr>
                <p:cNvPr id="81" name="TextBox 80">
                  <a:extLst>
                    <a:ext uri="{FF2B5EF4-FFF2-40B4-BE49-F238E27FC236}">
                      <a16:creationId xmlns:a16="http://schemas.microsoft.com/office/drawing/2014/main" id="{AF85E477-6607-C870-A86D-2F4C6B4ED843}"/>
                    </a:ext>
                  </a:extLst>
                </p:cNvPr>
                <p:cNvSpPr txBox="1"/>
                <p:nvPr/>
              </p:nvSpPr>
              <p:spPr>
                <a:xfrm>
                  <a:off x="778350" y="199758"/>
                  <a:ext cx="1202573" cy="369332"/>
                </a:xfrm>
                <a:prstGeom prst="rect">
                  <a:avLst/>
                </a:prstGeom>
                <a:noFill/>
              </p:spPr>
              <p:txBody>
                <a:bodyPr wrap="none" rtlCol="0">
                  <a:spAutoFit/>
                </a:bodyPr>
                <a:lstStyle/>
                <a:p>
                  <a:pPr algn="ctr"/>
                  <a:r>
                    <a:rPr lang="en-US" dirty="0">
                      <a:solidFill>
                        <a:schemeClr val="bg2">
                          <a:lumMod val="75000"/>
                        </a:schemeClr>
                      </a:solidFill>
                      <a:latin typeface="Adelle Sans Devanagari" panose="02000503000000020004" pitchFamily="2" charset="-78"/>
                      <a:cs typeface="Adelle Sans Devanagari" panose="02000503000000020004" pitchFamily="2" charset="-78"/>
                    </a:rPr>
                    <a:t>Chapter 1</a:t>
                  </a:r>
                </a:p>
              </p:txBody>
            </p:sp>
          </p:grpSp>
          <p:grpSp>
            <p:nvGrpSpPr>
              <p:cNvPr id="8" name="Group 7">
                <a:extLst>
                  <a:ext uri="{FF2B5EF4-FFF2-40B4-BE49-F238E27FC236}">
                    <a16:creationId xmlns:a16="http://schemas.microsoft.com/office/drawing/2014/main" id="{5E1CF369-E740-FB33-04EE-0BC4278F3071}"/>
                  </a:ext>
                </a:extLst>
              </p:cNvPr>
              <p:cNvGrpSpPr/>
              <p:nvPr/>
            </p:nvGrpSpPr>
            <p:grpSpPr>
              <a:xfrm>
                <a:off x="5181600" y="1104377"/>
                <a:ext cx="1828800" cy="419404"/>
                <a:chOff x="465235" y="199758"/>
                <a:chExt cx="1828800" cy="419404"/>
              </a:xfrm>
            </p:grpSpPr>
            <p:sp>
              <p:nvSpPr>
                <p:cNvPr id="78" name="TextBox 77">
                  <a:extLst>
                    <a:ext uri="{FF2B5EF4-FFF2-40B4-BE49-F238E27FC236}">
                      <a16:creationId xmlns:a16="http://schemas.microsoft.com/office/drawing/2014/main" id="{9357B700-8B3F-6F8B-1F20-3B1F80617BA4}"/>
                    </a:ext>
                  </a:extLst>
                </p:cNvPr>
                <p:cNvSpPr txBox="1"/>
                <p:nvPr/>
              </p:nvSpPr>
              <p:spPr>
                <a:xfrm>
                  <a:off x="465235" y="496051"/>
                  <a:ext cx="1828800" cy="123111"/>
                </a:xfrm>
                <a:prstGeom prst="rect">
                  <a:avLst/>
                </a:prstGeom>
                <a:solidFill>
                  <a:schemeClr val="accent5">
                    <a:lumMod val="60000"/>
                    <a:lumOff val="40000"/>
                  </a:schemeClr>
                </a:solidFill>
                <a:ln>
                  <a:solidFill>
                    <a:schemeClr val="accent5">
                      <a:lumMod val="60000"/>
                      <a:lumOff val="40000"/>
                    </a:schemeClr>
                  </a:solidFill>
                </a:ln>
              </p:spPr>
              <p:txBody>
                <a:bodyPr wrap="square" rtlCol="0">
                  <a:spAutoFit/>
                </a:bodyPr>
                <a:lstStyle/>
                <a:p>
                  <a:endParaRPr lang="en-US" sz="200" dirty="0">
                    <a:solidFill>
                      <a:schemeClr val="accent1">
                        <a:lumMod val="40000"/>
                        <a:lumOff val="60000"/>
                      </a:schemeClr>
                    </a:solidFill>
                    <a:latin typeface="Adelle Sans Devanagari" panose="02000503000000020004" pitchFamily="2" charset="-78"/>
                    <a:cs typeface="Adelle Sans Devanagari" panose="02000503000000020004" pitchFamily="2" charset="-78"/>
                  </a:endParaRPr>
                </a:p>
              </p:txBody>
            </p:sp>
            <p:sp>
              <p:nvSpPr>
                <p:cNvPr id="79" name="TextBox 78">
                  <a:extLst>
                    <a:ext uri="{FF2B5EF4-FFF2-40B4-BE49-F238E27FC236}">
                      <a16:creationId xmlns:a16="http://schemas.microsoft.com/office/drawing/2014/main" id="{F95EB944-7BB1-891E-81B8-18094E502F4B}"/>
                    </a:ext>
                  </a:extLst>
                </p:cNvPr>
                <p:cNvSpPr txBox="1"/>
                <p:nvPr/>
              </p:nvSpPr>
              <p:spPr>
                <a:xfrm>
                  <a:off x="767129" y="199758"/>
                  <a:ext cx="1225015" cy="369332"/>
                </a:xfrm>
                <a:prstGeom prst="rect">
                  <a:avLst/>
                </a:prstGeom>
                <a:noFill/>
              </p:spPr>
              <p:txBody>
                <a:bodyPr wrap="none" rtlCol="0">
                  <a:spAutoFit/>
                </a:bodyPr>
                <a:lstStyle/>
                <a:p>
                  <a:pPr algn="ctr"/>
                  <a:r>
                    <a:rPr lang="en-US" dirty="0">
                      <a:solidFill>
                        <a:schemeClr val="bg2">
                          <a:lumMod val="75000"/>
                        </a:schemeClr>
                      </a:solidFill>
                      <a:latin typeface="Adelle Sans Devanagari" panose="02000503000000020004" pitchFamily="2" charset="-78"/>
                      <a:cs typeface="Adelle Sans Devanagari" panose="02000503000000020004" pitchFamily="2" charset="-78"/>
                    </a:rPr>
                    <a:t>Chapter 2</a:t>
                  </a:r>
                </a:p>
              </p:txBody>
            </p:sp>
          </p:grpSp>
          <p:grpSp>
            <p:nvGrpSpPr>
              <p:cNvPr id="42" name="Group 41">
                <a:extLst>
                  <a:ext uri="{FF2B5EF4-FFF2-40B4-BE49-F238E27FC236}">
                    <a16:creationId xmlns:a16="http://schemas.microsoft.com/office/drawing/2014/main" id="{9FEFABDA-D7F6-B5E7-3EB7-1F93312E6006}"/>
                  </a:ext>
                </a:extLst>
              </p:cNvPr>
              <p:cNvGrpSpPr/>
              <p:nvPr/>
            </p:nvGrpSpPr>
            <p:grpSpPr>
              <a:xfrm>
                <a:off x="7518400" y="1104377"/>
                <a:ext cx="1828800" cy="419404"/>
                <a:chOff x="465235" y="199758"/>
                <a:chExt cx="1828800" cy="419404"/>
              </a:xfrm>
            </p:grpSpPr>
            <p:sp>
              <p:nvSpPr>
                <p:cNvPr id="76" name="TextBox 75">
                  <a:extLst>
                    <a:ext uri="{FF2B5EF4-FFF2-40B4-BE49-F238E27FC236}">
                      <a16:creationId xmlns:a16="http://schemas.microsoft.com/office/drawing/2014/main" id="{7B8474C5-8558-1CB1-7816-B147A0C8F140}"/>
                    </a:ext>
                  </a:extLst>
                </p:cNvPr>
                <p:cNvSpPr txBox="1"/>
                <p:nvPr/>
              </p:nvSpPr>
              <p:spPr>
                <a:xfrm>
                  <a:off x="465235" y="496051"/>
                  <a:ext cx="1828800" cy="123111"/>
                </a:xfrm>
                <a:prstGeom prst="rect">
                  <a:avLst/>
                </a:prstGeom>
                <a:solidFill>
                  <a:schemeClr val="accent5">
                    <a:lumMod val="60000"/>
                    <a:lumOff val="40000"/>
                  </a:schemeClr>
                </a:solidFill>
                <a:ln>
                  <a:solidFill>
                    <a:schemeClr val="accent5">
                      <a:lumMod val="60000"/>
                      <a:lumOff val="40000"/>
                    </a:schemeClr>
                  </a:solidFill>
                </a:ln>
              </p:spPr>
              <p:txBody>
                <a:bodyPr wrap="square" rtlCol="0">
                  <a:spAutoFit/>
                </a:bodyPr>
                <a:lstStyle/>
                <a:p>
                  <a:endParaRPr lang="en-US" sz="200" dirty="0">
                    <a:solidFill>
                      <a:schemeClr val="accent1">
                        <a:lumMod val="40000"/>
                        <a:lumOff val="60000"/>
                      </a:schemeClr>
                    </a:solidFill>
                    <a:latin typeface="Adelle Sans Devanagari" panose="02000503000000020004" pitchFamily="2" charset="-78"/>
                    <a:cs typeface="Adelle Sans Devanagari" panose="02000503000000020004" pitchFamily="2" charset="-78"/>
                  </a:endParaRPr>
                </a:p>
              </p:txBody>
            </p:sp>
            <p:sp>
              <p:nvSpPr>
                <p:cNvPr id="77" name="TextBox 76">
                  <a:extLst>
                    <a:ext uri="{FF2B5EF4-FFF2-40B4-BE49-F238E27FC236}">
                      <a16:creationId xmlns:a16="http://schemas.microsoft.com/office/drawing/2014/main" id="{2C3CA025-F4A6-0787-64D6-10AC6067E58B}"/>
                    </a:ext>
                  </a:extLst>
                </p:cNvPr>
                <p:cNvSpPr txBox="1"/>
                <p:nvPr/>
              </p:nvSpPr>
              <p:spPr>
                <a:xfrm>
                  <a:off x="765527" y="199758"/>
                  <a:ext cx="1228221" cy="369332"/>
                </a:xfrm>
                <a:prstGeom prst="rect">
                  <a:avLst/>
                </a:prstGeom>
                <a:noFill/>
              </p:spPr>
              <p:txBody>
                <a:bodyPr wrap="none" rtlCol="0">
                  <a:spAutoFit/>
                </a:bodyPr>
                <a:lstStyle/>
                <a:p>
                  <a:pPr algn="ctr"/>
                  <a:r>
                    <a:rPr lang="en-US" dirty="0">
                      <a:solidFill>
                        <a:schemeClr val="bg2">
                          <a:lumMod val="75000"/>
                        </a:schemeClr>
                      </a:solidFill>
                      <a:latin typeface="Adelle Sans Devanagari" panose="02000503000000020004" pitchFamily="2" charset="-78"/>
                      <a:cs typeface="Adelle Sans Devanagari" panose="02000503000000020004" pitchFamily="2" charset="-78"/>
                    </a:rPr>
                    <a:t>Chapter 3</a:t>
                  </a:r>
                </a:p>
              </p:txBody>
            </p:sp>
          </p:grpSp>
          <p:grpSp>
            <p:nvGrpSpPr>
              <p:cNvPr id="58" name="Group 57">
                <a:extLst>
                  <a:ext uri="{FF2B5EF4-FFF2-40B4-BE49-F238E27FC236}">
                    <a16:creationId xmlns:a16="http://schemas.microsoft.com/office/drawing/2014/main" id="{05B69316-C82B-407D-30FA-796E7723AFFB}"/>
                  </a:ext>
                </a:extLst>
              </p:cNvPr>
              <p:cNvGrpSpPr/>
              <p:nvPr/>
            </p:nvGrpSpPr>
            <p:grpSpPr>
              <a:xfrm>
                <a:off x="9855200" y="1104377"/>
                <a:ext cx="1828800" cy="419404"/>
                <a:chOff x="465235" y="199758"/>
                <a:chExt cx="1828800" cy="419404"/>
              </a:xfrm>
            </p:grpSpPr>
            <p:sp>
              <p:nvSpPr>
                <p:cNvPr id="74" name="TextBox 73">
                  <a:extLst>
                    <a:ext uri="{FF2B5EF4-FFF2-40B4-BE49-F238E27FC236}">
                      <a16:creationId xmlns:a16="http://schemas.microsoft.com/office/drawing/2014/main" id="{DFE428A7-BE8E-6152-E1F9-CFFE02FED17F}"/>
                    </a:ext>
                  </a:extLst>
                </p:cNvPr>
                <p:cNvSpPr txBox="1"/>
                <p:nvPr/>
              </p:nvSpPr>
              <p:spPr>
                <a:xfrm>
                  <a:off x="465235" y="496051"/>
                  <a:ext cx="1828800" cy="123111"/>
                </a:xfrm>
                <a:prstGeom prst="rect">
                  <a:avLst/>
                </a:prstGeom>
                <a:solidFill>
                  <a:schemeClr val="accent5">
                    <a:lumMod val="75000"/>
                  </a:schemeClr>
                </a:solidFill>
                <a:ln>
                  <a:solidFill>
                    <a:schemeClr val="accent5">
                      <a:lumMod val="60000"/>
                      <a:lumOff val="40000"/>
                    </a:schemeClr>
                  </a:solidFill>
                </a:ln>
              </p:spPr>
              <p:txBody>
                <a:bodyPr wrap="square" rtlCol="0">
                  <a:spAutoFit/>
                </a:bodyPr>
                <a:lstStyle/>
                <a:p>
                  <a:endParaRPr lang="en-US" sz="200" dirty="0">
                    <a:solidFill>
                      <a:schemeClr val="accent1">
                        <a:lumMod val="40000"/>
                        <a:lumOff val="60000"/>
                      </a:schemeClr>
                    </a:solidFill>
                    <a:latin typeface="Adelle Sans Devanagari" panose="02000503000000020004" pitchFamily="2" charset="-78"/>
                    <a:cs typeface="Adelle Sans Devanagari" panose="02000503000000020004" pitchFamily="2" charset="-78"/>
                  </a:endParaRPr>
                </a:p>
              </p:txBody>
            </p:sp>
            <p:sp>
              <p:nvSpPr>
                <p:cNvPr id="75" name="TextBox 74">
                  <a:extLst>
                    <a:ext uri="{FF2B5EF4-FFF2-40B4-BE49-F238E27FC236}">
                      <a16:creationId xmlns:a16="http://schemas.microsoft.com/office/drawing/2014/main" id="{68A84CA4-D953-B454-C85B-C535A6B74D9D}"/>
                    </a:ext>
                  </a:extLst>
                </p:cNvPr>
                <p:cNvSpPr txBox="1"/>
                <p:nvPr/>
              </p:nvSpPr>
              <p:spPr>
                <a:xfrm>
                  <a:off x="783963" y="199758"/>
                  <a:ext cx="1191353" cy="369332"/>
                </a:xfrm>
                <a:prstGeom prst="rect">
                  <a:avLst/>
                </a:prstGeom>
                <a:noFill/>
              </p:spPr>
              <p:txBody>
                <a:bodyPr wrap="none" rtlCol="0">
                  <a:spAutoFit/>
                </a:bodyPr>
                <a:lstStyle/>
                <a:p>
                  <a:pPr algn="ctr"/>
                  <a:r>
                    <a:rPr lang="en-US" b="1" dirty="0">
                      <a:solidFill>
                        <a:schemeClr val="bg2">
                          <a:lumMod val="50000"/>
                        </a:schemeClr>
                      </a:solidFill>
                      <a:latin typeface="Adelle Sans Devanagari" panose="02000503000000020004" pitchFamily="2" charset="-78"/>
                      <a:cs typeface="Adelle Sans Devanagari" panose="02000503000000020004" pitchFamily="2" charset="-78"/>
                    </a:rPr>
                    <a:t>Summary</a:t>
                  </a:r>
                </a:p>
              </p:txBody>
            </p:sp>
          </p:grpSp>
        </p:grpSp>
      </p:grpSp>
    </p:spTree>
    <p:extLst>
      <p:ext uri="{BB962C8B-B14F-4D97-AF65-F5344CB8AC3E}">
        <p14:creationId xmlns:p14="http://schemas.microsoft.com/office/powerpoint/2010/main" val="3747146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4"/>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5"/>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46"/>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4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60"/>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61"/>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62"/>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6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0C1566-46D1-5F64-23FA-F9C551A449FE}"/>
              </a:ext>
            </a:extLst>
          </p:cNvPr>
          <p:cNvSpPr>
            <a:spLocks noGrp="1"/>
          </p:cNvSpPr>
          <p:nvPr>
            <p:ph type="title"/>
          </p:nvPr>
        </p:nvSpPr>
        <p:spPr>
          <a:xfrm>
            <a:off x="838200" y="282565"/>
            <a:ext cx="10515600" cy="1325563"/>
          </a:xfrm>
        </p:spPr>
        <p:txBody>
          <a:bodyPr/>
          <a:lstStyle/>
          <a:p>
            <a:pPr algn="ctr"/>
            <a:r>
              <a:rPr lang="en-US" dirty="0"/>
              <a:t>Ecological Processes and the Cold Pool</a:t>
            </a:r>
          </a:p>
        </p:txBody>
      </p:sp>
      <p:sp>
        <p:nvSpPr>
          <p:cNvPr id="4" name="Slide Number Placeholder 3">
            <a:extLst>
              <a:ext uri="{FF2B5EF4-FFF2-40B4-BE49-F238E27FC236}">
                <a16:creationId xmlns:a16="http://schemas.microsoft.com/office/drawing/2014/main" id="{3C5F6F5B-FCC1-48CF-7EE9-57A93D205FEC}"/>
              </a:ext>
            </a:extLst>
          </p:cNvPr>
          <p:cNvSpPr>
            <a:spLocks noGrp="1"/>
          </p:cNvSpPr>
          <p:nvPr>
            <p:ph type="sldNum" sz="quarter" idx="12"/>
          </p:nvPr>
        </p:nvSpPr>
        <p:spPr/>
        <p:txBody>
          <a:bodyPr/>
          <a:lstStyle/>
          <a:p>
            <a:fld id="{5C527413-8C07-C946-936D-26253BDAE8E9}" type="slidenum">
              <a:rPr lang="en-US" smtClean="0">
                <a:solidFill>
                  <a:schemeClr val="tx1"/>
                </a:solidFill>
              </a:rPr>
              <a:t>5</a:t>
            </a:fld>
            <a:endParaRPr lang="en-US">
              <a:solidFill>
                <a:schemeClr val="tx1"/>
              </a:solidFill>
            </a:endParaRPr>
          </a:p>
        </p:txBody>
      </p:sp>
      <p:sp>
        <p:nvSpPr>
          <p:cNvPr id="3" name="TextBox 2">
            <a:extLst>
              <a:ext uri="{FF2B5EF4-FFF2-40B4-BE49-F238E27FC236}">
                <a16:creationId xmlns:a16="http://schemas.microsoft.com/office/drawing/2014/main" id="{22DE325A-4322-8EAC-20E8-4358DDDB095E}"/>
              </a:ext>
            </a:extLst>
          </p:cNvPr>
          <p:cNvSpPr txBox="1"/>
          <p:nvPr/>
        </p:nvSpPr>
        <p:spPr>
          <a:xfrm>
            <a:off x="5680710" y="1325880"/>
            <a:ext cx="184731" cy="369332"/>
          </a:xfrm>
          <a:prstGeom prst="rect">
            <a:avLst/>
          </a:prstGeom>
          <a:noFill/>
        </p:spPr>
        <p:txBody>
          <a:bodyPr wrap="none" rtlCol="0">
            <a:spAutoFit/>
          </a:bodyPr>
          <a:lstStyle/>
          <a:p>
            <a:endParaRPr lang="en-US" dirty="0">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FD2F2594-0EEA-05FF-A115-EBFA1B201709}"/>
              </a:ext>
            </a:extLst>
          </p:cNvPr>
          <p:cNvPicPr>
            <a:picLocks noChangeAspect="1"/>
          </p:cNvPicPr>
          <p:nvPr/>
        </p:nvPicPr>
        <p:blipFill>
          <a:blip r:embed="rId3"/>
          <a:stretch>
            <a:fillRect/>
          </a:stretch>
        </p:blipFill>
        <p:spPr>
          <a:xfrm>
            <a:off x="3003550" y="1325880"/>
            <a:ext cx="6184900" cy="4902200"/>
          </a:xfrm>
          <a:prstGeom prst="rect">
            <a:avLst/>
          </a:prstGeom>
        </p:spPr>
      </p:pic>
      <p:sp>
        <p:nvSpPr>
          <p:cNvPr id="8" name="TextBox 7">
            <a:extLst>
              <a:ext uri="{FF2B5EF4-FFF2-40B4-BE49-F238E27FC236}">
                <a16:creationId xmlns:a16="http://schemas.microsoft.com/office/drawing/2014/main" id="{AFB8A0A8-19F1-0300-B637-2F155E370D9E}"/>
              </a:ext>
            </a:extLst>
          </p:cNvPr>
          <p:cNvSpPr txBox="1"/>
          <p:nvPr/>
        </p:nvSpPr>
        <p:spPr>
          <a:xfrm>
            <a:off x="3532839" y="6157668"/>
            <a:ext cx="5133175" cy="646331"/>
          </a:xfrm>
          <a:prstGeom prst="rect">
            <a:avLst/>
          </a:prstGeom>
          <a:noFill/>
        </p:spPr>
        <p:txBody>
          <a:bodyPr wrap="square" rtlCol="0">
            <a:spAutoFit/>
          </a:bodyPr>
          <a:lstStyle/>
          <a:p>
            <a:pPr marL="0" algn="ctr">
              <a:spcBef>
                <a:spcPts val="0"/>
              </a:spcBef>
              <a:spcAft>
                <a:spcPts val="0"/>
              </a:spcAft>
            </a:pPr>
            <a:r>
              <a:rPr lang="en-US" sz="1800" b="0" i="0" u="none" strike="noStrike" dirty="0">
                <a:solidFill>
                  <a:srgbClr val="000000"/>
                </a:solidFill>
                <a:effectLst/>
                <a:latin typeface="Arial" panose="020B0604020202020204" pitchFamily="34" charset="0"/>
                <a:cs typeface="Arial" panose="020B0604020202020204" pitchFamily="34" charset="0"/>
              </a:rPr>
              <a:t>MODIS true-color image over Mid-Atlantic Bight</a:t>
            </a:r>
            <a:endParaRPr lang="en-US" b="0" i="0" u="none" strike="noStrike" dirty="0">
              <a:solidFill>
                <a:srgbClr val="000000"/>
              </a:solidFill>
              <a:effectLst/>
              <a:latin typeface="Arial" panose="020B0604020202020204" pitchFamily="34" charset="0"/>
              <a:cs typeface="Arial" panose="020B0604020202020204" pitchFamily="34" charset="0"/>
            </a:endParaRPr>
          </a:p>
          <a:p>
            <a:pPr marL="0" algn="ctr">
              <a:spcBef>
                <a:spcPts val="0"/>
              </a:spcBef>
              <a:spcAft>
                <a:spcPts val="0"/>
              </a:spcAft>
            </a:pPr>
            <a:r>
              <a:rPr lang="en-US" sz="1800" b="0" i="0" u="none" strike="noStrike" dirty="0">
                <a:solidFill>
                  <a:srgbClr val="000000"/>
                </a:solidFill>
                <a:effectLst/>
                <a:latin typeface="Arial" panose="020B0604020202020204" pitchFamily="34" charset="0"/>
                <a:cs typeface="Arial" panose="020B0604020202020204" pitchFamily="34" charset="0"/>
              </a:rPr>
              <a:t>Phytoplankton Bloom, July 2011</a:t>
            </a:r>
            <a:endParaRPr lang="en-US" b="0" i="0" u="none" strike="noStrike" dirty="0">
              <a:solidFill>
                <a:srgbClr val="000000"/>
              </a:solidFill>
              <a:effectLst/>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26E0A5FB-CC64-52B4-8276-278241B82BED}"/>
              </a:ext>
            </a:extLst>
          </p:cNvPr>
          <p:cNvSpPr txBox="1"/>
          <p:nvPr/>
        </p:nvSpPr>
        <p:spPr>
          <a:xfrm>
            <a:off x="3147098" y="1429596"/>
            <a:ext cx="1776448" cy="923330"/>
          </a:xfrm>
          <a:prstGeom prst="rect">
            <a:avLst/>
          </a:prstGeom>
          <a:solidFill>
            <a:schemeClr val="bg1"/>
          </a:solidFill>
        </p:spPr>
        <p:txBody>
          <a:bodyPr wrap="none" rtlCol="0">
            <a:spAutoFit/>
          </a:bodyPr>
          <a:lstStyle/>
          <a:p>
            <a:pPr algn="ctr"/>
            <a:r>
              <a:rPr lang="en-US" dirty="0">
                <a:latin typeface="Arial" panose="020B0604020202020204" pitchFamily="34" charset="0"/>
                <a:cs typeface="Arial" panose="020B0604020202020204" pitchFamily="34" charset="0"/>
              </a:rPr>
              <a:t>Summer </a:t>
            </a:r>
          </a:p>
          <a:p>
            <a:pPr algn="ctr"/>
            <a:r>
              <a:rPr lang="en-US" dirty="0">
                <a:latin typeface="Arial" panose="020B0604020202020204" pitchFamily="34" charset="0"/>
                <a:cs typeface="Arial" panose="020B0604020202020204" pitchFamily="34" charset="0"/>
              </a:rPr>
              <a:t>Phytoplankton </a:t>
            </a:r>
          </a:p>
          <a:p>
            <a:pPr algn="ctr"/>
            <a:r>
              <a:rPr lang="en-US" dirty="0">
                <a:latin typeface="Arial" panose="020B0604020202020204" pitchFamily="34" charset="0"/>
                <a:cs typeface="Arial" panose="020B0604020202020204" pitchFamily="34" charset="0"/>
              </a:rPr>
              <a:t>Blooms </a:t>
            </a:r>
          </a:p>
        </p:txBody>
      </p:sp>
      <p:pic>
        <p:nvPicPr>
          <p:cNvPr id="9" name="Picture 8">
            <a:extLst>
              <a:ext uri="{FF2B5EF4-FFF2-40B4-BE49-F238E27FC236}">
                <a16:creationId xmlns:a16="http://schemas.microsoft.com/office/drawing/2014/main" id="{9B066F76-AB6B-FDAE-3320-584652DB7CD5}"/>
              </a:ext>
            </a:extLst>
          </p:cNvPr>
          <p:cNvPicPr>
            <a:picLocks noChangeAspect="1"/>
          </p:cNvPicPr>
          <p:nvPr/>
        </p:nvPicPr>
        <p:blipFill>
          <a:blip r:embed="rId4"/>
          <a:stretch>
            <a:fillRect/>
          </a:stretch>
        </p:blipFill>
        <p:spPr>
          <a:xfrm>
            <a:off x="-6986959" y="1325880"/>
            <a:ext cx="6667500" cy="5435600"/>
          </a:xfrm>
          <a:prstGeom prst="rect">
            <a:avLst/>
          </a:prstGeom>
        </p:spPr>
      </p:pic>
      <p:grpSp>
        <p:nvGrpSpPr>
          <p:cNvPr id="10" name="Group 9">
            <a:extLst>
              <a:ext uri="{FF2B5EF4-FFF2-40B4-BE49-F238E27FC236}">
                <a16:creationId xmlns:a16="http://schemas.microsoft.com/office/drawing/2014/main" id="{0C9CCE32-4206-1C1B-7DC4-AC243AB0FAF9}"/>
              </a:ext>
            </a:extLst>
          </p:cNvPr>
          <p:cNvGrpSpPr/>
          <p:nvPr/>
        </p:nvGrpSpPr>
        <p:grpSpPr>
          <a:xfrm>
            <a:off x="0" y="0"/>
            <a:ext cx="12192000" cy="548640"/>
            <a:chOff x="0" y="0"/>
            <a:chExt cx="12192000" cy="548640"/>
          </a:xfrm>
        </p:grpSpPr>
        <p:sp>
          <p:nvSpPr>
            <p:cNvPr id="11" name="Rectangle 10">
              <a:extLst>
                <a:ext uri="{FF2B5EF4-FFF2-40B4-BE49-F238E27FC236}">
                  <a16:creationId xmlns:a16="http://schemas.microsoft.com/office/drawing/2014/main" id="{AC75C37E-85B7-AD1A-91FE-C1C0A6809188}"/>
                </a:ext>
              </a:extLst>
            </p:cNvPr>
            <p:cNvSpPr/>
            <p:nvPr/>
          </p:nvSpPr>
          <p:spPr>
            <a:xfrm>
              <a:off x="0" y="0"/>
              <a:ext cx="12192000" cy="54864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grpSp>
          <p:nvGrpSpPr>
            <p:cNvPr id="12" name="Group 11">
              <a:extLst>
                <a:ext uri="{FF2B5EF4-FFF2-40B4-BE49-F238E27FC236}">
                  <a16:creationId xmlns:a16="http://schemas.microsoft.com/office/drawing/2014/main" id="{EECF0683-6CCF-765C-32AA-8F7FDD5A520E}"/>
                </a:ext>
              </a:extLst>
            </p:cNvPr>
            <p:cNvGrpSpPr/>
            <p:nvPr/>
          </p:nvGrpSpPr>
          <p:grpSpPr>
            <a:xfrm>
              <a:off x="508000" y="6743"/>
              <a:ext cx="11176000" cy="477279"/>
              <a:chOff x="508000" y="1046502"/>
              <a:chExt cx="11176000" cy="477279"/>
            </a:xfrm>
          </p:grpSpPr>
          <p:grpSp>
            <p:nvGrpSpPr>
              <p:cNvPr id="13" name="Group 12">
                <a:extLst>
                  <a:ext uri="{FF2B5EF4-FFF2-40B4-BE49-F238E27FC236}">
                    <a16:creationId xmlns:a16="http://schemas.microsoft.com/office/drawing/2014/main" id="{25A99EDA-E4F2-7062-1910-68BECD68E30D}"/>
                  </a:ext>
                </a:extLst>
              </p:cNvPr>
              <p:cNvGrpSpPr/>
              <p:nvPr/>
            </p:nvGrpSpPr>
            <p:grpSpPr>
              <a:xfrm>
                <a:off x="508000" y="1046502"/>
                <a:ext cx="1828800" cy="477279"/>
                <a:chOff x="465235" y="141883"/>
                <a:chExt cx="1828800" cy="477279"/>
              </a:xfrm>
            </p:grpSpPr>
            <p:sp>
              <p:nvSpPr>
                <p:cNvPr id="43" name="TextBox 42">
                  <a:extLst>
                    <a:ext uri="{FF2B5EF4-FFF2-40B4-BE49-F238E27FC236}">
                      <a16:creationId xmlns:a16="http://schemas.microsoft.com/office/drawing/2014/main" id="{03EE9468-684F-F07F-2877-221B6BF78B21}"/>
                    </a:ext>
                  </a:extLst>
                </p:cNvPr>
                <p:cNvSpPr txBox="1"/>
                <p:nvPr/>
              </p:nvSpPr>
              <p:spPr>
                <a:xfrm>
                  <a:off x="465235" y="496051"/>
                  <a:ext cx="1828800" cy="123111"/>
                </a:xfrm>
                <a:prstGeom prst="rect">
                  <a:avLst/>
                </a:prstGeom>
                <a:solidFill>
                  <a:schemeClr val="accent5">
                    <a:lumMod val="75000"/>
                  </a:schemeClr>
                </a:solidFill>
                <a:ln>
                  <a:solidFill>
                    <a:schemeClr val="accent5">
                      <a:lumMod val="75000"/>
                    </a:schemeClr>
                  </a:solidFill>
                </a:ln>
              </p:spPr>
              <p:txBody>
                <a:bodyPr wrap="square" rtlCol="0">
                  <a:spAutoFit/>
                </a:bodyPr>
                <a:lstStyle/>
                <a:p>
                  <a:endParaRPr lang="en-US" sz="200" dirty="0">
                    <a:solidFill>
                      <a:schemeClr val="accent1">
                        <a:lumMod val="40000"/>
                        <a:lumOff val="60000"/>
                      </a:schemeClr>
                    </a:solidFill>
                    <a:latin typeface="Arial" panose="020B0604020202020204" pitchFamily="34" charset="0"/>
                    <a:cs typeface="Arial" panose="020B0604020202020204" pitchFamily="34" charset="0"/>
                  </a:endParaRPr>
                </a:p>
              </p:txBody>
            </p:sp>
            <p:sp>
              <p:nvSpPr>
                <p:cNvPr id="44" name="TextBox 43">
                  <a:extLst>
                    <a:ext uri="{FF2B5EF4-FFF2-40B4-BE49-F238E27FC236}">
                      <a16:creationId xmlns:a16="http://schemas.microsoft.com/office/drawing/2014/main" id="{878A9561-130B-1367-B9C1-90F59B572C92}"/>
                    </a:ext>
                  </a:extLst>
                </p:cNvPr>
                <p:cNvSpPr txBox="1"/>
                <p:nvPr/>
              </p:nvSpPr>
              <p:spPr>
                <a:xfrm>
                  <a:off x="613239" y="141883"/>
                  <a:ext cx="1532792" cy="369332"/>
                </a:xfrm>
                <a:prstGeom prst="rect">
                  <a:avLst/>
                </a:prstGeom>
                <a:noFill/>
              </p:spPr>
              <p:txBody>
                <a:bodyPr wrap="none" rtlCol="0">
                  <a:spAutoFit/>
                </a:bodyPr>
                <a:lstStyle/>
                <a:p>
                  <a:pPr algn="ctr"/>
                  <a:r>
                    <a:rPr lang="en-US" b="1" dirty="0">
                      <a:solidFill>
                        <a:schemeClr val="bg2">
                          <a:lumMod val="50000"/>
                        </a:schemeClr>
                      </a:solidFill>
                      <a:latin typeface="Arial" panose="020B0604020202020204" pitchFamily="34" charset="0"/>
                      <a:cs typeface="Arial" panose="020B0604020202020204" pitchFamily="34" charset="0"/>
                    </a:rPr>
                    <a:t>Introduction</a:t>
                  </a:r>
                </a:p>
              </p:txBody>
            </p:sp>
          </p:grpSp>
          <p:grpSp>
            <p:nvGrpSpPr>
              <p:cNvPr id="14" name="Group 13">
                <a:extLst>
                  <a:ext uri="{FF2B5EF4-FFF2-40B4-BE49-F238E27FC236}">
                    <a16:creationId xmlns:a16="http://schemas.microsoft.com/office/drawing/2014/main" id="{58838B25-6BB4-67B2-AD9E-7B2B6B8B5C1A}"/>
                  </a:ext>
                </a:extLst>
              </p:cNvPr>
              <p:cNvGrpSpPr/>
              <p:nvPr/>
            </p:nvGrpSpPr>
            <p:grpSpPr>
              <a:xfrm>
                <a:off x="2844800" y="1046502"/>
                <a:ext cx="1828800" cy="477279"/>
                <a:chOff x="465235" y="141883"/>
                <a:chExt cx="1828800" cy="477279"/>
              </a:xfrm>
            </p:grpSpPr>
            <p:sp>
              <p:nvSpPr>
                <p:cNvPr id="24" name="TextBox 23">
                  <a:extLst>
                    <a:ext uri="{FF2B5EF4-FFF2-40B4-BE49-F238E27FC236}">
                      <a16:creationId xmlns:a16="http://schemas.microsoft.com/office/drawing/2014/main" id="{E8D98CF8-7672-51D8-2743-679742DF5812}"/>
                    </a:ext>
                  </a:extLst>
                </p:cNvPr>
                <p:cNvSpPr txBox="1"/>
                <p:nvPr/>
              </p:nvSpPr>
              <p:spPr>
                <a:xfrm>
                  <a:off x="465235" y="496051"/>
                  <a:ext cx="1828800" cy="123111"/>
                </a:xfrm>
                <a:prstGeom prst="rect">
                  <a:avLst/>
                </a:prstGeom>
                <a:solidFill>
                  <a:schemeClr val="accent5">
                    <a:lumMod val="60000"/>
                    <a:lumOff val="40000"/>
                  </a:schemeClr>
                </a:solidFill>
                <a:ln>
                  <a:solidFill>
                    <a:schemeClr val="accent5">
                      <a:lumMod val="60000"/>
                      <a:lumOff val="40000"/>
                    </a:schemeClr>
                  </a:solidFill>
                </a:ln>
              </p:spPr>
              <p:txBody>
                <a:bodyPr wrap="square" rtlCol="0">
                  <a:spAutoFit/>
                </a:bodyPr>
                <a:lstStyle/>
                <a:p>
                  <a:endParaRPr lang="en-US" sz="200" dirty="0">
                    <a:solidFill>
                      <a:schemeClr val="accent1">
                        <a:lumMod val="40000"/>
                        <a:lumOff val="60000"/>
                      </a:schemeClr>
                    </a:solidFill>
                    <a:latin typeface="Arial" panose="020B0604020202020204" pitchFamily="34" charset="0"/>
                    <a:cs typeface="Arial" panose="020B0604020202020204" pitchFamily="34" charset="0"/>
                  </a:endParaRPr>
                </a:p>
              </p:txBody>
            </p:sp>
            <p:sp>
              <p:nvSpPr>
                <p:cNvPr id="25" name="TextBox 24">
                  <a:extLst>
                    <a:ext uri="{FF2B5EF4-FFF2-40B4-BE49-F238E27FC236}">
                      <a16:creationId xmlns:a16="http://schemas.microsoft.com/office/drawing/2014/main" id="{FAC7530D-6EA8-9D9B-482D-2ECF0230A3EB}"/>
                    </a:ext>
                  </a:extLst>
                </p:cNvPr>
                <p:cNvSpPr txBox="1"/>
                <p:nvPr/>
              </p:nvSpPr>
              <p:spPr>
                <a:xfrm>
                  <a:off x="780754" y="141883"/>
                  <a:ext cx="1197765" cy="369332"/>
                </a:xfrm>
                <a:prstGeom prst="rect">
                  <a:avLst/>
                </a:prstGeom>
                <a:noFill/>
              </p:spPr>
              <p:txBody>
                <a:bodyPr wrap="none" rtlCol="0">
                  <a:spAutoFit/>
                </a:bodyPr>
                <a:lstStyle/>
                <a:p>
                  <a:pPr algn="ctr"/>
                  <a:r>
                    <a:rPr lang="en-US" dirty="0">
                      <a:solidFill>
                        <a:schemeClr val="bg2">
                          <a:lumMod val="75000"/>
                        </a:schemeClr>
                      </a:solidFill>
                      <a:latin typeface="Arial" panose="020B0604020202020204" pitchFamily="34" charset="0"/>
                      <a:cs typeface="Arial" panose="020B0604020202020204" pitchFamily="34" charset="0"/>
                    </a:rPr>
                    <a:t>Chapter 1</a:t>
                  </a:r>
                </a:p>
              </p:txBody>
            </p:sp>
          </p:grpSp>
          <p:grpSp>
            <p:nvGrpSpPr>
              <p:cNvPr id="15" name="Group 14">
                <a:extLst>
                  <a:ext uri="{FF2B5EF4-FFF2-40B4-BE49-F238E27FC236}">
                    <a16:creationId xmlns:a16="http://schemas.microsoft.com/office/drawing/2014/main" id="{1F2621B2-E1A2-BD36-3B34-4ED94358DD9F}"/>
                  </a:ext>
                </a:extLst>
              </p:cNvPr>
              <p:cNvGrpSpPr/>
              <p:nvPr/>
            </p:nvGrpSpPr>
            <p:grpSpPr>
              <a:xfrm>
                <a:off x="5181600" y="1046502"/>
                <a:ext cx="1828800" cy="477279"/>
                <a:chOff x="465235" y="141883"/>
                <a:chExt cx="1828800" cy="477279"/>
              </a:xfrm>
            </p:grpSpPr>
            <p:sp>
              <p:nvSpPr>
                <p:cNvPr id="22" name="TextBox 21">
                  <a:extLst>
                    <a:ext uri="{FF2B5EF4-FFF2-40B4-BE49-F238E27FC236}">
                      <a16:creationId xmlns:a16="http://schemas.microsoft.com/office/drawing/2014/main" id="{179085F0-49E3-A678-94A6-001C2B7B19B9}"/>
                    </a:ext>
                  </a:extLst>
                </p:cNvPr>
                <p:cNvSpPr txBox="1"/>
                <p:nvPr/>
              </p:nvSpPr>
              <p:spPr>
                <a:xfrm>
                  <a:off x="465235" y="496051"/>
                  <a:ext cx="1828800" cy="123111"/>
                </a:xfrm>
                <a:prstGeom prst="rect">
                  <a:avLst/>
                </a:prstGeom>
                <a:solidFill>
                  <a:schemeClr val="accent5">
                    <a:lumMod val="60000"/>
                    <a:lumOff val="40000"/>
                  </a:schemeClr>
                </a:solidFill>
                <a:ln>
                  <a:solidFill>
                    <a:schemeClr val="accent5">
                      <a:lumMod val="60000"/>
                      <a:lumOff val="40000"/>
                    </a:schemeClr>
                  </a:solidFill>
                </a:ln>
              </p:spPr>
              <p:txBody>
                <a:bodyPr wrap="square" rtlCol="0">
                  <a:spAutoFit/>
                </a:bodyPr>
                <a:lstStyle/>
                <a:p>
                  <a:endParaRPr lang="en-US" sz="200" dirty="0">
                    <a:solidFill>
                      <a:schemeClr val="accent1">
                        <a:lumMod val="40000"/>
                        <a:lumOff val="60000"/>
                      </a:schemeClr>
                    </a:solidFill>
                    <a:latin typeface="Arial" panose="020B0604020202020204" pitchFamily="34" charset="0"/>
                    <a:cs typeface="Arial" panose="020B0604020202020204" pitchFamily="34" charset="0"/>
                  </a:endParaRPr>
                </a:p>
              </p:txBody>
            </p:sp>
            <p:sp>
              <p:nvSpPr>
                <p:cNvPr id="23" name="TextBox 22">
                  <a:extLst>
                    <a:ext uri="{FF2B5EF4-FFF2-40B4-BE49-F238E27FC236}">
                      <a16:creationId xmlns:a16="http://schemas.microsoft.com/office/drawing/2014/main" id="{D46EFB58-92C9-59CF-8919-ABBE56C9C24C}"/>
                    </a:ext>
                  </a:extLst>
                </p:cNvPr>
                <p:cNvSpPr txBox="1"/>
                <p:nvPr/>
              </p:nvSpPr>
              <p:spPr>
                <a:xfrm>
                  <a:off x="775144" y="141883"/>
                  <a:ext cx="1208985" cy="369332"/>
                </a:xfrm>
                <a:prstGeom prst="rect">
                  <a:avLst/>
                </a:prstGeom>
                <a:noFill/>
              </p:spPr>
              <p:txBody>
                <a:bodyPr wrap="none" rtlCol="0">
                  <a:spAutoFit/>
                </a:bodyPr>
                <a:lstStyle/>
                <a:p>
                  <a:pPr algn="ctr"/>
                  <a:r>
                    <a:rPr lang="en-US" dirty="0">
                      <a:solidFill>
                        <a:schemeClr val="bg2">
                          <a:lumMod val="75000"/>
                        </a:schemeClr>
                      </a:solidFill>
                      <a:latin typeface="Arial" panose="020B0604020202020204" pitchFamily="34" charset="0"/>
                      <a:cs typeface="Arial" panose="020B0604020202020204" pitchFamily="34" charset="0"/>
                    </a:rPr>
                    <a:t>Chapter 2</a:t>
                  </a:r>
                </a:p>
              </p:txBody>
            </p:sp>
          </p:grpSp>
          <p:grpSp>
            <p:nvGrpSpPr>
              <p:cNvPr id="16" name="Group 15">
                <a:extLst>
                  <a:ext uri="{FF2B5EF4-FFF2-40B4-BE49-F238E27FC236}">
                    <a16:creationId xmlns:a16="http://schemas.microsoft.com/office/drawing/2014/main" id="{D0667A69-F6D4-7BB7-7574-7618A58D04D7}"/>
                  </a:ext>
                </a:extLst>
              </p:cNvPr>
              <p:cNvGrpSpPr/>
              <p:nvPr/>
            </p:nvGrpSpPr>
            <p:grpSpPr>
              <a:xfrm>
                <a:off x="7518400" y="1046502"/>
                <a:ext cx="1828800" cy="477279"/>
                <a:chOff x="465235" y="141883"/>
                <a:chExt cx="1828800" cy="477279"/>
              </a:xfrm>
            </p:grpSpPr>
            <p:sp>
              <p:nvSpPr>
                <p:cNvPr id="20" name="TextBox 19">
                  <a:extLst>
                    <a:ext uri="{FF2B5EF4-FFF2-40B4-BE49-F238E27FC236}">
                      <a16:creationId xmlns:a16="http://schemas.microsoft.com/office/drawing/2014/main" id="{18C20A20-9373-F9F9-5D71-794BC481BC52}"/>
                    </a:ext>
                  </a:extLst>
                </p:cNvPr>
                <p:cNvSpPr txBox="1"/>
                <p:nvPr/>
              </p:nvSpPr>
              <p:spPr>
                <a:xfrm>
                  <a:off x="465235" y="496051"/>
                  <a:ext cx="1828800" cy="123111"/>
                </a:xfrm>
                <a:prstGeom prst="rect">
                  <a:avLst/>
                </a:prstGeom>
                <a:solidFill>
                  <a:schemeClr val="accent5">
                    <a:lumMod val="60000"/>
                    <a:lumOff val="40000"/>
                  </a:schemeClr>
                </a:solidFill>
                <a:ln>
                  <a:solidFill>
                    <a:schemeClr val="accent5">
                      <a:lumMod val="60000"/>
                      <a:lumOff val="40000"/>
                    </a:schemeClr>
                  </a:solidFill>
                </a:ln>
              </p:spPr>
              <p:txBody>
                <a:bodyPr wrap="square" rtlCol="0">
                  <a:spAutoFit/>
                </a:bodyPr>
                <a:lstStyle/>
                <a:p>
                  <a:endParaRPr lang="en-US" sz="200" dirty="0">
                    <a:solidFill>
                      <a:schemeClr val="accent1">
                        <a:lumMod val="40000"/>
                        <a:lumOff val="60000"/>
                      </a:schemeClr>
                    </a:solidFill>
                    <a:latin typeface="Arial" panose="020B0604020202020204" pitchFamily="34" charset="0"/>
                    <a:cs typeface="Arial" panose="020B0604020202020204" pitchFamily="34" charset="0"/>
                  </a:endParaRPr>
                </a:p>
              </p:txBody>
            </p:sp>
            <p:sp>
              <p:nvSpPr>
                <p:cNvPr id="21" name="TextBox 20">
                  <a:extLst>
                    <a:ext uri="{FF2B5EF4-FFF2-40B4-BE49-F238E27FC236}">
                      <a16:creationId xmlns:a16="http://schemas.microsoft.com/office/drawing/2014/main" id="{BDA1AD79-70B6-590E-EBF1-D011AA919251}"/>
                    </a:ext>
                  </a:extLst>
                </p:cNvPr>
                <p:cNvSpPr txBox="1"/>
                <p:nvPr/>
              </p:nvSpPr>
              <p:spPr>
                <a:xfrm>
                  <a:off x="772740" y="141883"/>
                  <a:ext cx="1213794" cy="369332"/>
                </a:xfrm>
                <a:prstGeom prst="rect">
                  <a:avLst/>
                </a:prstGeom>
                <a:noFill/>
              </p:spPr>
              <p:txBody>
                <a:bodyPr wrap="none" rtlCol="0">
                  <a:spAutoFit/>
                </a:bodyPr>
                <a:lstStyle/>
                <a:p>
                  <a:pPr algn="ctr"/>
                  <a:r>
                    <a:rPr lang="en-US" dirty="0">
                      <a:solidFill>
                        <a:schemeClr val="bg2">
                          <a:lumMod val="75000"/>
                        </a:schemeClr>
                      </a:solidFill>
                      <a:latin typeface="Arial" panose="020B0604020202020204" pitchFamily="34" charset="0"/>
                      <a:cs typeface="Arial" panose="020B0604020202020204" pitchFamily="34" charset="0"/>
                    </a:rPr>
                    <a:t>Chapter 3</a:t>
                  </a:r>
                </a:p>
              </p:txBody>
            </p:sp>
          </p:grpSp>
          <p:grpSp>
            <p:nvGrpSpPr>
              <p:cNvPr id="17" name="Group 16">
                <a:extLst>
                  <a:ext uri="{FF2B5EF4-FFF2-40B4-BE49-F238E27FC236}">
                    <a16:creationId xmlns:a16="http://schemas.microsoft.com/office/drawing/2014/main" id="{7B84C9AD-3480-D17B-9519-6447091F738C}"/>
                  </a:ext>
                </a:extLst>
              </p:cNvPr>
              <p:cNvGrpSpPr/>
              <p:nvPr/>
            </p:nvGrpSpPr>
            <p:grpSpPr>
              <a:xfrm>
                <a:off x="9855200" y="1046502"/>
                <a:ext cx="1828800" cy="477279"/>
                <a:chOff x="465235" y="141883"/>
                <a:chExt cx="1828800" cy="477279"/>
              </a:xfrm>
            </p:grpSpPr>
            <p:sp>
              <p:nvSpPr>
                <p:cNvPr id="18" name="TextBox 17">
                  <a:extLst>
                    <a:ext uri="{FF2B5EF4-FFF2-40B4-BE49-F238E27FC236}">
                      <a16:creationId xmlns:a16="http://schemas.microsoft.com/office/drawing/2014/main" id="{79A4CF64-715E-8AB9-733E-B1A0645D932C}"/>
                    </a:ext>
                  </a:extLst>
                </p:cNvPr>
                <p:cNvSpPr txBox="1"/>
                <p:nvPr/>
              </p:nvSpPr>
              <p:spPr>
                <a:xfrm>
                  <a:off x="465235" y="496051"/>
                  <a:ext cx="1828800" cy="123111"/>
                </a:xfrm>
                <a:prstGeom prst="rect">
                  <a:avLst/>
                </a:prstGeom>
                <a:solidFill>
                  <a:schemeClr val="accent5">
                    <a:lumMod val="60000"/>
                    <a:lumOff val="40000"/>
                  </a:schemeClr>
                </a:solidFill>
                <a:ln>
                  <a:solidFill>
                    <a:schemeClr val="accent5">
                      <a:lumMod val="60000"/>
                      <a:lumOff val="40000"/>
                    </a:schemeClr>
                  </a:solidFill>
                </a:ln>
              </p:spPr>
              <p:txBody>
                <a:bodyPr wrap="square" rtlCol="0">
                  <a:spAutoFit/>
                </a:bodyPr>
                <a:lstStyle/>
                <a:p>
                  <a:endParaRPr lang="en-US" sz="200" dirty="0">
                    <a:solidFill>
                      <a:schemeClr val="accent1">
                        <a:lumMod val="40000"/>
                        <a:lumOff val="60000"/>
                      </a:schemeClr>
                    </a:solidFill>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AE46FA58-957D-1900-23F9-51482BD50EA9}"/>
                    </a:ext>
                  </a:extLst>
                </p:cNvPr>
                <p:cNvSpPr txBox="1"/>
                <p:nvPr/>
              </p:nvSpPr>
              <p:spPr>
                <a:xfrm>
                  <a:off x="791978" y="141883"/>
                  <a:ext cx="1175322" cy="369332"/>
                </a:xfrm>
                <a:prstGeom prst="rect">
                  <a:avLst/>
                </a:prstGeom>
                <a:noFill/>
              </p:spPr>
              <p:txBody>
                <a:bodyPr wrap="none" rtlCol="0">
                  <a:spAutoFit/>
                </a:bodyPr>
                <a:lstStyle/>
                <a:p>
                  <a:pPr algn="ctr"/>
                  <a:r>
                    <a:rPr lang="en-US" dirty="0">
                      <a:solidFill>
                        <a:schemeClr val="bg2">
                          <a:lumMod val="75000"/>
                        </a:schemeClr>
                      </a:solidFill>
                      <a:latin typeface="Arial" panose="020B0604020202020204" pitchFamily="34" charset="0"/>
                      <a:cs typeface="Arial" panose="020B0604020202020204" pitchFamily="34" charset="0"/>
                    </a:rPr>
                    <a:t>Summary</a:t>
                  </a:r>
                </a:p>
              </p:txBody>
            </p:sp>
          </p:grpSp>
        </p:grpSp>
      </p:grpSp>
    </p:spTree>
    <p:extLst>
      <p:ext uri="{BB962C8B-B14F-4D97-AF65-F5344CB8AC3E}">
        <p14:creationId xmlns:p14="http://schemas.microsoft.com/office/powerpoint/2010/main" val="4345898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0825AF-737A-05EC-93E2-E76F66C1A794}"/>
              </a:ext>
            </a:extLst>
          </p:cNvPr>
          <p:cNvSpPr>
            <a:spLocks noGrp="1"/>
          </p:cNvSpPr>
          <p:nvPr>
            <p:ph type="title"/>
          </p:nvPr>
        </p:nvSpPr>
        <p:spPr>
          <a:xfrm>
            <a:off x="838200" y="360947"/>
            <a:ext cx="10515600" cy="1325563"/>
          </a:xfrm>
        </p:spPr>
        <p:txBody>
          <a:bodyPr/>
          <a:lstStyle/>
          <a:p>
            <a:pPr algn="ctr"/>
            <a:r>
              <a:rPr lang="en-US" dirty="0"/>
              <a:t>Ecological Processes and the Cold Pool</a:t>
            </a:r>
          </a:p>
        </p:txBody>
      </p:sp>
      <p:sp>
        <p:nvSpPr>
          <p:cNvPr id="4" name="Slide Number Placeholder 3">
            <a:extLst>
              <a:ext uri="{FF2B5EF4-FFF2-40B4-BE49-F238E27FC236}">
                <a16:creationId xmlns:a16="http://schemas.microsoft.com/office/drawing/2014/main" id="{7B5E421D-B7C7-AA4B-BB8E-B2CE7FD5C516}"/>
              </a:ext>
            </a:extLst>
          </p:cNvPr>
          <p:cNvSpPr>
            <a:spLocks noGrp="1"/>
          </p:cNvSpPr>
          <p:nvPr>
            <p:ph type="sldNum" sz="quarter" idx="12"/>
          </p:nvPr>
        </p:nvSpPr>
        <p:spPr/>
        <p:txBody>
          <a:bodyPr/>
          <a:lstStyle/>
          <a:p>
            <a:fld id="{7FC46575-6D3F-4D40-B678-5D601DAEDA75}" type="slidenum">
              <a:rPr lang="en-US" smtClean="0"/>
              <a:t>6</a:t>
            </a:fld>
            <a:endParaRPr lang="en-US"/>
          </a:p>
        </p:txBody>
      </p:sp>
      <p:grpSp>
        <p:nvGrpSpPr>
          <p:cNvPr id="13" name="Group 12">
            <a:extLst>
              <a:ext uri="{FF2B5EF4-FFF2-40B4-BE49-F238E27FC236}">
                <a16:creationId xmlns:a16="http://schemas.microsoft.com/office/drawing/2014/main" id="{68178E46-481E-4E2E-FCB4-229FADD6CEC8}"/>
              </a:ext>
            </a:extLst>
          </p:cNvPr>
          <p:cNvGrpSpPr/>
          <p:nvPr/>
        </p:nvGrpSpPr>
        <p:grpSpPr>
          <a:xfrm>
            <a:off x="285321" y="2242341"/>
            <a:ext cx="3334216" cy="2429424"/>
            <a:chOff x="274748" y="1230459"/>
            <a:chExt cx="4124103" cy="2265035"/>
          </a:xfrm>
        </p:grpSpPr>
        <p:pic>
          <p:nvPicPr>
            <p:cNvPr id="23" name="Picture 2" descr="Surf clam decision helped Clearwater end 2018 better than expected ...">
              <a:extLst>
                <a:ext uri="{FF2B5EF4-FFF2-40B4-BE49-F238E27FC236}">
                  <a16:creationId xmlns:a16="http://schemas.microsoft.com/office/drawing/2014/main" id="{4F20C336-54E5-02F4-F5C7-DCCA17BBECD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748" y="1230459"/>
              <a:ext cx="4124103" cy="2265035"/>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27BBF145-6465-C5EF-8E26-07789CCCF1D5}"/>
                </a:ext>
              </a:extLst>
            </p:cNvPr>
            <p:cNvSpPr txBox="1"/>
            <p:nvPr/>
          </p:nvSpPr>
          <p:spPr>
            <a:xfrm>
              <a:off x="291156" y="1269509"/>
              <a:ext cx="1553420" cy="344341"/>
            </a:xfrm>
            <a:prstGeom prst="rect">
              <a:avLst/>
            </a:prstGeom>
            <a:solidFill>
              <a:schemeClr val="bg1"/>
            </a:solidFill>
          </p:spPr>
          <p:txBody>
            <a:bodyPr wrap="square" rtlCol="0">
              <a:spAutoFit/>
            </a:bodyPr>
            <a:lstStyle/>
            <a:p>
              <a:pPr algn="ctr"/>
              <a:r>
                <a:rPr lang="en-US" dirty="0">
                  <a:latin typeface="Arial" panose="020B0604020202020204" pitchFamily="34" charset="0"/>
                  <a:cs typeface="Arial" panose="020B0604020202020204" pitchFamily="34" charset="0"/>
                </a:rPr>
                <a:t>Surf Clam</a:t>
              </a:r>
            </a:p>
          </p:txBody>
        </p:sp>
      </p:grpSp>
      <p:grpSp>
        <p:nvGrpSpPr>
          <p:cNvPr id="15" name="Group 14">
            <a:extLst>
              <a:ext uri="{FF2B5EF4-FFF2-40B4-BE49-F238E27FC236}">
                <a16:creationId xmlns:a16="http://schemas.microsoft.com/office/drawing/2014/main" id="{15F295D6-C07B-2E47-760E-2D3A66BB6657}"/>
              </a:ext>
            </a:extLst>
          </p:cNvPr>
          <p:cNvGrpSpPr/>
          <p:nvPr/>
        </p:nvGrpSpPr>
        <p:grpSpPr>
          <a:xfrm>
            <a:off x="4206179" y="4211526"/>
            <a:ext cx="3481449" cy="2320965"/>
            <a:chOff x="6174876" y="3797797"/>
            <a:chExt cx="4506871" cy="3004580"/>
          </a:xfrm>
        </p:grpSpPr>
        <p:pic>
          <p:nvPicPr>
            <p:cNvPr id="24" name="Picture 2" descr="Ocean Quahog | NOAA Fisheries">
              <a:extLst>
                <a:ext uri="{FF2B5EF4-FFF2-40B4-BE49-F238E27FC236}">
                  <a16:creationId xmlns:a16="http://schemas.microsoft.com/office/drawing/2014/main" id="{072AAFB8-962C-83B6-486D-A84EFC03557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74876" y="3797797"/>
              <a:ext cx="4506871" cy="300458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0A542E15-321D-F2D9-FFF0-EEB1C15D9830}"/>
                </a:ext>
              </a:extLst>
            </p:cNvPr>
            <p:cNvSpPr txBox="1"/>
            <p:nvPr/>
          </p:nvSpPr>
          <p:spPr>
            <a:xfrm>
              <a:off x="6184111" y="3820929"/>
              <a:ext cx="2386912" cy="478115"/>
            </a:xfrm>
            <a:prstGeom prst="rect">
              <a:avLst/>
            </a:prstGeom>
            <a:solidFill>
              <a:schemeClr val="bg1"/>
            </a:solidFill>
          </p:spPr>
          <p:txBody>
            <a:bodyPr wrap="square" rtlCol="0">
              <a:spAutoFit/>
            </a:bodyPr>
            <a:lstStyle/>
            <a:p>
              <a:pPr algn="ctr"/>
              <a:r>
                <a:rPr lang="en-US" dirty="0">
                  <a:latin typeface="Arial" panose="020B0604020202020204" pitchFamily="34" charset="0"/>
                  <a:cs typeface="Arial" panose="020B0604020202020204" pitchFamily="34" charset="0"/>
                </a:rPr>
                <a:t>Ocean Quahog</a:t>
              </a:r>
            </a:p>
          </p:txBody>
        </p:sp>
      </p:grpSp>
      <p:grpSp>
        <p:nvGrpSpPr>
          <p:cNvPr id="14" name="Group 13">
            <a:extLst>
              <a:ext uri="{FF2B5EF4-FFF2-40B4-BE49-F238E27FC236}">
                <a16:creationId xmlns:a16="http://schemas.microsoft.com/office/drawing/2014/main" id="{DDBA82ED-A010-FF89-E587-545DA3FA1D0A}"/>
              </a:ext>
            </a:extLst>
          </p:cNvPr>
          <p:cNvGrpSpPr/>
          <p:nvPr/>
        </p:nvGrpSpPr>
        <p:grpSpPr>
          <a:xfrm>
            <a:off x="4036712" y="1592676"/>
            <a:ext cx="3820382" cy="2546921"/>
            <a:chOff x="124779" y="3352553"/>
            <a:chExt cx="4174472" cy="2782981"/>
          </a:xfrm>
        </p:grpSpPr>
        <p:pic>
          <p:nvPicPr>
            <p:cNvPr id="29" name="Picture 28" descr="A brown fish with a yellow fin&#10;&#10;Description automatically generated">
              <a:extLst>
                <a:ext uri="{FF2B5EF4-FFF2-40B4-BE49-F238E27FC236}">
                  <a16:creationId xmlns:a16="http://schemas.microsoft.com/office/drawing/2014/main" id="{5D262036-735F-F10A-17BF-F441E5FC5317}"/>
                </a:ext>
              </a:extLst>
            </p:cNvPr>
            <p:cNvPicPr>
              <a:picLocks noChangeAspect="1"/>
            </p:cNvPicPr>
            <p:nvPr/>
          </p:nvPicPr>
          <p:blipFill>
            <a:blip r:embed="rId5"/>
            <a:stretch>
              <a:fillRect/>
            </a:stretch>
          </p:blipFill>
          <p:spPr>
            <a:xfrm>
              <a:off x="124779" y="3352553"/>
              <a:ext cx="4174472" cy="2782981"/>
            </a:xfrm>
            <a:prstGeom prst="rect">
              <a:avLst/>
            </a:prstGeom>
          </p:spPr>
        </p:pic>
        <p:sp>
          <p:nvSpPr>
            <p:cNvPr id="10" name="TextBox 9">
              <a:extLst>
                <a:ext uri="{FF2B5EF4-FFF2-40B4-BE49-F238E27FC236}">
                  <a16:creationId xmlns:a16="http://schemas.microsoft.com/office/drawing/2014/main" id="{C36BFC3D-D718-5D12-0EA1-DC765989C09D}"/>
                </a:ext>
              </a:extLst>
            </p:cNvPr>
            <p:cNvSpPr txBox="1"/>
            <p:nvPr/>
          </p:nvSpPr>
          <p:spPr>
            <a:xfrm>
              <a:off x="1124217" y="5721740"/>
              <a:ext cx="2308578" cy="403563"/>
            </a:xfrm>
            <a:prstGeom prst="rect">
              <a:avLst/>
            </a:prstGeom>
            <a:solidFill>
              <a:schemeClr val="bg1"/>
            </a:solidFill>
          </p:spPr>
          <p:txBody>
            <a:bodyPr wrap="none" rtlCol="0">
              <a:spAutoFit/>
            </a:bodyPr>
            <a:lstStyle/>
            <a:p>
              <a:r>
                <a:rPr lang="en-US" dirty="0">
                  <a:latin typeface="Arial" panose="020B0604020202020204" pitchFamily="34" charset="0"/>
                  <a:cs typeface="Arial" panose="020B0604020202020204" pitchFamily="34" charset="0"/>
                </a:rPr>
                <a:t>Yellowtail Flounder</a:t>
              </a:r>
            </a:p>
          </p:txBody>
        </p:sp>
      </p:grpSp>
      <p:grpSp>
        <p:nvGrpSpPr>
          <p:cNvPr id="12" name="Group 11">
            <a:extLst>
              <a:ext uri="{FF2B5EF4-FFF2-40B4-BE49-F238E27FC236}">
                <a16:creationId xmlns:a16="http://schemas.microsoft.com/office/drawing/2014/main" id="{5A48619B-5B43-F136-FCA2-0D6C300EFBF9}"/>
              </a:ext>
            </a:extLst>
          </p:cNvPr>
          <p:cNvGrpSpPr/>
          <p:nvPr/>
        </p:nvGrpSpPr>
        <p:grpSpPr>
          <a:xfrm>
            <a:off x="8356430" y="4448808"/>
            <a:ext cx="3618791" cy="2415542"/>
            <a:chOff x="4299251" y="882898"/>
            <a:chExt cx="4270722" cy="2850706"/>
          </a:xfrm>
        </p:grpSpPr>
        <p:pic>
          <p:nvPicPr>
            <p:cNvPr id="26" name="Picture 4" descr="Side-profile illustration of a shiny striped bass fish with black stripes running along its body. Credit: NOAA Fisheries/Jack Hornady">
              <a:extLst>
                <a:ext uri="{FF2B5EF4-FFF2-40B4-BE49-F238E27FC236}">
                  <a16:creationId xmlns:a16="http://schemas.microsoft.com/office/drawing/2014/main" id="{928F1702-16CD-32EC-B561-631E082548A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99251" y="882898"/>
              <a:ext cx="4270722" cy="2850706"/>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27E0C47C-D517-0FB1-1CD7-144ED39E4FCA}"/>
                </a:ext>
              </a:extLst>
            </p:cNvPr>
            <p:cNvSpPr txBox="1"/>
            <p:nvPr/>
          </p:nvSpPr>
          <p:spPr>
            <a:xfrm>
              <a:off x="6132522" y="2851031"/>
              <a:ext cx="1761631" cy="435868"/>
            </a:xfrm>
            <a:prstGeom prst="rect">
              <a:avLst/>
            </a:prstGeom>
            <a:solidFill>
              <a:schemeClr val="bg1"/>
            </a:solidFill>
          </p:spPr>
          <p:txBody>
            <a:bodyPr wrap="none" rtlCol="0">
              <a:spAutoFit/>
            </a:bodyPr>
            <a:lstStyle/>
            <a:p>
              <a:r>
                <a:rPr lang="en-US" dirty="0">
                  <a:latin typeface="Arial" panose="020B0604020202020204" pitchFamily="34" charset="0"/>
                  <a:cs typeface="Arial" panose="020B0604020202020204" pitchFamily="34" charset="0"/>
                </a:rPr>
                <a:t>Striped Bass</a:t>
              </a:r>
            </a:p>
          </p:txBody>
        </p:sp>
      </p:grpSp>
      <p:grpSp>
        <p:nvGrpSpPr>
          <p:cNvPr id="20" name="Group 19">
            <a:extLst>
              <a:ext uri="{FF2B5EF4-FFF2-40B4-BE49-F238E27FC236}">
                <a16:creationId xmlns:a16="http://schemas.microsoft.com/office/drawing/2014/main" id="{3372D386-1E6C-E755-86A5-4F398CDCA3B9}"/>
              </a:ext>
            </a:extLst>
          </p:cNvPr>
          <p:cNvGrpSpPr/>
          <p:nvPr/>
        </p:nvGrpSpPr>
        <p:grpSpPr>
          <a:xfrm>
            <a:off x="8425101" y="1975099"/>
            <a:ext cx="3481449" cy="2840885"/>
            <a:chOff x="8343730" y="2058090"/>
            <a:chExt cx="3481449" cy="2840885"/>
          </a:xfrm>
        </p:grpSpPr>
        <p:grpSp>
          <p:nvGrpSpPr>
            <p:cNvPr id="7" name="Group 6">
              <a:extLst>
                <a:ext uri="{FF2B5EF4-FFF2-40B4-BE49-F238E27FC236}">
                  <a16:creationId xmlns:a16="http://schemas.microsoft.com/office/drawing/2014/main" id="{3202C19A-AE04-F824-A43A-D0F73DAA5AC8}"/>
                </a:ext>
              </a:extLst>
            </p:cNvPr>
            <p:cNvGrpSpPr/>
            <p:nvPr/>
          </p:nvGrpSpPr>
          <p:grpSpPr>
            <a:xfrm>
              <a:off x="8343730" y="2058090"/>
              <a:ext cx="3481449" cy="2840885"/>
              <a:chOff x="503420" y="1429424"/>
              <a:chExt cx="6352673" cy="5183822"/>
            </a:xfrm>
          </p:grpSpPr>
          <p:pic>
            <p:nvPicPr>
              <p:cNvPr id="5" name="Picture 8" descr="Ten Big Facts About the North Atlantic Right Whale - 30A">
                <a:extLst>
                  <a:ext uri="{FF2B5EF4-FFF2-40B4-BE49-F238E27FC236}">
                    <a16:creationId xmlns:a16="http://schemas.microsoft.com/office/drawing/2014/main" id="{B7941CD8-E953-EF66-8D3B-E35F4F88DAE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3420" y="1429424"/>
                <a:ext cx="6352673" cy="425613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Table&#10;&#10;Description automatically generated with medium confidence">
                <a:extLst>
                  <a:ext uri="{FF2B5EF4-FFF2-40B4-BE49-F238E27FC236}">
                    <a16:creationId xmlns:a16="http://schemas.microsoft.com/office/drawing/2014/main" id="{64BBF6F0-DB44-6C09-190B-3239D9DDFBA6}"/>
                  </a:ext>
                </a:extLst>
              </p:cNvPr>
              <p:cNvPicPr>
                <a:picLocks noChangeAspect="1"/>
              </p:cNvPicPr>
              <p:nvPr/>
            </p:nvPicPr>
            <p:blipFill>
              <a:blip r:embed="rId8"/>
              <a:stretch>
                <a:fillRect/>
              </a:stretch>
            </p:blipFill>
            <p:spPr>
              <a:xfrm>
                <a:off x="651687" y="5456896"/>
                <a:ext cx="5968053" cy="1156350"/>
              </a:xfrm>
              <a:prstGeom prst="rect">
                <a:avLst/>
              </a:prstGeom>
            </p:spPr>
          </p:pic>
        </p:grpSp>
        <p:sp>
          <p:nvSpPr>
            <p:cNvPr id="16" name="TextBox 15">
              <a:extLst>
                <a:ext uri="{FF2B5EF4-FFF2-40B4-BE49-F238E27FC236}">
                  <a16:creationId xmlns:a16="http://schemas.microsoft.com/office/drawing/2014/main" id="{964FC1D7-F151-F87E-04AD-E4AA4C3EB94E}"/>
                </a:ext>
              </a:extLst>
            </p:cNvPr>
            <p:cNvSpPr txBox="1"/>
            <p:nvPr/>
          </p:nvSpPr>
          <p:spPr>
            <a:xfrm>
              <a:off x="8424985" y="2096291"/>
              <a:ext cx="2674815" cy="338554"/>
            </a:xfrm>
            <a:prstGeom prst="rect">
              <a:avLst/>
            </a:prstGeom>
            <a:solidFill>
              <a:schemeClr val="bg1"/>
            </a:solidFill>
          </p:spPr>
          <p:txBody>
            <a:bodyPr wrap="square" rtlCol="0">
              <a:spAutoFit/>
            </a:bodyPr>
            <a:lstStyle/>
            <a:p>
              <a:r>
                <a:rPr lang="en-US" sz="1600" dirty="0">
                  <a:latin typeface="Arial" panose="020B0604020202020204" pitchFamily="34" charset="0"/>
                  <a:cs typeface="Arial" panose="020B0604020202020204" pitchFamily="34" charset="0"/>
                </a:rPr>
                <a:t>North Atlantic Right Whale</a:t>
              </a:r>
            </a:p>
          </p:txBody>
        </p:sp>
      </p:grpSp>
      <p:sp>
        <p:nvSpPr>
          <p:cNvPr id="17" name="TextBox 16">
            <a:extLst>
              <a:ext uri="{FF2B5EF4-FFF2-40B4-BE49-F238E27FC236}">
                <a16:creationId xmlns:a16="http://schemas.microsoft.com/office/drawing/2014/main" id="{52CC4BF6-439F-2583-A651-BAC0046C9295}"/>
              </a:ext>
            </a:extLst>
          </p:cNvPr>
          <p:cNvSpPr txBox="1"/>
          <p:nvPr/>
        </p:nvSpPr>
        <p:spPr>
          <a:xfrm>
            <a:off x="1114229" y="1419966"/>
            <a:ext cx="1676400" cy="523220"/>
          </a:xfrm>
          <a:prstGeom prst="rect">
            <a:avLst/>
          </a:prstGeom>
          <a:noFill/>
        </p:spPr>
        <p:txBody>
          <a:bodyPr wrap="square" rtlCol="0">
            <a:spAutoFit/>
          </a:bodyPr>
          <a:lstStyle/>
          <a:p>
            <a:pPr algn="ctr"/>
            <a:r>
              <a:rPr lang="en-US" sz="2800" b="1" u="sng" dirty="0">
                <a:latin typeface="Arial" panose="020B0604020202020204" pitchFamily="34" charset="0"/>
                <a:cs typeface="Arial" panose="020B0604020202020204" pitchFamily="34" charset="0"/>
              </a:rPr>
              <a:t>Growth</a:t>
            </a:r>
            <a:endParaRPr lang="en-US" b="1" u="sng" dirty="0">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EE465A40-EEF8-8357-7171-578B55A0A2FA}"/>
              </a:ext>
            </a:extLst>
          </p:cNvPr>
          <p:cNvSpPr txBox="1"/>
          <p:nvPr/>
        </p:nvSpPr>
        <p:spPr>
          <a:xfrm>
            <a:off x="4893594" y="1424362"/>
            <a:ext cx="2106618" cy="523220"/>
          </a:xfrm>
          <a:prstGeom prst="rect">
            <a:avLst/>
          </a:prstGeom>
          <a:noFill/>
        </p:spPr>
        <p:txBody>
          <a:bodyPr wrap="square" rtlCol="0">
            <a:spAutoFit/>
          </a:bodyPr>
          <a:lstStyle/>
          <a:p>
            <a:pPr algn="ctr"/>
            <a:r>
              <a:rPr lang="en-US" sz="2800" b="1" u="sng" dirty="0">
                <a:latin typeface="Arial" panose="020B0604020202020204" pitchFamily="34" charset="0"/>
                <a:cs typeface="Arial" panose="020B0604020202020204" pitchFamily="34" charset="0"/>
              </a:rPr>
              <a:t>Spawning</a:t>
            </a:r>
            <a:endParaRPr lang="en-US" b="1" u="sng" dirty="0">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1BE154AF-447D-4BDF-6921-4D07D9325ADA}"/>
              </a:ext>
            </a:extLst>
          </p:cNvPr>
          <p:cNvSpPr txBox="1"/>
          <p:nvPr/>
        </p:nvSpPr>
        <p:spPr>
          <a:xfrm>
            <a:off x="9112516" y="1424362"/>
            <a:ext cx="2106618" cy="523220"/>
          </a:xfrm>
          <a:prstGeom prst="rect">
            <a:avLst/>
          </a:prstGeom>
          <a:noFill/>
        </p:spPr>
        <p:txBody>
          <a:bodyPr wrap="square" rtlCol="0">
            <a:spAutoFit/>
          </a:bodyPr>
          <a:lstStyle/>
          <a:p>
            <a:pPr algn="ctr"/>
            <a:r>
              <a:rPr lang="en-US" sz="2800" b="1" u="sng" dirty="0">
                <a:latin typeface="Arial" panose="020B0604020202020204" pitchFamily="34" charset="0"/>
                <a:cs typeface="Arial" panose="020B0604020202020204" pitchFamily="34" charset="0"/>
              </a:rPr>
              <a:t>Migration</a:t>
            </a:r>
            <a:endParaRPr lang="en-US" b="1" u="sng" dirty="0">
              <a:latin typeface="Arial" panose="020B0604020202020204" pitchFamily="34" charset="0"/>
              <a:cs typeface="Arial" panose="020B0604020202020204" pitchFamily="34" charset="0"/>
            </a:endParaRPr>
          </a:p>
        </p:txBody>
      </p:sp>
      <p:grpSp>
        <p:nvGrpSpPr>
          <p:cNvPr id="21" name="Group 20">
            <a:extLst>
              <a:ext uri="{FF2B5EF4-FFF2-40B4-BE49-F238E27FC236}">
                <a16:creationId xmlns:a16="http://schemas.microsoft.com/office/drawing/2014/main" id="{9CA2668A-7EB4-F840-7D2F-31CE43DCE81B}"/>
              </a:ext>
            </a:extLst>
          </p:cNvPr>
          <p:cNvGrpSpPr/>
          <p:nvPr/>
        </p:nvGrpSpPr>
        <p:grpSpPr>
          <a:xfrm>
            <a:off x="0" y="0"/>
            <a:ext cx="12192000" cy="548640"/>
            <a:chOff x="0" y="0"/>
            <a:chExt cx="12192000" cy="548640"/>
          </a:xfrm>
        </p:grpSpPr>
        <p:sp>
          <p:nvSpPr>
            <p:cNvPr id="22" name="Rectangle 21">
              <a:extLst>
                <a:ext uri="{FF2B5EF4-FFF2-40B4-BE49-F238E27FC236}">
                  <a16:creationId xmlns:a16="http://schemas.microsoft.com/office/drawing/2014/main" id="{6E917F8A-82D0-3065-7BF1-F7D07BD9C4E4}"/>
                </a:ext>
              </a:extLst>
            </p:cNvPr>
            <p:cNvSpPr/>
            <p:nvPr/>
          </p:nvSpPr>
          <p:spPr>
            <a:xfrm>
              <a:off x="0" y="0"/>
              <a:ext cx="12192000" cy="54864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grpSp>
          <p:nvGrpSpPr>
            <p:cNvPr id="44" name="Group 43">
              <a:extLst>
                <a:ext uri="{FF2B5EF4-FFF2-40B4-BE49-F238E27FC236}">
                  <a16:creationId xmlns:a16="http://schemas.microsoft.com/office/drawing/2014/main" id="{CA039FF8-C228-9546-648D-075598841030}"/>
                </a:ext>
              </a:extLst>
            </p:cNvPr>
            <p:cNvGrpSpPr/>
            <p:nvPr/>
          </p:nvGrpSpPr>
          <p:grpSpPr>
            <a:xfrm>
              <a:off x="508000" y="6743"/>
              <a:ext cx="11176000" cy="477279"/>
              <a:chOff x="508000" y="1046502"/>
              <a:chExt cx="11176000" cy="477279"/>
            </a:xfrm>
          </p:grpSpPr>
          <p:grpSp>
            <p:nvGrpSpPr>
              <p:cNvPr id="45" name="Group 44">
                <a:extLst>
                  <a:ext uri="{FF2B5EF4-FFF2-40B4-BE49-F238E27FC236}">
                    <a16:creationId xmlns:a16="http://schemas.microsoft.com/office/drawing/2014/main" id="{46BDF450-5CBC-E99F-859F-B49A5F1DFDD6}"/>
                  </a:ext>
                </a:extLst>
              </p:cNvPr>
              <p:cNvGrpSpPr/>
              <p:nvPr/>
            </p:nvGrpSpPr>
            <p:grpSpPr>
              <a:xfrm>
                <a:off x="508000" y="1046502"/>
                <a:ext cx="1828800" cy="477279"/>
                <a:chOff x="465235" y="141883"/>
                <a:chExt cx="1828800" cy="477279"/>
              </a:xfrm>
            </p:grpSpPr>
            <p:sp>
              <p:nvSpPr>
                <p:cNvPr id="58" name="TextBox 57">
                  <a:extLst>
                    <a:ext uri="{FF2B5EF4-FFF2-40B4-BE49-F238E27FC236}">
                      <a16:creationId xmlns:a16="http://schemas.microsoft.com/office/drawing/2014/main" id="{4E8E2D1F-742F-E06F-39D5-D37CADC9BA94}"/>
                    </a:ext>
                  </a:extLst>
                </p:cNvPr>
                <p:cNvSpPr txBox="1"/>
                <p:nvPr/>
              </p:nvSpPr>
              <p:spPr>
                <a:xfrm>
                  <a:off x="465235" y="496051"/>
                  <a:ext cx="1828800" cy="123111"/>
                </a:xfrm>
                <a:prstGeom prst="rect">
                  <a:avLst/>
                </a:prstGeom>
                <a:solidFill>
                  <a:schemeClr val="accent5">
                    <a:lumMod val="75000"/>
                  </a:schemeClr>
                </a:solidFill>
                <a:ln>
                  <a:solidFill>
                    <a:schemeClr val="accent5">
                      <a:lumMod val="75000"/>
                    </a:schemeClr>
                  </a:solidFill>
                </a:ln>
              </p:spPr>
              <p:txBody>
                <a:bodyPr wrap="square" rtlCol="0">
                  <a:spAutoFit/>
                </a:bodyPr>
                <a:lstStyle/>
                <a:p>
                  <a:endParaRPr lang="en-US" sz="200" dirty="0">
                    <a:solidFill>
                      <a:schemeClr val="accent1">
                        <a:lumMod val="40000"/>
                        <a:lumOff val="60000"/>
                      </a:schemeClr>
                    </a:solidFill>
                    <a:latin typeface="Arial" panose="020B0604020202020204" pitchFamily="34" charset="0"/>
                    <a:cs typeface="Arial" panose="020B0604020202020204" pitchFamily="34" charset="0"/>
                  </a:endParaRPr>
                </a:p>
              </p:txBody>
            </p:sp>
            <p:sp>
              <p:nvSpPr>
                <p:cNvPr id="59" name="TextBox 58">
                  <a:extLst>
                    <a:ext uri="{FF2B5EF4-FFF2-40B4-BE49-F238E27FC236}">
                      <a16:creationId xmlns:a16="http://schemas.microsoft.com/office/drawing/2014/main" id="{5C965C61-C5D1-E122-1D6C-272B6C027530}"/>
                    </a:ext>
                  </a:extLst>
                </p:cNvPr>
                <p:cNvSpPr txBox="1"/>
                <p:nvPr/>
              </p:nvSpPr>
              <p:spPr>
                <a:xfrm>
                  <a:off x="613239" y="141883"/>
                  <a:ext cx="1532792" cy="369332"/>
                </a:xfrm>
                <a:prstGeom prst="rect">
                  <a:avLst/>
                </a:prstGeom>
                <a:noFill/>
              </p:spPr>
              <p:txBody>
                <a:bodyPr wrap="none" rtlCol="0">
                  <a:spAutoFit/>
                </a:bodyPr>
                <a:lstStyle/>
                <a:p>
                  <a:pPr algn="ctr"/>
                  <a:r>
                    <a:rPr lang="en-US" b="1" dirty="0">
                      <a:solidFill>
                        <a:schemeClr val="bg2">
                          <a:lumMod val="50000"/>
                        </a:schemeClr>
                      </a:solidFill>
                      <a:latin typeface="Arial" panose="020B0604020202020204" pitchFamily="34" charset="0"/>
                      <a:cs typeface="Arial" panose="020B0604020202020204" pitchFamily="34" charset="0"/>
                    </a:rPr>
                    <a:t>Introduction</a:t>
                  </a:r>
                </a:p>
              </p:txBody>
            </p:sp>
          </p:grpSp>
          <p:grpSp>
            <p:nvGrpSpPr>
              <p:cNvPr id="46" name="Group 45">
                <a:extLst>
                  <a:ext uri="{FF2B5EF4-FFF2-40B4-BE49-F238E27FC236}">
                    <a16:creationId xmlns:a16="http://schemas.microsoft.com/office/drawing/2014/main" id="{46042306-A42C-7B24-E922-31E5A309FF8F}"/>
                  </a:ext>
                </a:extLst>
              </p:cNvPr>
              <p:cNvGrpSpPr/>
              <p:nvPr/>
            </p:nvGrpSpPr>
            <p:grpSpPr>
              <a:xfrm>
                <a:off x="2844800" y="1046502"/>
                <a:ext cx="1828800" cy="477279"/>
                <a:chOff x="465235" y="141883"/>
                <a:chExt cx="1828800" cy="477279"/>
              </a:xfrm>
            </p:grpSpPr>
            <p:sp>
              <p:nvSpPr>
                <p:cNvPr id="56" name="TextBox 55">
                  <a:extLst>
                    <a:ext uri="{FF2B5EF4-FFF2-40B4-BE49-F238E27FC236}">
                      <a16:creationId xmlns:a16="http://schemas.microsoft.com/office/drawing/2014/main" id="{B21A2771-1A1B-5882-B0C1-18BB32EFF17A}"/>
                    </a:ext>
                  </a:extLst>
                </p:cNvPr>
                <p:cNvSpPr txBox="1"/>
                <p:nvPr/>
              </p:nvSpPr>
              <p:spPr>
                <a:xfrm>
                  <a:off x="465235" y="496051"/>
                  <a:ext cx="1828800" cy="123111"/>
                </a:xfrm>
                <a:prstGeom prst="rect">
                  <a:avLst/>
                </a:prstGeom>
                <a:solidFill>
                  <a:schemeClr val="accent5">
                    <a:lumMod val="60000"/>
                    <a:lumOff val="40000"/>
                  </a:schemeClr>
                </a:solidFill>
                <a:ln>
                  <a:solidFill>
                    <a:schemeClr val="accent5">
                      <a:lumMod val="60000"/>
                      <a:lumOff val="40000"/>
                    </a:schemeClr>
                  </a:solidFill>
                </a:ln>
              </p:spPr>
              <p:txBody>
                <a:bodyPr wrap="square" rtlCol="0">
                  <a:spAutoFit/>
                </a:bodyPr>
                <a:lstStyle/>
                <a:p>
                  <a:endParaRPr lang="en-US" sz="200" dirty="0">
                    <a:solidFill>
                      <a:schemeClr val="accent1">
                        <a:lumMod val="40000"/>
                        <a:lumOff val="60000"/>
                      </a:schemeClr>
                    </a:solidFill>
                    <a:latin typeface="Arial" panose="020B0604020202020204" pitchFamily="34" charset="0"/>
                    <a:cs typeface="Arial" panose="020B0604020202020204" pitchFamily="34" charset="0"/>
                  </a:endParaRPr>
                </a:p>
              </p:txBody>
            </p:sp>
            <p:sp>
              <p:nvSpPr>
                <p:cNvPr id="57" name="TextBox 56">
                  <a:extLst>
                    <a:ext uri="{FF2B5EF4-FFF2-40B4-BE49-F238E27FC236}">
                      <a16:creationId xmlns:a16="http://schemas.microsoft.com/office/drawing/2014/main" id="{BE9A1133-B142-5287-CFAB-DB863492051D}"/>
                    </a:ext>
                  </a:extLst>
                </p:cNvPr>
                <p:cNvSpPr txBox="1"/>
                <p:nvPr/>
              </p:nvSpPr>
              <p:spPr>
                <a:xfrm>
                  <a:off x="780754" y="141883"/>
                  <a:ext cx="1197765" cy="369332"/>
                </a:xfrm>
                <a:prstGeom prst="rect">
                  <a:avLst/>
                </a:prstGeom>
                <a:noFill/>
              </p:spPr>
              <p:txBody>
                <a:bodyPr wrap="none" rtlCol="0">
                  <a:spAutoFit/>
                </a:bodyPr>
                <a:lstStyle/>
                <a:p>
                  <a:pPr algn="ctr"/>
                  <a:r>
                    <a:rPr lang="en-US" dirty="0">
                      <a:solidFill>
                        <a:schemeClr val="bg2">
                          <a:lumMod val="75000"/>
                        </a:schemeClr>
                      </a:solidFill>
                      <a:latin typeface="Arial" panose="020B0604020202020204" pitchFamily="34" charset="0"/>
                      <a:cs typeface="Arial" panose="020B0604020202020204" pitchFamily="34" charset="0"/>
                    </a:rPr>
                    <a:t>Chapter 1</a:t>
                  </a:r>
                </a:p>
              </p:txBody>
            </p:sp>
          </p:grpSp>
          <p:grpSp>
            <p:nvGrpSpPr>
              <p:cNvPr id="47" name="Group 46">
                <a:extLst>
                  <a:ext uri="{FF2B5EF4-FFF2-40B4-BE49-F238E27FC236}">
                    <a16:creationId xmlns:a16="http://schemas.microsoft.com/office/drawing/2014/main" id="{791F03A5-FEFE-31D4-37F6-303135AEC1F8}"/>
                  </a:ext>
                </a:extLst>
              </p:cNvPr>
              <p:cNvGrpSpPr/>
              <p:nvPr/>
            </p:nvGrpSpPr>
            <p:grpSpPr>
              <a:xfrm>
                <a:off x="5181600" y="1046502"/>
                <a:ext cx="1828800" cy="477279"/>
                <a:chOff x="465235" y="141883"/>
                <a:chExt cx="1828800" cy="477279"/>
              </a:xfrm>
            </p:grpSpPr>
            <p:sp>
              <p:nvSpPr>
                <p:cNvPr id="54" name="TextBox 53">
                  <a:extLst>
                    <a:ext uri="{FF2B5EF4-FFF2-40B4-BE49-F238E27FC236}">
                      <a16:creationId xmlns:a16="http://schemas.microsoft.com/office/drawing/2014/main" id="{26BDBAF6-A052-F711-A2E3-2D705A608EB7}"/>
                    </a:ext>
                  </a:extLst>
                </p:cNvPr>
                <p:cNvSpPr txBox="1"/>
                <p:nvPr/>
              </p:nvSpPr>
              <p:spPr>
                <a:xfrm>
                  <a:off x="465235" y="496051"/>
                  <a:ext cx="1828800" cy="123111"/>
                </a:xfrm>
                <a:prstGeom prst="rect">
                  <a:avLst/>
                </a:prstGeom>
                <a:solidFill>
                  <a:schemeClr val="accent5">
                    <a:lumMod val="60000"/>
                    <a:lumOff val="40000"/>
                  </a:schemeClr>
                </a:solidFill>
                <a:ln>
                  <a:solidFill>
                    <a:schemeClr val="accent5">
                      <a:lumMod val="60000"/>
                      <a:lumOff val="40000"/>
                    </a:schemeClr>
                  </a:solidFill>
                </a:ln>
              </p:spPr>
              <p:txBody>
                <a:bodyPr wrap="square" rtlCol="0">
                  <a:spAutoFit/>
                </a:bodyPr>
                <a:lstStyle/>
                <a:p>
                  <a:endParaRPr lang="en-US" sz="200" dirty="0">
                    <a:solidFill>
                      <a:schemeClr val="accent1">
                        <a:lumMod val="40000"/>
                        <a:lumOff val="60000"/>
                      </a:schemeClr>
                    </a:solidFill>
                    <a:latin typeface="Arial" panose="020B0604020202020204" pitchFamily="34" charset="0"/>
                    <a:cs typeface="Arial" panose="020B0604020202020204" pitchFamily="34" charset="0"/>
                  </a:endParaRPr>
                </a:p>
              </p:txBody>
            </p:sp>
            <p:sp>
              <p:nvSpPr>
                <p:cNvPr id="55" name="TextBox 54">
                  <a:extLst>
                    <a:ext uri="{FF2B5EF4-FFF2-40B4-BE49-F238E27FC236}">
                      <a16:creationId xmlns:a16="http://schemas.microsoft.com/office/drawing/2014/main" id="{AB613687-D404-8516-DC76-4D52C2A68EDC}"/>
                    </a:ext>
                  </a:extLst>
                </p:cNvPr>
                <p:cNvSpPr txBox="1"/>
                <p:nvPr/>
              </p:nvSpPr>
              <p:spPr>
                <a:xfrm>
                  <a:off x="775144" y="141883"/>
                  <a:ext cx="1208985" cy="369332"/>
                </a:xfrm>
                <a:prstGeom prst="rect">
                  <a:avLst/>
                </a:prstGeom>
                <a:noFill/>
              </p:spPr>
              <p:txBody>
                <a:bodyPr wrap="none" rtlCol="0">
                  <a:spAutoFit/>
                </a:bodyPr>
                <a:lstStyle/>
                <a:p>
                  <a:pPr algn="ctr"/>
                  <a:r>
                    <a:rPr lang="en-US" dirty="0">
                      <a:solidFill>
                        <a:schemeClr val="bg2">
                          <a:lumMod val="75000"/>
                        </a:schemeClr>
                      </a:solidFill>
                      <a:latin typeface="Arial" panose="020B0604020202020204" pitchFamily="34" charset="0"/>
                      <a:cs typeface="Arial" panose="020B0604020202020204" pitchFamily="34" charset="0"/>
                    </a:rPr>
                    <a:t>Chapter 2</a:t>
                  </a:r>
                </a:p>
              </p:txBody>
            </p:sp>
          </p:grpSp>
          <p:grpSp>
            <p:nvGrpSpPr>
              <p:cNvPr id="48" name="Group 47">
                <a:extLst>
                  <a:ext uri="{FF2B5EF4-FFF2-40B4-BE49-F238E27FC236}">
                    <a16:creationId xmlns:a16="http://schemas.microsoft.com/office/drawing/2014/main" id="{932170CD-4FA2-1DA1-7817-E85DBD859FD3}"/>
                  </a:ext>
                </a:extLst>
              </p:cNvPr>
              <p:cNvGrpSpPr/>
              <p:nvPr/>
            </p:nvGrpSpPr>
            <p:grpSpPr>
              <a:xfrm>
                <a:off x="7518400" y="1046502"/>
                <a:ext cx="1828800" cy="477279"/>
                <a:chOff x="465235" y="141883"/>
                <a:chExt cx="1828800" cy="477279"/>
              </a:xfrm>
            </p:grpSpPr>
            <p:sp>
              <p:nvSpPr>
                <p:cNvPr id="52" name="TextBox 51">
                  <a:extLst>
                    <a:ext uri="{FF2B5EF4-FFF2-40B4-BE49-F238E27FC236}">
                      <a16:creationId xmlns:a16="http://schemas.microsoft.com/office/drawing/2014/main" id="{EF5A6AA1-0368-A284-F35D-5D073A218E7D}"/>
                    </a:ext>
                  </a:extLst>
                </p:cNvPr>
                <p:cNvSpPr txBox="1"/>
                <p:nvPr/>
              </p:nvSpPr>
              <p:spPr>
                <a:xfrm>
                  <a:off x="465235" y="496051"/>
                  <a:ext cx="1828800" cy="123111"/>
                </a:xfrm>
                <a:prstGeom prst="rect">
                  <a:avLst/>
                </a:prstGeom>
                <a:solidFill>
                  <a:schemeClr val="accent5">
                    <a:lumMod val="60000"/>
                    <a:lumOff val="40000"/>
                  </a:schemeClr>
                </a:solidFill>
                <a:ln>
                  <a:solidFill>
                    <a:schemeClr val="accent5">
                      <a:lumMod val="60000"/>
                      <a:lumOff val="40000"/>
                    </a:schemeClr>
                  </a:solidFill>
                </a:ln>
              </p:spPr>
              <p:txBody>
                <a:bodyPr wrap="square" rtlCol="0">
                  <a:spAutoFit/>
                </a:bodyPr>
                <a:lstStyle/>
                <a:p>
                  <a:endParaRPr lang="en-US" sz="200" dirty="0">
                    <a:solidFill>
                      <a:schemeClr val="accent1">
                        <a:lumMod val="40000"/>
                        <a:lumOff val="60000"/>
                      </a:schemeClr>
                    </a:solidFill>
                    <a:latin typeface="Arial" panose="020B0604020202020204" pitchFamily="34" charset="0"/>
                    <a:cs typeface="Arial" panose="020B0604020202020204" pitchFamily="34" charset="0"/>
                  </a:endParaRPr>
                </a:p>
              </p:txBody>
            </p:sp>
            <p:sp>
              <p:nvSpPr>
                <p:cNvPr id="53" name="TextBox 52">
                  <a:extLst>
                    <a:ext uri="{FF2B5EF4-FFF2-40B4-BE49-F238E27FC236}">
                      <a16:creationId xmlns:a16="http://schemas.microsoft.com/office/drawing/2014/main" id="{013A3575-DFD6-440E-84A6-C279F175E0EC}"/>
                    </a:ext>
                  </a:extLst>
                </p:cNvPr>
                <p:cNvSpPr txBox="1"/>
                <p:nvPr/>
              </p:nvSpPr>
              <p:spPr>
                <a:xfrm>
                  <a:off x="772740" y="141883"/>
                  <a:ext cx="1213794" cy="369332"/>
                </a:xfrm>
                <a:prstGeom prst="rect">
                  <a:avLst/>
                </a:prstGeom>
                <a:noFill/>
              </p:spPr>
              <p:txBody>
                <a:bodyPr wrap="none" rtlCol="0">
                  <a:spAutoFit/>
                </a:bodyPr>
                <a:lstStyle/>
                <a:p>
                  <a:pPr algn="ctr"/>
                  <a:r>
                    <a:rPr lang="en-US" dirty="0">
                      <a:solidFill>
                        <a:schemeClr val="bg2">
                          <a:lumMod val="75000"/>
                        </a:schemeClr>
                      </a:solidFill>
                      <a:latin typeface="Arial" panose="020B0604020202020204" pitchFamily="34" charset="0"/>
                      <a:cs typeface="Arial" panose="020B0604020202020204" pitchFamily="34" charset="0"/>
                    </a:rPr>
                    <a:t>Chapter 3</a:t>
                  </a:r>
                </a:p>
              </p:txBody>
            </p:sp>
          </p:grpSp>
          <p:grpSp>
            <p:nvGrpSpPr>
              <p:cNvPr id="49" name="Group 48">
                <a:extLst>
                  <a:ext uri="{FF2B5EF4-FFF2-40B4-BE49-F238E27FC236}">
                    <a16:creationId xmlns:a16="http://schemas.microsoft.com/office/drawing/2014/main" id="{F34B354F-E119-450F-9E53-B1381D20C766}"/>
                  </a:ext>
                </a:extLst>
              </p:cNvPr>
              <p:cNvGrpSpPr/>
              <p:nvPr/>
            </p:nvGrpSpPr>
            <p:grpSpPr>
              <a:xfrm>
                <a:off x="9855200" y="1046502"/>
                <a:ext cx="1828800" cy="477279"/>
                <a:chOff x="465235" y="141883"/>
                <a:chExt cx="1828800" cy="477279"/>
              </a:xfrm>
            </p:grpSpPr>
            <p:sp>
              <p:nvSpPr>
                <p:cNvPr id="50" name="TextBox 49">
                  <a:extLst>
                    <a:ext uri="{FF2B5EF4-FFF2-40B4-BE49-F238E27FC236}">
                      <a16:creationId xmlns:a16="http://schemas.microsoft.com/office/drawing/2014/main" id="{98670130-33FA-09B3-6CEA-E83BEB03CD4C}"/>
                    </a:ext>
                  </a:extLst>
                </p:cNvPr>
                <p:cNvSpPr txBox="1"/>
                <p:nvPr/>
              </p:nvSpPr>
              <p:spPr>
                <a:xfrm>
                  <a:off x="465235" y="496051"/>
                  <a:ext cx="1828800" cy="123111"/>
                </a:xfrm>
                <a:prstGeom prst="rect">
                  <a:avLst/>
                </a:prstGeom>
                <a:solidFill>
                  <a:schemeClr val="accent5">
                    <a:lumMod val="60000"/>
                    <a:lumOff val="40000"/>
                  </a:schemeClr>
                </a:solidFill>
                <a:ln>
                  <a:solidFill>
                    <a:schemeClr val="accent5">
                      <a:lumMod val="60000"/>
                      <a:lumOff val="40000"/>
                    </a:schemeClr>
                  </a:solidFill>
                </a:ln>
              </p:spPr>
              <p:txBody>
                <a:bodyPr wrap="square" rtlCol="0">
                  <a:spAutoFit/>
                </a:bodyPr>
                <a:lstStyle/>
                <a:p>
                  <a:endParaRPr lang="en-US" sz="200" dirty="0">
                    <a:solidFill>
                      <a:schemeClr val="accent1">
                        <a:lumMod val="40000"/>
                        <a:lumOff val="60000"/>
                      </a:schemeClr>
                    </a:solidFill>
                    <a:latin typeface="Arial" panose="020B0604020202020204" pitchFamily="34" charset="0"/>
                    <a:cs typeface="Arial" panose="020B0604020202020204" pitchFamily="34" charset="0"/>
                  </a:endParaRPr>
                </a:p>
              </p:txBody>
            </p:sp>
            <p:sp>
              <p:nvSpPr>
                <p:cNvPr id="51" name="TextBox 50">
                  <a:extLst>
                    <a:ext uri="{FF2B5EF4-FFF2-40B4-BE49-F238E27FC236}">
                      <a16:creationId xmlns:a16="http://schemas.microsoft.com/office/drawing/2014/main" id="{20508D57-5DBD-3E5A-B3F4-F295AC91D88E}"/>
                    </a:ext>
                  </a:extLst>
                </p:cNvPr>
                <p:cNvSpPr txBox="1"/>
                <p:nvPr/>
              </p:nvSpPr>
              <p:spPr>
                <a:xfrm>
                  <a:off x="791978" y="141883"/>
                  <a:ext cx="1175322" cy="369332"/>
                </a:xfrm>
                <a:prstGeom prst="rect">
                  <a:avLst/>
                </a:prstGeom>
                <a:noFill/>
              </p:spPr>
              <p:txBody>
                <a:bodyPr wrap="none" rtlCol="0">
                  <a:spAutoFit/>
                </a:bodyPr>
                <a:lstStyle/>
                <a:p>
                  <a:pPr algn="ctr"/>
                  <a:r>
                    <a:rPr lang="en-US" dirty="0">
                      <a:solidFill>
                        <a:schemeClr val="bg2">
                          <a:lumMod val="75000"/>
                        </a:schemeClr>
                      </a:solidFill>
                      <a:latin typeface="Arial" panose="020B0604020202020204" pitchFamily="34" charset="0"/>
                      <a:cs typeface="Arial" panose="020B0604020202020204" pitchFamily="34" charset="0"/>
                    </a:rPr>
                    <a:t>Summary</a:t>
                  </a:r>
                </a:p>
              </p:txBody>
            </p:sp>
          </p:grpSp>
        </p:grpSp>
      </p:grpSp>
    </p:spTree>
    <p:extLst>
      <p:ext uri="{BB962C8B-B14F-4D97-AF65-F5344CB8AC3E}">
        <p14:creationId xmlns:p14="http://schemas.microsoft.com/office/powerpoint/2010/main" val="21196709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2DCF49-C35D-CC11-E60F-79132A7D0E15}"/>
              </a:ext>
            </a:extLst>
          </p:cNvPr>
          <p:cNvSpPr>
            <a:spLocks noGrp="1"/>
          </p:cNvSpPr>
          <p:nvPr>
            <p:ph type="title"/>
          </p:nvPr>
        </p:nvSpPr>
        <p:spPr>
          <a:xfrm>
            <a:off x="838200" y="531217"/>
            <a:ext cx="10515600" cy="1325563"/>
          </a:xfrm>
        </p:spPr>
        <p:txBody>
          <a:bodyPr>
            <a:normAutofit/>
          </a:bodyPr>
          <a:lstStyle/>
          <a:p>
            <a:pPr algn="ctr"/>
            <a:r>
              <a:rPr lang="en-US" sz="4200" dirty="0"/>
              <a:t>Cold Pool Supports Commercial and Recreational Fisheries </a:t>
            </a:r>
          </a:p>
        </p:txBody>
      </p:sp>
      <p:sp>
        <p:nvSpPr>
          <p:cNvPr id="4" name="Slide Number Placeholder 3">
            <a:extLst>
              <a:ext uri="{FF2B5EF4-FFF2-40B4-BE49-F238E27FC236}">
                <a16:creationId xmlns:a16="http://schemas.microsoft.com/office/drawing/2014/main" id="{4348D6D4-AF4C-F63C-0FA2-2294BCB7A48B}"/>
              </a:ext>
            </a:extLst>
          </p:cNvPr>
          <p:cNvSpPr>
            <a:spLocks noGrp="1"/>
          </p:cNvSpPr>
          <p:nvPr>
            <p:ph type="sldNum" sz="quarter" idx="12"/>
          </p:nvPr>
        </p:nvSpPr>
        <p:spPr/>
        <p:txBody>
          <a:bodyPr/>
          <a:lstStyle/>
          <a:p>
            <a:fld id="{EF5DBA88-E445-8546-B2C0-CE8090969D2F}" type="slidenum">
              <a:rPr lang="en-US" smtClean="0"/>
              <a:t>7</a:t>
            </a:fld>
            <a:endParaRPr lang="en-US"/>
          </a:p>
        </p:txBody>
      </p:sp>
      <p:pic>
        <p:nvPicPr>
          <p:cNvPr id="7170" name="Picture 2" descr="Commercial Fishing | Cape May County, NJ - Official Website">
            <a:extLst>
              <a:ext uri="{FF2B5EF4-FFF2-40B4-BE49-F238E27FC236}">
                <a16:creationId xmlns:a16="http://schemas.microsoft.com/office/drawing/2014/main" id="{2ED46A79-7BEB-1CA5-A509-0AEE88645B4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25628" y="1815069"/>
            <a:ext cx="6140745" cy="4003625"/>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Harvesting the sea - Jersey's Best">
            <a:extLst>
              <a:ext uri="{FF2B5EF4-FFF2-40B4-BE49-F238E27FC236}">
                <a16:creationId xmlns:a16="http://schemas.microsoft.com/office/drawing/2014/main" id="{8235C81C-87F1-F71D-4163-3FBCBFEEF55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1149582">
            <a:off x="48916" y="1913985"/>
            <a:ext cx="3776914" cy="5035885"/>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2021 New Jersey Recreational Fluke Season Options - On The Water">
            <a:extLst>
              <a:ext uri="{FF2B5EF4-FFF2-40B4-BE49-F238E27FC236}">
                <a16:creationId xmlns:a16="http://schemas.microsoft.com/office/drawing/2014/main" id="{882A460E-AD60-81C3-66F8-0CC7BDD760C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29337">
            <a:off x="8930994" y="1326223"/>
            <a:ext cx="2984485" cy="228720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descr="A person holding a fish&#10;&#10;Description automatically generated with medium confidence">
            <a:extLst>
              <a:ext uri="{FF2B5EF4-FFF2-40B4-BE49-F238E27FC236}">
                <a16:creationId xmlns:a16="http://schemas.microsoft.com/office/drawing/2014/main" id="{C05FC70D-3C0B-2A24-3901-6180CC5077E4}"/>
              </a:ext>
            </a:extLst>
          </p:cNvPr>
          <p:cNvPicPr>
            <a:picLocks noChangeAspect="1"/>
          </p:cNvPicPr>
          <p:nvPr/>
        </p:nvPicPr>
        <p:blipFill>
          <a:blip r:embed="rId6"/>
          <a:stretch>
            <a:fillRect/>
          </a:stretch>
        </p:blipFill>
        <p:spPr>
          <a:xfrm rot="901830">
            <a:off x="8588147" y="3678306"/>
            <a:ext cx="2333049" cy="3110732"/>
          </a:xfrm>
          <a:prstGeom prst="rect">
            <a:avLst/>
          </a:prstGeom>
        </p:spPr>
      </p:pic>
      <p:sp>
        <p:nvSpPr>
          <p:cNvPr id="3" name="TextBox 2">
            <a:extLst>
              <a:ext uri="{FF2B5EF4-FFF2-40B4-BE49-F238E27FC236}">
                <a16:creationId xmlns:a16="http://schemas.microsoft.com/office/drawing/2014/main" id="{D0BA7DDB-F6A3-EEAD-28F1-BA2852130414}"/>
              </a:ext>
            </a:extLst>
          </p:cNvPr>
          <p:cNvSpPr txBox="1"/>
          <p:nvPr/>
        </p:nvSpPr>
        <p:spPr>
          <a:xfrm>
            <a:off x="4218724" y="5838762"/>
            <a:ext cx="3754553" cy="1077218"/>
          </a:xfrm>
          <a:prstGeom prst="rect">
            <a:avLst/>
          </a:prstGeom>
          <a:noFill/>
        </p:spPr>
        <p:txBody>
          <a:bodyPr wrap="none" rtlCol="0">
            <a:spAutoFit/>
          </a:bodyPr>
          <a:lstStyle/>
          <a:p>
            <a:pPr algn="ctr"/>
            <a:r>
              <a:rPr lang="en-US" sz="2000" dirty="0">
                <a:latin typeface="Arial" panose="020B0604020202020204" pitchFamily="34" charset="0"/>
                <a:cs typeface="Arial" panose="020B0604020202020204" pitchFamily="34" charset="0"/>
              </a:rPr>
              <a:t>MAB States 2019 </a:t>
            </a:r>
          </a:p>
          <a:p>
            <a:pPr algn="ctr"/>
            <a:r>
              <a:rPr lang="en-US" sz="2000" dirty="0">
                <a:latin typeface="Arial" panose="020B0604020202020204" pitchFamily="34" charset="0"/>
                <a:cs typeface="Arial" panose="020B0604020202020204" pitchFamily="34" charset="0"/>
              </a:rPr>
              <a:t>Commercial Fisheries Revenue</a:t>
            </a:r>
          </a:p>
          <a:p>
            <a:pPr algn="ctr"/>
            <a:r>
              <a:rPr lang="en-US" sz="2400" b="1" dirty="0">
                <a:latin typeface="Arial" panose="020B0604020202020204" pitchFamily="34" charset="0"/>
                <a:cs typeface="Arial" panose="020B0604020202020204" pitchFamily="34" charset="0"/>
              </a:rPr>
              <a:t>$500,000,000</a:t>
            </a:r>
            <a:r>
              <a:rPr lang="en-US" sz="2000" dirty="0">
                <a:latin typeface="Arial" panose="020B0604020202020204" pitchFamily="34" charset="0"/>
                <a:cs typeface="Arial" panose="020B0604020202020204" pitchFamily="34" charset="0"/>
              </a:rPr>
              <a:t> </a:t>
            </a:r>
          </a:p>
        </p:txBody>
      </p:sp>
      <p:sp>
        <p:nvSpPr>
          <p:cNvPr id="5" name="TextBox 4">
            <a:extLst>
              <a:ext uri="{FF2B5EF4-FFF2-40B4-BE49-F238E27FC236}">
                <a16:creationId xmlns:a16="http://schemas.microsoft.com/office/drawing/2014/main" id="{822B2A64-6CF4-6EED-E94D-0742048735A7}"/>
              </a:ext>
            </a:extLst>
          </p:cNvPr>
          <p:cNvSpPr txBox="1"/>
          <p:nvPr/>
        </p:nvSpPr>
        <p:spPr>
          <a:xfrm>
            <a:off x="16331609" y="5889910"/>
            <a:ext cx="184731" cy="369332"/>
          </a:xfrm>
          <a:prstGeom prst="rect">
            <a:avLst/>
          </a:prstGeom>
          <a:noFill/>
        </p:spPr>
        <p:txBody>
          <a:bodyPr wrap="none" rtlCol="0">
            <a:spAutoFit/>
          </a:bodyPr>
          <a:lstStyle/>
          <a:p>
            <a:endParaRPr lang="en-US" dirty="0">
              <a:latin typeface="Arial" panose="020B0604020202020204" pitchFamily="34" charset="0"/>
              <a:cs typeface="Arial" panose="020B0604020202020204" pitchFamily="34" charset="0"/>
            </a:endParaRPr>
          </a:p>
        </p:txBody>
      </p:sp>
      <p:grpSp>
        <p:nvGrpSpPr>
          <p:cNvPr id="6" name="Group 5">
            <a:extLst>
              <a:ext uri="{FF2B5EF4-FFF2-40B4-BE49-F238E27FC236}">
                <a16:creationId xmlns:a16="http://schemas.microsoft.com/office/drawing/2014/main" id="{96E73713-E867-11CF-ADD1-109CD45C590D}"/>
              </a:ext>
            </a:extLst>
          </p:cNvPr>
          <p:cNvGrpSpPr/>
          <p:nvPr/>
        </p:nvGrpSpPr>
        <p:grpSpPr>
          <a:xfrm>
            <a:off x="0" y="0"/>
            <a:ext cx="12192000" cy="548640"/>
            <a:chOff x="0" y="0"/>
            <a:chExt cx="12192000" cy="548640"/>
          </a:xfrm>
        </p:grpSpPr>
        <p:sp>
          <p:nvSpPr>
            <p:cNvPr id="7" name="Rectangle 6">
              <a:extLst>
                <a:ext uri="{FF2B5EF4-FFF2-40B4-BE49-F238E27FC236}">
                  <a16:creationId xmlns:a16="http://schemas.microsoft.com/office/drawing/2014/main" id="{3C6F82EF-2687-73FF-9FA5-10A2EE58A3B9}"/>
                </a:ext>
              </a:extLst>
            </p:cNvPr>
            <p:cNvSpPr/>
            <p:nvPr/>
          </p:nvSpPr>
          <p:spPr>
            <a:xfrm>
              <a:off x="0" y="0"/>
              <a:ext cx="12192000" cy="54864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grpSp>
          <p:nvGrpSpPr>
            <p:cNvPr id="8" name="Group 7">
              <a:extLst>
                <a:ext uri="{FF2B5EF4-FFF2-40B4-BE49-F238E27FC236}">
                  <a16:creationId xmlns:a16="http://schemas.microsoft.com/office/drawing/2014/main" id="{D3A6C858-2612-9D72-8D74-6144BF5F8105}"/>
                </a:ext>
              </a:extLst>
            </p:cNvPr>
            <p:cNvGrpSpPr/>
            <p:nvPr/>
          </p:nvGrpSpPr>
          <p:grpSpPr>
            <a:xfrm>
              <a:off x="508000" y="6743"/>
              <a:ext cx="11176000" cy="477279"/>
              <a:chOff x="508000" y="1046502"/>
              <a:chExt cx="11176000" cy="477279"/>
            </a:xfrm>
          </p:grpSpPr>
          <p:grpSp>
            <p:nvGrpSpPr>
              <p:cNvPr id="9" name="Group 8">
                <a:extLst>
                  <a:ext uri="{FF2B5EF4-FFF2-40B4-BE49-F238E27FC236}">
                    <a16:creationId xmlns:a16="http://schemas.microsoft.com/office/drawing/2014/main" id="{A2360DC1-D87B-D02C-5D5E-D6C8FE455E03}"/>
                  </a:ext>
                </a:extLst>
              </p:cNvPr>
              <p:cNvGrpSpPr/>
              <p:nvPr/>
            </p:nvGrpSpPr>
            <p:grpSpPr>
              <a:xfrm>
                <a:off x="508000" y="1046502"/>
                <a:ext cx="1828800" cy="477279"/>
                <a:chOff x="465235" y="141883"/>
                <a:chExt cx="1828800" cy="477279"/>
              </a:xfrm>
            </p:grpSpPr>
            <p:sp>
              <p:nvSpPr>
                <p:cNvPr id="39" name="TextBox 38">
                  <a:extLst>
                    <a:ext uri="{FF2B5EF4-FFF2-40B4-BE49-F238E27FC236}">
                      <a16:creationId xmlns:a16="http://schemas.microsoft.com/office/drawing/2014/main" id="{32FEB792-69BB-44A6-EA50-947401AEA8FF}"/>
                    </a:ext>
                  </a:extLst>
                </p:cNvPr>
                <p:cNvSpPr txBox="1"/>
                <p:nvPr/>
              </p:nvSpPr>
              <p:spPr>
                <a:xfrm>
                  <a:off x="465235" y="496051"/>
                  <a:ext cx="1828800" cy="123111"/>
                </a:xfrm>
                <a:prstGeom prst="rect">
                  <a:avLst/>
                </a:prstGeom>
                <a:solidFill>
                  <a:schemeClr val="accent5">
                    <a:lumMod val="75000"/>
                  </a:schemeClr>
                </a:solidFill>
                <a:ln>
                  <a:solidFill>
                    <a:schemeClr val="accent5">
                      <a:lumMod val="75000"/>
                    </a:schemeClr>
                  </a:solidFill>
                </a:ln>
              </p:spPr>
              <p:txBody>
                <a:bodyPr wrap="square" rtlCol="0">
                  <a:spAutoFit/>
                </a:bodyPr>
                <a:lstStyle/>
                <a:p>
                  <a:endParaRPr lang="en-US" sz="200" dirty="0">
                    <a:solidFill>
                      <a:schemeClr val="accent1">
                        <a:lumMod val="40000"/>
                        <a:lumOff val="60000"/>
                      </a:schemeClr>
                    </a:solidFill>
                    <a:latin typeface="Arial" panose="020B0604020202020204" pitchFamily="34" charset="0"/>
                    <a:cs typeface="Arial" panose="020B0604020202020204" pitchFamily="34" charset="0"/>
                  </a:endParaRPr>
                </a:p>
              </p:txBody>
            </p:sp>
            <p:sp>
              <p:nvSpPr>
                <p:cNvPr id="40" name="TextBox 39">
                  <a:extLst>
                    <a:ext uri="{FF2B5EF4-FFF2-40B4-BE49-F238E27FC236}">
                      <a16:creationId xmlns:a16="http://schemas.microsoft.com/office/drawing/2014/main" id="{0AC39037-F89F-5F5D-EA77-DC3369CA40D7}"/>
                    </a:ext>
                  </a:extLst>
                </p:cNvPr>
                <p:cNvSpPr txBox="1"/>
                <p:nvPr/>
              </p:nvSpPr>
              <p:spPr>
                <a:xfrm>
                  <a:off x="613239" y="141883"/>
                  <a:ext cx="1532792" cy="369332"/>
                </a:xfrm>
                <a:prstGeom prst="rect">
                  <a:avLst/>
                </a:prstGeom>
                <a:noFill/>
              </p:spPr>
              <p:txBody>
                <a:bodyPr wrap="none" rtlCol="0">
                  <a:spAutoFit/>
                </a:bodyPr>
                <a:lstStyle/>
                <a:p>
                  <a:pPr algn="ctr"/>
                  <a:r>
                    <a:rPr lang="en-US" b="1" dirty="0">
                      <a:solidFill>
                        <a:schemeClr val="bg2">
                          <a:lumMod val="50000"/>
                        </a:schemeClr>
                      </a:solidFill>
                      <a:latin typeface="Arial" panose="020B0604020202020204" pitchFamily="34" charset="0"/>
                      <a:cs typeface="Arial" panose="020B0604020202020204" pitchFamily="34" charset="0"/>
                    </a:rPr>
                    <a:t>Introduction</a:t>
                  </a:r>
                </a:p>
              </p:txBody>
            </p:sp>
          </p:grpSp>
          <p:grpSp>
            <p:nvGrpSpPr>
              <p:cNvPr id="10" name="Group 9">
                <a:extLst>
                  <a:ext uri="{FF2B5EF4-FFF2-40B4-BE49-F238E27FC236}">
                    <a16:creationId xmlns:a16="http://schemas.microsoft.com/office/drawing/2014/main" id="{25DB4DE7-EF7F-0331-4FA5-C0D2FD616D68}"/>
                  </a:ext>
                </a:extLst>
              </p:cNvPr>
              <p:cNvGrpSpPr/>
              <p:nvPr/>
            </p:nvGrpSpPr>
            <p:grpSpPr>
              <a:xfrm>
                <a:off x="2844800" y="1046502"/>
                <a:ext cx="1828800" cy="477279"/>
                <a:chOff x="465235" y="141883"/>
                <a:chExt cx="1828800" cy="477279"/>
              </a:xfrm>
            </p:grpSpPr>
            <p:sp>
              <p:nvSpPr>
                <p:cNvPr id="37" name="TextBox 36">
                  <a:extLst>
                    <a:ext uri="{FF2B5EF4-FFF2-40B4-BE49-F238E27FC236}">
                      <a16:creationId xmlns:a16="http://schemas.microsoft.com/office/drawing/2014/main" id="{2ED0350D-F327-ECD2-A600-45529B16EAAA}"/>
                    </a:ext>
                  </a:extLst>
                </p:cNvPr>
                <p:cNvSpPr txBox="1"/>
                <p:nvPr/>
              </p:nvSpPr>
              <p:spPr>
                <a:xfrm>
                  <a:off x="465235" y="496051"/>
                  <a:ext cx="1828800" cy="123111"/>
                </a:xfrm>
                <a:prstGeom prst="rect">
                  <a:avLst/>
                </a:prstGeom>
                <a:solidFill>
                  <a:schemeClr val="accent5">
                    <a:lumMod val="60000"/>
                    <a:lumOff val="40000"/>
                  </a:schemeClr>
                </a:solidFill>
                <a:ln>
                  <a:solidFill>
                    <a:schemeClr val="accent5">
                      <a:lumMod val="60000"/>
                      <a:lumOff val="40000"/>
                    </a:schemeClr>
                  </a:solidFill>
                </a:ln>
              </p:spPr>
              <p:txBody>
                <a:bodyPr wrap="square" rtlCol="0">
                  <a:spAutoFit/>
                </a:bodyPr>
                <a:lstStyle/>
                <a:p>
                  <a:endParaRPr lang="en-US" sz="200" dirty="0">
                    <a:solidFill>
                      <a:schemeClr val="accent1">
                        <a:lumMod val="40000"/>
                        <a:lumOff val="60000"/>
                      </a:schemeClr>
                    </a:solidFill>
                    <a:latin typeface="Arial" panose="020B0604020202020204" pitchFamily="34" charset="0"/>
                    <a:cs typeface="Arial" panose="020B0604020202020204" pitchFamily="34" charset="0"/>
                  </a:endParaRPr>
                </a:p>
              </p:txBody>
            </p:sp>
            <p:sp>
              <p:nvSpPr>
                <p:cNvPr id="38" name="TextBox 37">
                  <a:extLst>
                    <a:ext uri="{FF2B5EF4-FFF2-40B4-BE49-F238E27FC236}">
                      <a16:creationId xmlns:a16="http://schemas.microsoft.com/office/drawing/2014/main" id="{A8C97225-5311-E913-7C99-409D1F1F37D7}"/>
                    </a:ext>
                  </a:extLst>
                </p:cNvPr>
                <p:cNvSpPr txBox="1"/>
                <p:nvPr/>
              </p:nvSpPr>
              <p:spPr>
                <a:xfrm>
                  <a:off x="780754" y="141883"/>
                  <a:ext cx="1197765" cy="369332"/>
                </a:xfrm>
                <a:prstGeom prst="rect">
                  <a:avLst/>
                </a:prstGeom>
                <a:noFill/>
              </p:spPr>
              <p:txBody>
                <a:bodyPr wrap="none" rtlCol="0">
                  <a:spAutoFit/>
                </a:bodyPr>
                <a:lstStyle/>
                <a:p>
                  <a:pPr algn="ctr"/>
                  <a:r>
                    <a:rPr lang="en-US" dirty="0">
                      <a:solidFill>
                        <a:schemeClr val="bg2">
                          <a:lumMod val="75000"/>
                        </a:schemeClr>
                      </a:solidFill>
                      <a:latin typeface="Arial" panose="020B0604020202020204" pitchFamily="34" charset="0"/>
                      <a:cs typeface="Arial" panose="020B0604020202020204" pitchFamily="34" charset="0"/>
                    </a:rPr>
                    <a:t>Chapter 1</a:t>
                  </a:r>
                </a:p>
              </p:txBody>
            </p:sp>
          </p:grpSp>
          <p:grpSp>
            <p:nvGrpSpPr>
              <p:cNvPr id="11" name="Group 10">
                <a:extLst>
                  <a:ext uri="{FF2B5EF4-FFF2-40B4-BE49-F238E27FC236}">
                    <a16:creationId xmlns:a16="http://schemas.microsoft.com/office/drawing/2014/main" id="{8121B35B-A2AE-E09F-5EAF-CA8F1655EC00}"/>
                  </a:ext>
                </a:extLst>
              </p:cNvPr>
              <p:cNvGrpSpPr/>
              <p:nvPr/>
            </p:nvGrpSpPr>
            <p:grpSpPr>
              <a:xfrm>
                <a:off x="5181600" y="1046502"/>
                <a:ext cx="1828800" cy="477279"/>
                <a:chOff x="465235" y="141883"/>
                <a:chExt cx="1828800" cy="477279"/>
              </a:xfrm>
            </p:grpSpPr>
            <p:sp>
              <p:nvSpPr>
                <p:cNvPr id="35" name="TextBox 34">
                  <a:extLst>
                    <a:ext uri="{FF2B5EF4-FFF2-40B4-BE49-F238E27FC236}">
                      <a16:creationId xmlns:a16="http://schemas.microsoft.com/office/drawing/2014/main" id="{04435663-7A86-C89B-5028-BDBFCF62274E}"/>
                    </a:ext>
                  </a:extLst>
                </p:cNvPr>
                <p:cNvSpPr txBox="1"/>
                <p:nvPr/>
              </p:nvSpPr>
              <p:spPr>
                <a:xfrm>
                  <a:off x="465235" y="496051"/>
                  <a:ext cx="1828800" cy="123111"/>
                </a:xfrm>
                <a:prstGeom prst="rect">
                  <a:avLst/>
                </a:prstGeom>
                <a:solidFill>
                  <a:schemeClr val="accent5">
                    <a:lumMod val="60000"/>
                    <a:lumOff val="40000"/>
                  </a:schemeClr>
                </a:solidFill>
                <a:ln>
                  <a:solidFill>
                    <a:schemeClr val="accent5">
                      <a:lumMod val="60000"/>
                      <a:lumOff val="40000"/>
                    </a:schemeClr>
                  </a:solidFill>
                </a:ln>
              </p:spPr>
              <p:txBody>
                <a:bodyPr wrap="square" rtlCol="0">
                  <a:spAutoFit/>
                </a:bodyPr>
                <a:lstStyle/>
                <a:p>
                  <a:endParaRPr lang="en-US" sz="200" dirty="0">
                    <a:solidFill>
                      <a:schemeClr val="accent1">
                        <a:lumMod val="40000"/>
                        <a:lumOff val="60000"/>
                      </a:schemeClr>
                    </a:solidFill>
                    <a:latin typeface="Arial" panose="020B0604020202020204" pitchFamily="34" charset="0"/>
                    <a:cs typeface="Arial" panose="020B0604020202020204" pitchFamily="34" charset="0"/>
                  </a:endParaRPr>
                </a:p>
              </p:txBody>
            </p:sp>
            <p:sp>
              <p:nvSpPr>
                <p:cNvPr id="36" name="TextBox 35">
                  <a:extLst>
                    <a:ext uri="{FF2B5EF4-FFF2-40B4-BE49-F238E27FC236}">
                      <a16:creationId xmlns:a16="http://schemas.microsoft.com/office/drawing/2014/main" id="{E0B73949-1AC6-0366-F554-03762BB17126}"/>
                    </a:ext>
                  </a:extLst>
                </p:cNvPr>
                <p:cNvSpPr txBox="1"/>
                <p:nvPr/>
              </p:nvSpPr>
              <p:spPr>
                <a:xfrm>
                  <a:off x="775144" y="141883"/>
                  <a:ext cx="1208985" cy="369332"/>
                </a:xfrm>
                <a:prstGeom prst="rect">
                  <a:avLst/>
                </a:prstGeom>
                <a:noFill/>
              </p:spPr>
              <p:txBody>
                <a:bodyPr wrap="none" rtlCol="0">
                  <a:spAutoFit/>
                </a:bodyPr>
                <a:lstStyle/>
                <a:p>
                  <a:pPr algn="ctr"/>
                  <a:r>
                    <a:rPr lang="en-US" dirty="0">
                      <a:solidFill>
                        <a:schemeClr val="bg2">
                          <a:lumMod val="75000"/>
                        </a:schemeClr>
                      </a:solidFill>
                      <a:latin typeface="Arial" panose="020B0604020202020204" pitchFamily="34" charset="0"/>
                      <a:cs typeface="Arial" panose="020B0604020202020204" pitchFamily="34" charset="0"/>
                    </a:rPr>
                    <a:t>Chapter 2</a:t>
                  </a:r>
                </a:p>
              </p:txBody>
            </p:sp>
          </p:grpSp>
          <p:grpSp>
            <p:nvGrpSpPr>
              <p:cNvPr id="12" name="Group 11">
                <a:extLst>
                  <a:ext uri="{FF2B5EF4-FFF2-40B4-BE49-F238E27FC236}">
                    <a16:creationId xmlns:a16="http://schemas.microsoft.com/office/drawing/2014/main" id="{E7F8B513-9C4B-0537-0D2F-DE0F6DFE3579}"/>
                  </a:ext>
                </a:extLst>
              </p:cNvPr>
              <p:cNvGrpSpPr/>
              <p:nvPr/>
            </p:nvGrpSpPr>
            <p:grpSpPr>
              <a:xfrm>
                <a:off x="7518400" y="1046502"/>
                <a:ext cx="1828800" cy="477279"/>
                <a:chOff x="465235" y="141883"/>
                <a:chExt cx="1828800" cy="477279"/>
              </a:xfrm>
            </p:grpSpPr>
            <p:sp>
              <p:nvSpPr>
                <p:cNvPr id="33" name="TextBox 32">
                  <a:extLst>
                    <a:ext uri="{FF2B5EF4-FFF2-40B4-BE49-F238E27FC236}">
                      <a16:creationId xmlns:a16="http://schemas.microsoft.com/office/drawing/2014/main" id="{A3AFDE6C-51BB-0476-67D7-5CC5DDECF45B}"/>
                    </a:ext>
                  </a:extLst>
                </p:cNvPr>
                <p:cNvSpPr txBox="1"/>
                <p:nvPr/>
              </p:nvSpPr>
              <p:spPr>
                <a:xfrm>
                  <a:off x="465235" y="496051"/>
                  <a:ext cx="1828800" cy="123111"/>
                </a:xfrm>
                <a:prstGeom prst="rect">
                  <a:avLst/>
                </a:prstGeom>
                <a:solidFill>
                  <a:schemeClr val="accent5">
                    <a:lumMod val="60000"/>
                    <a:lumOff val="40000"/>
                  </a:schemeClr>
                </a:solidFill>
                <a:ln>
                  <a:solidFill>
                    <a:schemeClr val="accent5">
                      <a:lumMod val="60000"/>
                      <a:lumOff val="40000"/>
                    </a:schemeClr>
                  </a:solidFill>
                </a:ln>
              </p:spPr>
              <p:txBody>
                <a:bodyPr wrap="square" rtlCol="0">
                  <a:spAutoFit/>
                </a:bodyPr>
                <a:lstStyle/>
                <a:p>
                  <a:endParaRPr lang="en-US" sz="200" dirty="0">
                    <a:solidFill>
                      <a:schemeClr val="accent1">
                        <a:lumMod val="40000"/>
                        <a:lumOff val="60000"/>
                      </a:schemeClr>
                    </a:solidFill>
                    <a:latin typeface="Arial" panose="020B0604020202020204" pitchFamily="34" charset="0"/>
                    <a:cs typeface="Arial" panose="020B0604020202020204" pitchFamily="34" charset="0"/>
                  </a:endParaRPr>
                </a:p>
              </p:txBody>
            </p:sp>
            <p:sp>
              <p:nvSpPr>
                <p:cNvPr id="34" name="TextBox 33">
                  <a:extLst>
                    <a:ext uri="{FF2B5EF4-FFF2-40B4-BE49-F238E27FC236}">
                      <a16:creationId xmlns:a16="http://schemas.microsoft.com/office/drawing/2014/main" id="{92892CCB-F387-BEA6-4EA5-87DD1DCFF6E9}"/>
                    </a:ext>
                  </a:extLst>
                </p:cNvPr>
                <p:cNvSpPr txBox="1"/>
                <p:nvPr/>
              </p:nvSpPr>
              <p:spPr>
                <a:xfrm>
                  <a:off x="772740" y="141883"/>
                  <a:ext cx="1213794" cy="369332"/>
                </a:xfrm>
                <a:prstGeom prst="rect">
                  <a:avLst/>
                </a:prstGeom>
                <a:noFill/>
              </p:spPr>
              <p:txBody>
                <a:bodyPr wrap="none" rtlCol="0">
                  <a:spAutoFit/>
                </a:bodyPr>
                <a:lstStyle/>
                <a:p>
                  <a:pPr algn="ctr"/>
                  <a:r>
                    <a:rPr lang="en-US" dirty="0">
                      <a:solidFill>
                        <a:schemeClr val="bg2">
                          <a:lumMod val="75000"/>
                        </a:schemeClr>
                      </a:solidFill>
                      <a:latin typeface="Arial" panose="020B0604020202020204" pitchFamily="34" charset="0"/>
                      <a:cs typeface="Arial" panose="020B0604020202020204" pitchFamily="34" charset="0"/>
                    </a:rPr>
                    <a:t>Chapter 3</a:t>
                  </a:r>
                </a:p>
              </p:txBody>
            </p:sp>
          </p:grpSp>
          <p:grpSp>
            <p:nvGrpSpPr>
              <p:cNvPr id="30" name="Group 29">
                <a:extLst>
                  <a:ext uri="{FF2B5EF4-FFF2-40B4-BE49-F238E27FC236}">
                    <a16:creationId xmlns:a16="http://schemas.microsoft.com/office/drawing/2014/main" id="{B93A4209-7775-3C5B-6DE0-F5B38423C6E2}"/>
                  </a:ext>
                </a:extLst>
              </p:cNvPr>
              <p:cNvGrpSpPr/>
              <p:nvPr/>
            </p:nvGrpSpPr>
            <p:grpSpPr>
              <a:xfrm>
                <a:off x="9855200" y="1046502"/>
                <a:ext cx="1828800" cy="477279"/>
                <a:chOff x="465235" y="141883"/>
                <a:chExt cx="1828800" cy="477279"/>
              </a:xfrm>
            </p:grpSpPr>
            <p:sp>
              <p:nvSpPr>
                <p:cNvPr id="31" name="TextBox 30">
                  <a:extLst>
                    <a:ext uri="{FF2B5EF4-FFF2-40B4-BE49-F238E27FC236}">
                      <a16:creationId xmlns:a16="http://schemas.microsoft.com/office/drawing/2014/main" id="{C2D18D9B-E845-796A-D676-FF737A78C86C}"/>
                    </a:ext>
                  </a:extLst>
                </p:cNvPr>
                <p:cNvSpPr txBox="1"/>
                <p:nvPr/>
              </p:nvSpPr>
              <p:spPr>
                <a:xfrm>
                  <a:off x="465235" y="496051"/>
                  <a:ext cx="1828800" cy="123111"/>
                </a:xfrm>
                <a:prstGeom prst="rect">
                  <a:avLst/>
                </a:prstGeom>
                <a:solidFill>
                  <a:schemeClr val="accent5">
                    <a:lumMod val="60000"/>
                    <a:lumOff val="40000"/>
                  </a:schemeClr>
                </a:solidFill>
                <a:ln>
                  <a:solidFill>
                    <a:schemeClr val="accent5">
                      <a:lumMod val="60000"/>
                      <a:lumOff val="40000"/>
                    </a:schemeClr>
                  </a:solidFill>
                </a:ln>
              </p:spPr>
              <p:txBody>
                <a:bodyPr wrap="square" rtlCol="0">
                  <a:spAutoFit/>
                </a:bodyPr>
                <a:lstStyle/>
                <a:p>
                  <a:endParaRPr lang="en-US" sz="200" dirty="0">
                    <a:solidFill>
                      <a:schemeClr val="accent1">
                        <a:lumMod val="40000"/>
                        <a:lumOff val="60000"/>
                      </a:schemeClr>
                    </a:solidFill>
                    <a:latin typeface="Arial" panose="020B0604020202020204" pitchFamily="34" charset="0"/>
                    <a:cs typeface="Arial" panose="020B0604020202020204" pitchFamily="34" charset="0"/>
                  </a:endParaRPr>
                </a:p>
              </p:txBody>
            </p:sp>
            <p:sp>
              <p:nvSpPr>
                <p:cNvPr id="32" name="TextBox 31">
                  <a:extLst>
                    <a:ext uri="{FF2B5EF4-FFF2-40B4-BE49-F238E27FC236}">
                      <a16:creationId xmlns:a16="http://schemas.microsoft.com/office/drawing/2014/main" id="{9044302D-D5C9-AA84-F50D-58F790F41F39}"/>
                    </a:ext>
                  </a:extLst>
                </p:cNvPr>
                <p:cNvSpPr txBox="1"/>
                <p:nvPr/>
              </p:nvSpPr>
              <p:spPr>
                <a:xfrm>
                  <a:off x="791978" y="141883"/>
                  <a:ext cx="1175322" cy="369332"/>
                </a:xfrm>
                <a:prstGeom prst="rect">
                  <a:avLst/>
                </a:prstGeom>
                <a:noFill/>
              </p:spPr>
              <p:txBody>
                <a:bodyPr wrap="none" rtlCol="0">
                  <a:spAutoFit/>
                </a:bodyPr>
                <a:lstStyle/>
                <a:p>
                  <a:pPr algn="ctr"/>
                  <a:r>
                    <a:rPr lang="en-US" dirty="0">
                      <a:solidFill>
                        <a:schemeClr val="bg2">
                          <a:lumMod val="75000"/>
                        </a:schemeClr>
                      </a:solidFill>
                      <a:latin typeface="Arial" panose="020B0604020202020204" pitchFamily="34" charset="0"/>
                      <a:cs typeface="Arial" panose="020B0604020202020204" pitchFamily="34" charset="0"/>
                    </a:rPr>
                    <a:t>Summary</a:t>
                  </a:r>
                </a:p>
              </p:txBody>
            </p:sp>
          </p:grpSp>
        </p:grpSp>
      </p:grpSp>
    </p:spTree>
    <p:extLst>
      <p:ext uri="{BB962C8B-B14F-4D97-AF65-F5344CB8AC3E}">
        <p14:creationId xmlns:p14="http://schemas.microsoft.com/office/powerpoint/2010/main" val="6673957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5AD3DF-A818-DF29-F5E6-D56F15BB9579}"/>
              </a:ext>
            </a:extLst>
          </p:cNvPr>
          <p:cNvSpPr>
            <a:spLocks noGrp="1"/>
          </p:cNvSpPr>
          <p:nvPr>
            <p:ph type="title"/>
          </p:nvPr>
        </p:nvSpPr>
        <p:spPr>
          <a:xfrm>
            <a:off x="0" y="590209"/>
            <a:ext cx="12192000" cy="1325563"/>
          </a:xfrm>
        </p:spPr>
        <p:txBody>
          <a:bodyPr>
            <a:normAutofit/>
          </a:bodyPr>
          <a:lstStyle/>
          <a:p>
            <a:pPr algn="ctr"/>
            <a:r>
              <a:rPr lang="en-US" sz="4000" dirty="0"/>
              <a:t>The Mid Atlantic Bight and Cold Pool are Changing</a:t>
            </a:r>
          </a:p>
        </p:txBody>
      </p:sp>
      <p:sp>
        <p:nvSpPr>
          <p:cNvPr id="4" name="Slide Number Placeholder 3">
            <a:extLst>
              <a:ext uri="{FF2B5EF4-FFF2-40B4-BE49-F238E27FC236}">
                <a16:creationId xmlns:a16="http://schemas.microsoft.com/office/drawing/2014/main" id="{3B8D8DC4-927C-D19E-410F-14DB2641EF40}"/>
              </a:ext>
            </a:extLst>
          </p:cNvPr>
          <p:cNvSpPr>
            <a:spLocks noGrp="1"/>
          </p:cNvSpPr>
          <p:nvPr>
            <p:ph type="sldNum" sz="quarter" idx="12"/>
          </p:nvPr>
        </p:nvSpPr>
        <p:spPr/>
        <p:txBody>
          <a:bodyPr/>
          <a:lstStyle/>
          <a:p>
            <a:fld id="{7FC46575-6D3F-4D40-B678-5D601DAEDA75}" type="slidenum">
              <a:rPr lang="en-US" smtClean="0"/>
              <a:t>8</a:t>
            </a:fld>
            <a:endParaRPr lang="en-US"/>
          </a:p>
        </p:txBody>
      </p:sp>
      <p:grpSp>
        <p:nvGrpSpPr>
          <p:cNvPr id="16" name="Group 15">
            <a:extLst>
              <a:ext uri="{FF2B5EF4-FFF2-40B4-BE49-F238E27FC236}">
                <a16:creationId xmlns:a16="http://schemas.microsoft.com/office/drawing/2014/main" id="{3F2672BD-A493-12E6-2E91-ADF162454F38}"/>
              </a:ext>
            </a:extLst>
          </p:cNvPr>
          <p:cNvGrpSpPr/>
          <p:nvPr/>
        </p:nvGrpSpPr>
        <p:grpSpPr>
          <a:xfrm>
            <a:off x="0" y="0"/>
            <a:ext cx="12192000" cy="548640"/>
            <a:chOff x="0" y="0"/>
            <a:chExt cx="12192000" cy="548640"/>
          </a:xfrm>
        </p:grpSpPr>
        <p:sp>
          <p:nvSpPr>
            <p:cNvPr id="17" name="Rectangle 16">
              <a:extLst>
                <a:ext uri="{FF2B5EF4-FFF2-40B4-BE49-F238E27FC236}">
                  <a16:creationId xmlns:a16="http://schemas.microsoft.com/office/drawing/2014/main" id="{153C2EE2-69D0-C6C6-113D-E1BAB3A73EB4}"/>
                </a:ext>
              </a:extLst>
            </p:cNvPr>
            <p:cNvSpPr/>
            <p:nvPr/>
          </p:nvSpPr>
          <p:spPr>
            <a:xfrm>
              <a:off x="0" y="0"/>
              <a:ext cx="12192000" cy="54864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grpSp>
          <p:nvGrpSpPr>
            <p:cNvPr id="18" name="Group 17">
              <a:extLst>
                <a:ext uri="{FF2B5EF4-FFF2-40B4-BE49-F238E27FC236}">
                  <a16:creationId xmlns:a16="http://schemas.microsoft.com/office/drawing/2014/main" id="{11C07352-188C-2361-A93E-4699AA47C7E8}"/>
                </a:ext>
              </a:extLst>
            </p:cNvPr>
            <p:cNvGrpSpPr/>
            <p:nvPr/>
          </p:nvGrpSpPr>
          <p:grpSpPr>
            <a:xfrm>
              <a:off x="508000" y="6743"/>
              <a:ext cx="11176000" cy="477279"/>
              <a:chOff x="508000" y="1046502"/>
              <a:chExt cx="11176000" cy="477279"/>
            </a:xfrm>
          </p:grpSpPr>
          <p:grpSp>
            <p:nvGrpSpPr>
              <p:cNvPr id="19" name="Group 18">
                <a:extLst>
                  <a:ext uri="{FF2B5EF4-FFF2-40B4-BE49-F238E27FC236}">
                    <a16:creationId xmlns:a16="http://schemas.microsoft.com/office/drawing/2014/main" id="{D947A017-29C5-DA44-6233-491A0162B5E5}"/>
                  </a:ext>
                </a:extLst>
              </p:cNvPr>
              <p:cNvGrpSpPr/>
              <p:nvPr/>
            </p:nvGrpSpPr>
            <p:grpSpPr>
              <a:xfrm>
                <a:off x="508000" y="1046502"/>
                <a:ext cx="1828800" cy="477279"/>
                <a:chOff x="465235" y="141883"/>
                <a:chExt cx="1828800" cy="477279"/>
              </a:xfrm>
            </p:grpSpPr>
            <p:sp>
              <p:nvSpPr>
                <p:cNvPr id="48" name="TextBox 47">
                  <a:extLst>
                    <a:ext uri="{FF2B5EF4-FFF2-40B4-BE49-F238E27FC236}">
                      <a16:creationId xmlns:a16="http://schemas.microsoft.com/office/drawing/2014/main" id="{0512DF64-DFA7-7F93-F9FA-509568656A4A}"/>
                    </a:ext>
                  </a:extLst>
                </p:cNvPr>
                <p:cNvSpPr txBox="1"/>
                <p:nvPr/>
              </p:nvSpPr>
              <p:spPr>
                <a:xfrm>
                  <a:off x="465235" y="496051"/>
                  <a:ext cx="1828800" cy="123111"/>
                </a:xfrm>
                <a:prstGeom prst="rect">
                  <a:avLst/>
                </a:prstGeom>
                <a:solidFill>
                  <a:schemeClr val="accent5">
                    <a:lumMod val="75000"/>
                  </a:schemeClr>
                </a:solidFill>
                <a:ln>
                  <a:solidFill>
                    <a:schemeClr val="accent5">
                      <a:lumMod val="75000"/>
                    </a:schemeClr>
                  </a:solidFill>
                </a:ln>
              </p:spPr>
              <p:txBody>
                <a:bodyPr wrap="square" rtlCol="0">
                  <a:spAutoFit/>
                </a:bodyPr>
                <a:lstStyle/>
                <a:p>
                  <a:endParaRPr lang="en-US" sz="200" dirty="0">
                    <a:solidFill>
                      <a:schemeClr val="accent1">
                        <a:lumMod val="40000"/>
                        <a:lumOff val="60000"/>
                      </a:schemeClr>
                    </a:solidFill>
                    <a:latin typeface="Arial" panose="020B0604020202020204" pitchFamily="34" charset="0"/>
                    <a:cs typeface="Arial" panose="020B0604020202020204" pitchFamily="34" charset="0"/>
                  </a:endParaRPr>
                </a:p>
              </p:txBody>
            </p:sp>
            <p:sp>
              <p:nvSpPr>
                <p:cNvPr id="49" name="TextBox 48">
                  <a:extLst>
                    <a:ext uri="{FF2B5EF4-FFF2-40B4-BE49-F238E27FC236}">
                      <a16:creationId xmlns:a16="http://schemas.microsoft.com/office/drawing/2014/main" id="{523871A5-3F9D-A4B7-9731-AF245ABE95BA}"/>
                    </a:ext>
                  </a:extLst>
                </p:cNvPr>
                <p:cNvSpPr txBox="1"/>
                <p:nvPr/>
              </p:nvSpPr>
              <p:spPr>
                <a:xfrm>
                  <a:off x="613239" y="141883"/>
                  <a:ext cx="1532792" cy="369332"/>
                </a:xfrm>
                <a:prstGeom prst="rect">
                  <a:avLst/>
                </a:prstGeom>
                <a:noFill/>
              </p:spPr>
              <p:txBody>
                <a:bodyPr wrap="none" rtlCol="0">
                  <a:spAutoFit/>
                </a:bodyPr>
                <a:lstStyle/>
                <a:p>
                  <a:pPr algn="ctr"/>
                  <a:r>
                    <a:rPr lang="en-US" b="1" dirty="0">
                      <a:solidFill>
                        <a:schemeClr val="bg2">
                          <a:lumMod val="50000"/>
                        </a:schemeClr>
                      </a:solidFill>
                      <a:latin typeface="Arial" panose="020B0604020202020204" pitchFamily="34" charset="0"/>
                      <a:cs typeface="Arial" panose="020B0604020202020204" pitchFamily="34" charset="0"/>
                    </a:rPr>
                    <a:t>Introduction</a:t>
                  </a:r>
                </a:p>
              </p:txBody>
            </p:sp>
          </p:grpSp>
          <p:grpSp>
            <p:nvGrpSpPr>
              <p:cNvPr id="20" name="Group 19">
                <a:extLst>
                  <a:ext uri="{FF2B5EF4-FFF2-40B4-BE49-F238E27FC236}">
                    <a16:creationId xmlns:a16="http://schemas.microsoft.com/office/drawing/2014/main" id="{1895869A-1115-A2CD-CB12-29C2A8BF2400}"/>
                  </a:ext>
                </a:extLst>
              </p:cNvPr>
              <p:cNvGrpSpPr/>
              <p:nvPr/>
            </p:nvGrpSpPr>
            <p:grpSpPr>
              <a:xfrm>
                <a:off x="2844800" y="1046502"/>
                <a:ext cx="1828800" cy="477279"/>
                <a:chOff x="465235" y="141883"/>
                <a:chExt cx="1828800" cy="477279"/>
              </a:xfrm>
            </p:grpSpPr>
            <p:sp>
              <p:nvSpPr>
                <p:cNvPr id="46" name="TextBox 45">
                  <a:extLst>
                    <a:ext uri="{FF2B5EF4-FFF2-40B4-BE49-F238E27FC236}">
                      <a16:creationId xmlns:a16="http://schemas.microsoft.com/office/drawing/2014/main" id="{DB226AA7-DE39-7F9C-50DE-993E7333790D}"/>
                    </a:ext>
                  </a:extLst>
                </p:cNvPr>
                <p:cNvSpPr txBox="1"/>
                <p:nvPr/>
              </p:nvSpPr>
              <p:spPr>
                <a:xfrm>
                  <a:off x="465235" y="496051"/>
                  <a:ext cx="1828800" cy="123111"/>
                </a:xfrm>
                <a:prstGeom prst="rect">
                  <a:avLst/>
                </a:prstGeom>
                <a:solidFill>
                  <a:schemeClr val="accent5">
                    <a:lumMod val="60000"/>
                    <a:lumOff val="40000"/>
                  </a:schemeClr>
                </a:solidFill>
                <a:ln>
                  <a:solidFill>
                    <a:schemeClr val="accent5">
                      <a:lumMod val="60000"/>
                      <a:lumOff val="40000"/>
                    </a:schemeClr>
                  </a:solidFill>
                </a:ln>
              </p:spPr>
              <p:txBody>
                <a:bodyPr wrap="square" rtlCol="0">
                  <a:spAutoFit/>
                </a:bodyPr>
                <a:lstStyle/>
                <a:p>
                  <a:endParaRPr lang="en-US" sz="200" dirty="0">
                    <a:solidFill>
                      <a:schemeClr val="accent1">
                        <a:lumMod val="40000"/>
                        <a:lumOff val="60000"/>
                      </a:schemeClr>
                    </a:solidFill>
                    <a:latin typeface="Arial" panose="020B0604020202020204" pitchFamily="34" charset="0"/>
                    <a:cs typeface="Arial" panose="020B0604020202020204" pitchFamily="34" charset="0"/>
                  </a:endParaRPr>
                </a:p>
              </p:txBody>
            </p:sp>
            <p:sp>
              <p:nvSpPr>
                <p:cNvPr id="47" name="TextBox 46">
                  <a:extLst>
                    <a:ext uri="{FF2B5EF4-FFF2-40B4-BE49-F238E27FC236}">
                      <a16:creationId xmlns:a16="http://schemas.microsoft.com/office/drawing/2014/main" id="{45C5D63D-4C6D-BF8E-8F95-908AE19AC12A}"/>
                    </a:ext>
                  </a:extLst>
                </p:cNvPr>
                <p:cNvSpPr txBox="1"/>
                <p:nvPr/>
              </p:nvSpPr>
              <p:spPr>
                <a:xfrm>
                  <a:off x="780754" y="141883"/>
                  <a:ext cx="1197765" cy="369332"/>
                </a:xfrm>
                <a:prstGeom prst="rect">
                  <a:avLst/>
                </a:prstGeom>
                <a:noFill/>
              </p:spPr>
              <p:txBody>
                <a:bodyPr wrap="none" rtlCol="0">
                  <a:spAutoFit/>
                </a:bodyPr>
                <a:lstStyle/>
                <a:p>
                  <a:pPr algn="ctr"/>
                  <a:r>
                    <a:rPr lang="en-US" dirty="0">
                      <a:solidFill>
                        <a:schemeClr val="bg2">
                          <a:lumMod val="75000"/>
                        </a:schemeClr>
                      </a:solidFill>
                      <a:latin typeface="Arial" panose="020B0604020202020204" pitchFamily="34" charset="0"/>
                      <a:cs typeface="Arial" panose="020B0604020202020204" pitchFamily="34" charset="0"/>
                    </a:rPr>
                    <a:t>Chapter 1</a:t>
                  </a:r>
                </a:p>
              </p:txBody>
            </p:sp>
          </p:grpSp>
          <p:grpSp>
            <p:nvGrpSpPr>
              <p:cNvPr id="21" name="Group 20">
                <a:extLst>
                  <a:ext uri="{FF2B5EF4-FFF2-40B4-BE49-F238E27FC236}">
                    <a16:creationId xmlns:a16="http://schemas.microsoft.com/office/drawing/2014/main" id="{8289FFC9-FB17-2EC3-D679-8A5AF9C47E05}"/>
                  </a:ext>
                </a:extLst>
              </p:cNvPr>
              <p:cNvGrpSpPr/>
              <p:nvPr/>
            </p:nvGrpSpPr>
            <p:grpSpPr>
              <a:xfrm>
                <a:off x="5181600" y="1046502"/>
                <a:ext cx="1828800" cy="477279"/>
                <a:chOff x="465235" y="141883"/>
                <a:chExt cx="1828800" cy="477279"/>
              </a:xfrm>
            </p:grpSpPr>
            <p:sp>
              <p:nvSpPr>
                <p:cNvPr id="28" name="TextBox 27">
                  <a:extLst>
                    <a:ext uri="{FF2B5EF4-FFF2-40B4-BE49-F238E27FC236}">
                      <a16:creationId xmlns:a16="http://schemas.microsoft.com/office/drawing/2014/main" id="{5B3B11FE-7E64-D30D-4F70-C007EEAC9524}"/>
                    </a:ext>
                  </a:extLst>
                </p:cNvPr>
                <p:cNvSpPr txBox="1"/>
                <p:nvPr/>
              </p:nvSpPr>
              <p:spPr>
                <a:xfrm>
                  <a:off x="465235" y="496051"/>
                  <a:ext cx="1828800" cy="123111"/>
                </a:xfrm>
                <a:prstGeom prst="rect">
                  <a:avLst/>
                </a:prstGeom>
                <a:solidFill>
                  <a:schemeClr val="accent5">
                    <a:lumMod val="60000"/>
                    <a:lumOff val="40000"/>
                  </a:schemeClr>
                </a:solidFill>
                <a:ln>
                  <a:solidFill>
                    <a:schemeClr val="accent5">
                      <a:lumMod val="60000"/>
                      <a:lumOff val="40000"/>
                    </a:schemeClr>
                  </a:solidFill>
                </a:ln>
              </p:spPr>
              <p:txBody>
                <a:bodyPr wrap="square" rtlCol="0">
                  <a:spAutoFit/>
                </a:bodyPr>
                <a:lstStyle/>
                <a:p>
                  <a:endParaRPr lang="en-US" sz="200" dirty="0">
                    <a:solidFill>
                      <a:schemeClr val="accent1">
                        <a:lumMod val="40000"/>
                        <a:lumOff val="60000"/>
                      </a:schemeClr>
                    </a:solidFill>
                    <a:latin typeface="Arial" panose="020B0604020202020204" pitchFamily="34" charset="0"/>
                    <a:cs typeface="Arial" panose="020B0604020202020204" pitchFamily="34" charset="0"/>
                  </a:endParaRPr>
                </a:p>
              </p:txBody>
            </p:sp>
            <p:sp>
              <p:nvSpPr>
                <p:cNvPr id="29" name="TextBox 28">
                  <a:extLst>
                    <a:ext uri="{FF2B5EF4-FFF2-40B4-BE49-F238E27FC236}">
                      <a16:creationId xmlns:a16="http://schemas.microsoft.com/office/drawing/2014/main" id="{67C407E0-B8CA-2B03-8CC5-D34D8123A52B}"/>
                    </a:ext>
                  </a:extLst>
                </p:cNvPr>
                <p:cNvSpPr txBox="1"/>
                <p:nvPr/>
              </p:nvSpPr>
              <p:spPr>
                <a:xfrm>
                  <a:off x="775144" y="141883"/>
                  <a:ext cx="1208985" cy="369332"/>
                </a:xfrm>
                <a:prstGeom prst="rect">
                  <a:avLst/>
                </a:prstGeom>
                <a:noFill/>
              </p:spPr>
              <p:txBody>
                <a:bodyPr wrap="none" rtlCol="0">
                  <a:spAutoFit/>
                </a:bodyPr>
                <a:lstStyle/>
                <a:p>
                  <a:pPr algn="ctr"/>
                  <a:r>
                    <a:rPr lang="en-US" dirty="0">
                      <a:solidFill>
                        <a:schemeClr val="bg2">
                          <a:lumMod val="75000"/>
                        </a:schemeClr>
                      </a:solidFill>
                      <a:latin typeface="Arial" panose="020B0604020202020204" pitchFamily="34" charset="0"/>
                      <a:cs typeface="Arial" panose="020B0604020202020204" pitchFamily="34" charset="0"/>
                    </a:rPr>
                    <a:t>Chapter 2</a:t>
                  </a:r>
                </a:p>
              </p:txBody>
            </p:sp>
          </p:grpSp>
          <p:grpSp>
            <p:nvGrpSpPr>
              <p:cNvPr id="22" name="Group 21">
                <a:extLst>
                  <a:ext uri="{FF2B5EF4-FFF2-40B4-BE49-F238E27FC236}">
                    <a16:creationId xmlns:a16="http://schemas.microsoft.com/office/drawing/2014/main" id="{12441829-692B-F65E-1795-39BE7E2611FD}"/>
                  </a:ext>
                </a:extLst>
              </p:cNvPr>
              <p:cNvGrpSpPr/>
              <p:nvPr/>
            </p:nvGrpSpPr>
            <p:grpSpPr>
              <a:xfrm>
                <a:off x="7518400" y="1046502"/>
                <a:ext cx="1828800" cy="477279"/>
                <a:chOff x="465235" y="141883"/>
                <a:chExt cx="1828800" cy="477279"/>
              </a:xfrm>
            </p:grpSpPr>
            <p:sp>
              <p:nvSpPr>
                <p:cNvPr id="26" name="TextBox 25">
                  <a:extLst>
                    <a:ext uri="{FF2B5EF4-FFF2-40B4-BE49-F238E27FC236}">
                      <a16:creationId xmlns:a16="http://schemas.microsoft.com/office/drawing/2014/main" id="{D29B54D2-9AB5-ED96-7DB8-334665876C25}"/>
                    </a:ext>
                  </a:extLst>
                </p:cNvPr>
                <p:cNvSpPr txBox="1"/>
                <p:nvPr/>
              </p:nvSpPr>
              <p:spPr>
                <a:xfrm>
                  <a:off x="465235" y="496051"/>
                  <a:ext cx="1828800" cy="123111"/>
                </a:xfrm>
                <a:prstGeom prst="rect">
                  <a:avLst/>
                </a:prstGeom>
                <a:solidFill>
                  <a:schemeClr val="accent5">
                    <a:lumMod val="60000"/>
                    <a:lumOff val="40000"/>
                  </a:schemeClr>
                </a:solidFill>
                <a:ln>
                  <a:solidFill>
                    <a:schemeClr val="accent5">
                      <a:lumMod val="60000"/>
                      <a:lumOff val="40000"/>
                    </a:schemeClr>
                  </a:solidFill>
                </a:ln>
              </p:spPr>
              <p:txBody>
                <a:bodyPr wrap="square" rtlCol="0">
                  <a:spAutoFit/>
                </a:bodyPr>
                <a:lstStyle/>
                <a:p>
                  <a:endParaRPr lang="en-US" sz="200" dirty="0">
                    <a:solidFill>
                      <a:schemeClr val="accent1">
                        <a:lumMod val="40000"/>
                        <a:lumOff val="60000"/>
                      </a:schemeClr>
                    </a:solidFill>
                    <a:latin typeface="Arial" panose="020B0604020202020204" pitchFamily="34" charset="0"/>
                    <a:cs typeface="Arial" panose="020B0604020202020204" pitchFamily="34" charset="0"/>
                  </a:endParaRPr>
                </a:p>
              </p:txBody>
            </p:sp>
            <p:sp>
              <p:nvSpPr>
                <p:cNvPr id="27" name="TextBox 26">
                  <a:extLst>
                    <a:ext uri="{FF2B5EF4-FFF2-40B4-BE49-F238E27FC236}">
                      <a16:creationId xmlns:a16="http://schemas.microsoft.com/office/drawing/2014/main" id="{41D3D222-AB8E-5A93-7CC1-B132EF671696}"/>
                    </a:ext>
                  </a:extLst>
                </p:cNvPr>
                <p:cNvSpPr txBox="1"/>
                <p:nvPr/>
              </p:nvSpPr>
              <p:spPr>
                <a:xfrm>
                  <a:off x="772740" y="141883"/>
                  <a:ext cx="1213794" cy="369332"/>
                </a:xfrm>
                <a:prstGeom prst="rect">
                  <a:avLst/>
                </a:prstGeom>
                <a:noFill/>
              </p:spPr>
              <p:txBody>
                <a:bodyPr wrap="none" rtlCol="0">
                  <a:spAutoFit/>
                </a:bodyPr>
                <a:lstStyle/>
                <a:p>
                  <a:pPr algn="ctr"/>
                  <a:r>
                    <a:rPr lang="en-US" dirty="0">
                      <a:solidFill>
                        <a:schemeClr val="bg2">
                          <a:lumMod val="75000"/>
                        </a:schemeClr>
                      </a:solidFill>
                      <a:latin typeface="Arial" panose="020B0604020202020204" pitchFamily="34" charset="0"/>
                      <a:cs typeface="Arial" panose="020B0604020202020204" pitchFamily="34" charset="0"/>
                    </a:rPr>
                    <a:t>Chapter 3</a:t>
                  </a:r>
                </a:p>
              </p:txBody>
            </p:sp>
          </p:grpSp>
          <p:grpSp>
            <p:nvGrpSpPr>
              <p:cNvPr id="23" name="Group 22">
                <a:extLst>
                  <a:ext uri="{FF2B5EF4-FFF2-40B4-BE49-F238E27FC236}">
                    <a16:creationId xmlns:a16="http://schemas.microsoft.com/office/drawing/2014/main" id="{4CCCE455-88AC-12D5-14B6-3EBADFEDE82C}"/>
                  </a:ext>
                </a:extLst>
              </p:cNvPr>
              <p:cNvGrpSpPr/>
              <p:nvPr/>
            </p:nvGrpSpPr>
            <p:grpSpPr>
              <a:xfrm>
                <a:off x="9855200" y="1046502"/>
                <a:ext cx="1828800" cy="477279"/>
                <a:chOff x="465235" y="141883"/>
                <a:chExt cx="1828800" cy="477279"/>
              </a:xfrm>
            </p:grpSpPr>
            <p:sp>
              <p:nvSpPr>
                <p:cNvPr id="24" name="TextBox 23">
                  <a:extLst>
                    <a:ext uri="{FF2B5EF4-FFF2-40B4-BE49-F238E27FC236}">
                      <a16:creationId xmlns:a16="http://schemas.microsoft.com/office/drawing/2014/main" id="{069FC9A1-04BA-F4BC-8393-B8C69674E1D3}"/>
                    </a:ext>
                  </a:extLst>
                </p:cNvPr>
                <p:cNvSpPr txBox="1"/>
                <p:nvPr/>
              </p:nvSpPr>
              <p:spPr>
                <a:xfrm>
                  <a:off x="465235" y="496051"/>
                  <a:ext cx="1828800" cy="123111"/>
                </a:xfrm>
                <a:prstGeom prst="rect">
                  <a:avLst/>
                </a:prstGeom>
                <a:solidFill>
                  <a:schemeClr val="accent5">
                    <a:lumMod val="60000"/>
                    <a:lumOff val="40000"/>
                  </a:schemeClr>
                </a:solidFill>
                <a:ln>
                  <a:solidFill>
                    <a:schemeClr val="accent5">
                      <a:lumMod val="60000"/>
                      <a:lumOff val="40000"/>
                    </a:schemeClr>
                  </a:solidFill>
                </a:ln>
              </p:spPr>
              <p:txBody>
                <a:bodyPr wrap="square" rtlCol="0">
                  <a:spAutoFit/>
                </a:bodyPr>
                <a:lstStyle/>
                <a:p>
                  <a:endParaRPr lang="en-US" sz="200" dirty="0">
                    <a:solidFill>
                      <a:schemeClr val="accent1">
                        <a:lumMod val="40000"/>
                        <a:lumOff val="60000"/>
                      </a:schemeClr>
                    </a:solidFill>
                    <a:latin typeface="Arial" panose="020B0604020202020204" pitchFamily="34" charset="0"/>
                    <a:cs typeface="Arial" panose="020B0604020202020204" pitchFamily="34" charset="0"/>
                  </a:endParaRPr>
                </a:p>
              </p:txBody>
            </p:sp>
            <p:sp>
              <p:nvSpPr>
                <p:cNvPr id="25" name="TextBox 24">
                  <a:extLst>
                    <a:ext uri="{FF2B5EF4-FFF2-40B4-BE49-F238E27FC236}">
                      <a16:creationId xmlns:a16="http://schemas.microsoft.com/office/drawing/2014/main" id="{4E7C1546-0714-6C4E-D69E-1DF8F075C95E}"/>
                    </a:ext>
                  </a:extLst>
                </p:cNvPr>
                <p:cNvSpPr txBox="1"/>
                <p:nvPr/>
              </p:nvSpPr>
              <p:spPr>
                <a:xfrm>
                  <a:off x="791978" y="141883"/>
                  <a:ext cx="1175322" cy="369332"/>
                </a:xfrm>
                <a:prstGeom prst="rect">
                  <a:avLst/>
                </a:prstGeom>
                <a:noFill/>
              </p:spPr>
              <p:txBody>
                <a:bodyPr wrap="none" rtlCol="0">
                  <a:spAutoFit/>
                </a:bodyPr>
                <a:lstStyle/>
                <a:p>
                  <a:pPr algn="ctr"/>
                  <a:r>
                    <a:rPr lang="en-US" dirty="0">
                      <a:solidFill>
                        <a:schemeClr val="bg2">
                          <a:lumMod val="75000"/>
                        </a:schemeClr>
                      </a:solidFill>
                      <a:latin typeface="Arial" panose="020B0604020202020204" pitchFamily="34" charset="0"/>
                      <a:cs typeface="Arial" panose="020B0604020202020204" pitchFamily="34" charset="0"/>
                    </a:rPr>
                    <a:t>Summary</a:t>
                  </a:r>
                </a:p>
              </p:txBody>
            </p:sp>
          </p:grpSp>
        </p:grpSp>
      </p:grpSp>
      <p:pic>
        <p:nvPicPr>
          <p:cNvPr id="38" name="Picture 37">
            <a:extLst>
              <a:ext uri="{FF2B5EF4-FFF2-40B4-BE49-F238E27FC236}">
                <a16:creationId xmlns:a16="http://schemas.microsoft.com/office/drawing/2014/main" id="{8424B09C-8ED8-0385-A9D0-30DA67E51BD2}"/>
              </a:ext>
            </a:extLst>
          </p:cNvPr>
          <p:cNvPicPr>
            <a:picLocks noChangeAspect="1"/>
          </p:cNvPicPr>
          <p:nvPr/>
        </p:nvPicPr>
        <p:blipFill>
          <a:blip r:embed="rId3"/>
          <a:stretch>
            <a:fillRect/>
          </a:stretch>
        </p:blipFill>
        <p:spPr>
          <a:xfrm>
            <a:off x="511628" y="1726115"/>
            <a:ext cx="11172372" cy="4269695"/>
          </a:xfrm>
          <a:prstGeom prst="rect">
            <a:avLst/>
          </a:prstGeom>
        </p:spPr>
      </p:pic>
    </p:spTree>
    <p:extLst>
      <p:ext uri="{BB962C8B-B14F-4D97-AF65-F5344CB8AC3E}">
        <p14:creationId xmlns:p14="http://schemas.microsoft.com/office/powerpoint/2010/main" val="3354302298"/>
      </p:ext>
    </p:extLst>
  </p:cSld>
  <p:clrMapOvr>
    <a:masterClrMapping/>
  </p:clrMapOvr>
</p:sld>
</file>

<file path=ppt/theme/theme1.xml><?xml version="1.0" encoding="utf-8"?>
<a:theme xmlns:a="http://schemas.openxmlformats.org/drawingml/2006/main" name="Office Theme">
  <a:themeElements>
    <a:clrScheme name="Blue">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AE6F2518-B084-4896-AF52-66CC2144AA2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 2013 - 2022</Template>
  <TotalTime>9041</TotalTime>
  <Words>4768</Words>
  <Application>Microsoft Macintosh PowerPoint</Application>
  <PresentationFormat>Widescreen</PresentationFormat>
  <Paragraphs>956</Paragraphs>
  <Slides>51</Slides>
  <Notes>45</Notes>
  <HiddenSlides>10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51</vt:i4>
      </vt:variant>
    </vt:vector>
  </HeadingPairs>
  <TitlesOfParts>
    <vt:vector size="58" baseType="lpstr">
      <vt:lpstr>Adelle Sans Devanagari</vt:lpstr>
      <vt:lpstr>Arial</vt:lpstr>
      <vt:lpstr>Calibri</vt:lpstr>
      <vt:lpstr>Helvetica</vt:lpstr>
      <vt:lpstr>Times New Roman</vt:lpstr>
      <vt:lpstr>Wingdings</vt:lpstr>
      <vt:lpstr>Office Theme</vt:lpstr>
      <vt:lpstr>Fish-ics:  Cold Pool Influences on Commercial Species Dynamics in the Mid-Atlantic Bight </vt:lpstr>
      <vt:lpstr>Fish-ics: Fish &amp; Physics </vt:lpstr>
      <vt:lpstr>Mid-Atlantic Bight Cold Pool = Major Fish-ics</vt:lpstr>
      <vt:lpstr>The Cold Pool Extent Depends on Season</vt:lpstr>
      <vt:lpstr>Timing of Cold Pool Formation/Breakdown Varies </vt:lpstr>
      <vt:lpstr>Ecological Processes and the Cold Pool</vt:lpstr>
      <vt:lpstr>Ecological Processes and the Cold Pool</vt:lpstr>
      <vt:lpstr>Cold Pool Supports Commercial and Recreational Fisheries </vt:lpstr>
      <vt:lpstr>The Mid Atlantic Bight and Cold Pool are Changing</vt:lpstr>
      <vt:lpstr>PowerPoint Presentation</vt:lpstr>
      <vt:lpstr>Community Research Priorities </vt:lpstr>
      <vt:lpstr>PowerPoint Presentation</vt:lpstr>
      <vt:lpstr>Chapter 1 Overview</vt:lpstr>
      <vt:lpstr>Hypotheses:</vt:lpstr>
      <vt:lpstr>Species </vt:lpstr>
      <vt:lpstr>Hypotheses:</vt:lpstr>
      <vt:lpstr>New Jersey Department of Environmental Protection  Ocean Trawl Survey</vt:lpstr>
      <vt:lpstr>PowerPoint Presentation</vt:lpstr>
      <vt:lpstr>PowerPoint Presentation</vt:lpstr>
      <vt:lpstr>PowerPoint Presentation</vt:lpstr>
      <vt:lpstr>H2: Decadal and Seasonal Trends in Distribution </vt:lpstr>
      <vt:lpstr>Chapter 1 Recap</vt:lpstr>
      <vt:lpstr>Chapter 2 Overview</vt:lpstr>
      <vt:lpstr>Hypothesis:</vt:lpstr>
      <vt:lpstr>PowerPoint Presentation</vt:lpstr>
      <vt:lpstr>Lease Area Overlap?</vt:lpstr>
      <vt:lpstr>Hypothesis:</vt:lpstr>
      <vt:lpstr>Methods</vt:lpstr>
      <vt:lpstr>Methods</vt:lpstr>
      <vt:lpstr>Chapter 2 Recap</vt:lpstr>
      <vt:lpstr>Chapter 3 Overview</vt:lpstr>
      <vt:lpstr>Hypothesis</vt:lpstr>
      <vt:lpstr>PowerPoint Presentation</vt:lpstr>
      <vt:lpstr>Menhaden are Important Prey </vt:lpstr>
      <vt:lpstr>Hypothesis</vt:lpstr>
      <vt:lpstr>Fisheries-Dependent Catch Data</vt:lpstr>
      <vt:lpstr>Temperature Model and Observations</vt:lpstr>
      <vt:lpstr>Does the timing of breakdown affect fish presence?</vt:lpstr>
      <vt:lpstr>Chapter 3 Recap</vt:lpstr>
      <vt:lpstr>PowerPoint Presentation</vt:lpstr>
      <vt:lpstr>Thank you! </vt:lpstr>
      <vt:lpstr>Outline</vt:lpstr>
      <vt:lpstr>Cold Pool is a Key Driver of Biology</vt:lpstr>
      <vt:lpstr>Chapter 1:  Establishing  a Baseline: exploring trends in commercial fish distribution and the Mid-Atlantic Bight cold pool over the last for 30 years. </vt:lpstr>
      <vt:lpstr>Total Number of Fish Caught at Different Bottom Temperatures</vt:lpstr>
      <vt:lpstr>Chapter 2:  Longfin Squid  (Doryteuthis (Amerigo) pealeii) seasonal spring migration and cold pool setup</vt:lpstr>
      <vt:lpstr>Climate Concerns</vt:lpstr>
      <vt:lpstr>Chapter 3: Bunker presence in the fall in connection with Mid-Atlantic cold pool breakdown</vt:lpstr>
      <vt:lpstr>PowerPoint Presentation</vt:lpstr>
      <vt:lpstr>PowerPoint Presentation</vt:lpstr>
      <vt:lpstr>PowerPoint Presentation</vt:lpstr>
    </vt:vector>
  </TitlesOfParts>
  <Manager>Dr. Josh Kohut</Manager>
  <Company>Rutgers University</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Fish-ics:  Cold Pool Influences on Commercial Species Dynamics in the Mid-Atlantic Bight </dc:title>
  <dc:subject>Ph.D. Dissertation Proposal</dc:subject>
  <dc:creator>Samantha Alaimo</dc:creator>
  <cp:keywords/>
  <dc:description>Ph.D. Dissertation Proposal (August 2, 2023) 
Committee: 
Dr. Josh Kohut (advisor), Dr. Daphne Munroe, Dr. Travis Miles, Dr. Grace Saba, Dr. David Secor (University of Maryland)</dc:description>
  <cp:lastModifiedBy>Samantha Alaimo</cp:lastModifiedBy>
  <cp:revision>255</cp:revision>
  <dcterms:created xsi:type="dcterms:W3CDTF">2023-07-21T17:49:28Z</dcterms:created>
  <dcterms:modified xsi:type="dcterms:W3CDTF">2024-01-31T15:52:14Z</dcterms:modified>
  <cp:category/>
</cp:coreProperties>
</file>