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3"/>
    <p:restoredTop sz="94613"/>
  </p:normalViewPr>
  <p:slideViewPr>
    <p:cSldViewPr snapToGrid="0" snapToObjects="1">
      <p:cViewPr varScale="1">
        <p:scale>
          <a:sx n="99" d="100"/>
          <a:sy n="99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2680-4F05-CF40-89B5-21B3126CBC77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190-A4F1-504E-AC83-56B39A5F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2680-4F05-CF40-89B5-21B3126CBC77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190-A4F1-504E-AC83-56B39A5F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5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2680-4F05-CF40-89B5-21B3126CBC77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190-A4F1-504E-AC83-56B39A5F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2680-4F05-CF40-89B5-21B3126CBC77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190-A4F1-504E-AC83-56B39A5F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2680-4F05-CF40-89B5-21B3126CBC77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190-A4F1-504E-AC83-56B39A5F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3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2680-4F05-CF40-89B5-21B3126CBC77}" type="datetimeFigureOut">
              <a:rPr lang="en-US" smtClean="0"/>
              <a:t>9/23/17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190-A4F1-504E-AC83-56B39A5F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2680-4F05-CF40-89B5-21B3126CBC77}" type="datetimeFigureOut">
              <a:rPr lang="en-US" smtClean="0"/>
              <a:t>9/23/17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190-A4F1-504E-AC83-56B39A5F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2680-4F05-CF40-89B5-21B3126CBC77}" type="datetimeFigureOut">
              <a:rPr lang="en-US" smtClean="0"/>
              <a:t>9/23/17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190-A4F1-504E-AC83-56B39A5F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2680-4F05-CF40-89B5-21B3126CBC77}" type="datetimeFigureOut">
              <a:rPr lang="en-US" smtClean="0"/>
              <a:t>9/23/17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190-A4F1-504E-AC83-56B39A5F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2680-4F05-CF40-89B5-21B3126CBC77}" type="datetimeFigureOut">
              <a:rPr lang="en-US" smtClean="0"/>
              <a:t>9/23/17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190-A4F1-504E-AC83-56B39A5F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5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2680-4F05-CF40-89B5-21B3126CBC77}" type="datetimeFigureOut">
              <a:rPr lang="en-US" smtClean="0"/>
              <a:t>9/23/17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190-A4F1-504E-AC83-56B39A5F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6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2680-4F05-CF40-89B5-21B3126CBC77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15190-A4F1-504E-AC83-56B39A5F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94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95"/>
          <a:stretch/>
        </p:blipFill>
        <p:spPr>
          <a:xfrm>
            <a:off x="1618701" y="0"/>
            <a:ext cx="6907335" cy="6856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95684" y="2849525"/>
            <a:ext cx="1531088" cy="1148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48458" y="5987018"/>
            <a:ext cx="196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Waite et </a:t>
            </a:r>
            <a:r>
              <a:rPr lang="en-US" i="1" dirty="0"/>
              <a:t>al. </a:t>
            </a:r>
            <a:r>
              <a:rPr lang="en-US" i="1" dirty="0" smtClean="0"/>
              <a:t>in prep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1" t="38273" r="43314" b="45910"/>
          <a:stretch/>
        </p:blipFill>
        <p:spPr>
          <a:xfrm>
            <a:off x="7969926" y="2509283"/>
            <a:ext cx="2232838" cy="1488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124" y="4277933"/>
            <a:ext cx="28689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Relatively stable community </a:t>
            </a:r>
          </a:p>
          <a:p>
            <a:pPr algn="ctr"/>
            <a:r>
              <a:rPr lang="en-US" dirty="0" smtClean="0"/>
              <a:t>Structure during low chlorophyll years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6279" y="1478379"/>
            <a:ext cx="20841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Regional differences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91840" y="306350"/>
            <a:ext cx="5390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Phytoplankton communities along the WAP shelf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2017-09-23T19:20:35Z</dcterms:created>
  <dcterms:modified xsi:type="dcterms:W3CDTF">2017-09-23T19:43:10Z</dcterms:modified>
</cp:coreProperties>
</file>