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41" autoAdjust="0"/>
  </p:normalViewPr>
  <p:slideViewPr>
    <p:cSldViewPr snapToGrid="0" snapToObjects="1">
      <p:cViewPr varScale="1">
        <p:scale>
          <a:sx n="154" d="100"/>
          <a:sy n="154" d="100"/>
        </p:scale>
        <p:origin x="35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8094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92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70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35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52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oenix\Downloads\ru23.sw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oenix\Downloads\RU-22%20(1).sw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3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3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995625" y="0"/>
            <a:ext cx="7200349" cy="5143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Screenshot (5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52" y="777356"/>
            <a:ext cx="3622604" cy="2675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507" y="96956"/>
            <a:ext cx="435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Maracoos</a:t>
            </a:r>
            <a:r>
              <a:rPr lang="en-US" dirty="0" smtClean="0"/>
              <a:t> bottom temperature 10/17/13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7896" y="96957"/>
            <a:ext cx="3819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ESPRESSO 10/17/13</a:t>
            </a:r>
            <a:endParaRPr lang="en-US" dirty="0"/>
          </a:p>
        </p:txBody>
      </p:sp>
      <p:pic>
        <p:nvPicPr>
          <p:cNvPr id="9" name="Picture 8" descr="M10: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7" y="586752"/>
            <a:ext cx="3463630" cy="3068325"/>
          </a:xfrm>
          <a:prstGeom prst="rect">
            <a:avLst/>
          </a:prstGeom>
        </p:spPr>
      </p:pic>
      <p:pic>
        <p:nvPicPr>
          <p:cNvPr id="10" name="Picture 9" descr="MS9:1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37" y="1181004"/>
            <a:ext cx="919957" cy="17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Screenshot (6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62" y="675356"/>
            <a:ext cx="3956470" cy="2921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329" y="115494"/>
            <a:ext cx="428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Maracoos</a:t>
            </a:r>
            <a:r>
              <a:rPr lang="en-US" dirty="0" smtClean="0"/>
              <a:t> bottom temperature 10/24/13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31621" y="115494"/>
            <a:ext cx="3489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ESPRESSO 10/24/13</a:t>
            </a:r>
            <a:endParaRPr lang="en-US" dirty="0"/>
          </a:p>
        </p:txBody>
      </p:sp>
      <p:pic>
        <p:nvPicPr>
          <p:cNvPr id="13" name="Picture 12" descr="M10:2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9" y="813418"/>
            <a:ext cx="3664386" cy="2922571"/>
          </a:xfrm>
          <a:prstGeom prst="rect">
            <a:avLst/>
          </a:prstGeom>
        </p:spPr>
      </p:pic>
      <p:pic>
        <p:nvPicPr>
          <p:cNvPr id="14" name="Picture 13" descr="MS9:1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15" y="1543963"/>
            <a:ext cx="869173" cy="16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u23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959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U-22 (1)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 smtClean="0"/>
              <a:t>Temperature</a:t>
            </a:r>
            <a:endParaRPr lang="en" dirty="0"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344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Models: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	Espresso ROMS appears to predict </a:t>
            </a:r>
            <a:r>
              <a:rPr lang="en" sz="1400" dirty="0" smtClean="0">
                <a:solidFill>
                  <a:schemeClr val="dk1"/>
                </a:solidFill>
              </a:rPr>
              <a:t>around what </a:t>
            </a:r>
            <a:r>
              <a:rPr lang="en" sz="1400" dirty="0">
                <a:solidFill>
                  <a:schemeClr val="dk1"/>
                </a:solidFill>
              </a:rPr>
              <a:t>the glider </a:t>
            </a:r>
            <a:r>
              <a:rPr lang="en" sz="1400" dirty="0" smtClean="0">
                <a:solidFill>
                  <a:schemeClr val="dk1"/>
                </a:solidFill>
              </a:rPr>
              <a:t>measured but is often off several degrees in either direction</a:t>
            </a:r>
            <a:endParaRPr lang="en" sz="1400" dirty="0">
              <a:solidFill>
                <a:schemeClr val="dk1"/>
              </a:solidFill>
            </a:endParaRPr>
          </a:p>
          <a:p>
            <a:endParaRPr lang="en"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	MARCOOS HOPS appears </a:t>
            </a:r>
            <a:r>
              <a:rPr lang="en" sz="1400" dirty="0" smtClean="0">
                <a:solidFill>
                  <a:schemeClr val="dk1"/>
                </a:solidFill>
              </a:rPr>
              <a:t>on </a:t>
            </a:r>
            <a:r>
              <a:rPr lang="en" sz="1400" dirty="0">
                <a:solidFill>
                  <a:schemeClr val="dk1"/>
                </a:solidFill>
              </a:rPr>
              <a:t>target for measured at </a:t>
            </a:r>
            <a:r>
              <a:rPr lang="en" sz="1400" dirty="0" smtClean="0">
                <a:solidFill>
                  <a:schemeClr val="dk1"/>
                </a:solidFill>
              </a:rPr>
              <a:t>25m but high at 50m and 75m</a:t>
            </a:r>
            <a:endParaRPr lang="en" sz="1400" dirty="0">
              <a:solidFill>
                <a:schemeClr val="dk1"/>
              </a:solidFill>
            </a:endParaRPr>
          </a:p>
          <a:p>
            <a:endParaRPr lang="en"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dk1"/>
                </a:solidFill>
              </a:rPr>
              <a:t>Errors</a:t>
            </a:r>
            <a:r>
              <a:rPr lang="en" sz="1400" dirty="0">
                <a:solidFill>
                  <a:schemeClr val="dk1"/>
                </a:solidFill>
              </a:rPr>
              <a:t>: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dk1"/>
                </a:solidFill>
              </a:rPr>
              <a:t>Due to lack of Matlab knowledge our selection of tools remained limited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dk1"/>
                </a:solidFill>
              </a:rPr>
              <a:t>Animation paths are close but not exact</a:t>
            </a:r>
            <a:endParaRPr lang="en" sz="1400" dirty="0">
              <a:solidFill>
                <a:schemeClr val="dk1"/>
              </a:solidFill>
            </a:endParaRPr>
          </a:p>
          <a:p>
            <a:endParaRPr lang="en"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 </a:t>
            </a:r>
            <a:r>
              <a:rPr lang="en" sz="1400" dirty="0" smtClean="0">
                <a:solidFill>
                  <a:schemeClr val="dk1"/>
                </a:solidFill>
              </a:rPr>
              <a:t>  Verdict</a:t>
            </a:r>
            <a:r>
              <a:rPr lang="en" sz="1400" dirty="0" smtClean="0">
                <a:solidFill>
                  <a:schemeClr val="dk1"/>
                </a:solidFill>
              </a:rPr>
              <a:t>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dk1"/>
                </a:solidFill>
              </a:rPr>
              <a:t>	Despite the inprecision of our methods the MARCOOS HOPS model is clearly wrong at 	most depths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	</a:t>
            </a:r>
            <a:r>
              <a:rPr lang="en" sz="1400" smtClean="0">
                <a:solidFill>
                  <a:schemeClr val="dk1"/>
                </a:solidFill>
              </a:rPr>
              <a:t>ROMS </a:t>
            </a:r>
            <a:r>
              <a:rPr lang="en" sz="1400" dirty="0" smtClean="0">
                <a:solidFill>
                  <a:schemeClr val="dk1"/>
                </a:solidFill>
              </a:rPr>
              <a:t>Espresso appears to stay within 3 degrees of the glider </a:t>
            </a:r>
            <a:r>
              <a:rPr lang="en" sz="1400" smtClean="0">
                <a:solidFill>
                  <a:schemeClr val="dk1"/>
                </a:solidFill>
              </a:rPr>
              <a:t>until near </a:t>
            </a:r>
            <a:r>
              <a:rPr lang="en" sz="1400" dirty="0" smtClean="0">
                <a:solidFill>
                  <a:schemeClr val="dk1"/>
                </a:solidFill>
              </a:rPr>
              <a:t>shore/ </a:t>
            </a:r>
            <a:r>
              <a:rPr lang="en" sz="1400" smtClean="0">
                <a:solidFill>
                  <a:schemeClr val="dk1"/>
                </a:solidFill>
              </a:rPr>
              <a:t>near 	estuary </a:t>
            </a:r>
            <a:r>
              <a:rPr lang="en" sz="1400" dirty="0" smtClean="0">
                <a:solidFill>
                  <a:schemeClr val="dk1"/>
                </a:solidFill>
              </a:rPr>
              <a:t>where it became inconsistant and usually on the </a:t>
            </a:r>
            <a:r>
              <a:rPr lang="en" sz="1400" smtClean="0">
                <a:solidFill>
                  <a:schemeClr val="dk1"/>
                </a:solidFill>
              </a:rPr>
              <a:t>high side</a:t>
            </a:r>
            <a:endParaRPr lang="en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026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33400" y="2347375"/>
            <a:ext cx="3087700" cy="2796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9" name="Shape 29"/>
          <p:cNvSpPr/>
          <p:nvPr/>
        </p:nvSpPr>
        <p:spPr>
          <a:xfrm>
            <a:off x="1412750" y="0"/>
            <a:ext cx="1402549" cy="20211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0" name="Shape 30"/>
          <p:cNvSpPr/>
          <p:nvPr/>
        </p:nvSpPr>
        <p:spPr>
          <a:xfrm>
            <a:off x="2815300" y="0"/>
            <a:ext cx="767024" cy="2177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31" name="Shape 31"/>
          <p:cNvSpPr/>
          <p:nvPr/>
        </p:nvSpPr>
        <p:spPr>
          <a:xfrm>
            <a:off x="3582325" y="0"/>
            <a:ext cx="396950" cy="21428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32" name="Shape 32"/>
          <p:cNvSpPr/>
          <p:nvPr/>
        </p:nvSpPr>
        <p:spPr>
          <a:xfrm>
            <a:off x="-1021028" y="2219506"/>
            <a:ext cx="1328424" cy="27376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1294250" y="3065375"/>
            <a:ext cx="551499" cy="172402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34" name="Shape 34"/>
          <p:cNvSpPr txBox="1"/>
          <p:nvPr/>
        </p:nvSpPr>
        <p:spPr>
          <a:xfrm>
            <a:off x="533400" y="2021100"/>
            <a:ext cx="1638300" cy="35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Espresso ROMS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762000" y="25950"/>
            <a:ext cx="924299" cy="3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RU-28</a:t>
            </a:r>
          </a:p>
        </p:txBody>
      </p:sp>
      <p:sp>
        <p:nvSpPr>
          <p:cNvPr id="36" name="Shape 36"/>
          <p:cNvSpPr/>
          <p:nvPr/>
        </p:nvSpPr>
        <p:spPr>
          <a:xfrm>
            <a:off x="3970250" y="2921467"/>
            <a:ext cx="1916649" cy="104804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</p:sp>
      <p:sp>
        <p:nvSpPr>
          <p:cNvPr id="37" name="Shape 37"/>
          <p:cNvSpPr/>
          <p:nvPr/>
        </p:nvSpPr>
        <p:spPr>
          <a:xfrm>
            <a:off x="4187512" y="3969523"/>
            <a:ext cx="1699375" cy="104805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</p:sp>
      <p:sp>
        <p:nvSpPr>
          <p:cNvPr id="38" name="Shape 38"/>
          <p:cNvSpPr txBox="1"/>
          <p:nvPr/>
        </p:nvSpPr>
        <p:spPr>
          <a:xfrm>
            <a:off x="4248450" y="3204150"/>
            <a:ext cx="6641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15m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172250" y="4194750"/>
            <a:ext cx="6641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25m</a:t>
            </a:r>
          </a:p>
        </p:txBody>
      </p:sp>
      <p:sp>
        <p:nvSpPr>
          <p:cNvPr id="40" name="Shape 40"/>
          <p:cNvSpPr/>
          <p:nvPr/>
        </p:nvSpPr>
        <p:spPr>
          <a:xfrm>
            <a:off x="5886900" y="2921473"/>
            <a:ext cx="183324" cy="20961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</p:sp>
      <p:sp>
        <p:nvSpPr>
          <p:cNvPr id="41" name="Shape 41"/>
          <p:cNvSpPr txBox="1"/>
          <p:nvPr/>
        </p:nvSpPr>
        <p:spPr>
          <a:xfrm>
            <a:off x="3943625" y="2549050"/>
            <a:ext cx="21266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MARCOOS HOPS</a:t>
            </a:r>
          </a:p>
        </p:txBody>
      </p:sp>
      <p:sp>
        <p:nvSpPr>
          <p:cNvPr id="42" name="Shape 42"/>
          <p:cNvSpPr/>
          <p:nvPr/>
        </p:nvSpPr>
        <p:spPr>
          <a:xfrm>
            <a:off x="7825975" y="2693149"/>
            <a:ext cx="256550" cy="2468475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</p:sp>
      <p:sp>
        <p:nvSpPr>
          <p:cNvPr id="43" name="Shape 43"/>
          <p:cNvSpPr txBox="1"/>
          <p:nvPr/>
        </p:nvSpPr>
        <p:spPr>
          <a:xfrm>
            <a:off x="6901675" y="2343150"/>
            <a:ext cx="16995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Stevens NYHOPS</a:t>
            </a:r>
          </a:p>
          <a:p>
            <a:pPr>
              <a:buNone/>
            </a:pPr>
            <a:r>
              <a:rPr lang="en" sz="1200"/>
              <a:t>Surface</a:t>
            </a:r>
          </a:p>
        </p:txBody>
      </p:sp>
      <p:sp>
        <p:nvSpPr>
          <p:cNvPr id="44" name="Shape 44"/>
          <p:cNvSpPr/>
          <p:nvPr/>
        </p:nvSpPr>
        <p:spPr>
          <a:xfrm>
            <a:off x="5374225" y="236512"/>
            <a:ext cx="3013670" cy="210663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</p:sp>
      <p:sp>
        <p:nvSpPr>
          <p:cNvPr id="45" name="Shape 45"/>
          <p:cNvSpPr/>
          <p:nvPr/>
        </p:nvSpPr>
        <p:spPr>
          <a:xfrm>
            <a:off x="6989600" y="2907487"/>
            <a:ext cx="800100" cy="212407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</p:sp>
      <p:sp>
        <p:nvSpPr>
          <p:cNvPr id="46" name="Shape 46"/>
          <p:cNvSpPr txBox="1"/>
          <p:nvPr/>
        </p:nvSpPr>
        <p:spPr>
          <a:xfrm>
            <a:off x="663900" y="4651950"/>
            <a:ext cx="14733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200">
                <a:solidFill>
                  <a:srgbClr val="980000"/>
                </a:solidFill>
              </a:rPr>
              <a:t>Predicting Low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3900925" y="3516837"/>
            <a:ext cx="14733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200">
                <a:solidFill>
                  <a:srgbClr val="980000"/>
                </a:solidFill>
              </a:rPr>
              <a:t>Predicting</a:t>
            </a:r>
          </a:p>
          <a:p>
            <a:pPr lvl="0" rtl="0">
              <a:buNone/>
            </a:pPr>
            <a:r>
              <a:rPr lang="en" sz="1200">
                <a:solidFill>
                  <a:srgbClr val="980000"/>
                </a:solidFill>
              </a:rPr>
              <a:t> High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7032700" y="4726775"/>
            <a:ext cx="9242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200">
                <a:solidFill>
                  <a:srgbClr val="980000"/>
                </a:solidFill>
              </a:rPr>
              <a:t>On Target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First Look: Temperature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344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Models: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	Espresso ROMS appears to predict on the low side of what the glider measured</a:t>
            </a:r>
          </a:p>
          <a:p>
            <a:endParaRPr lang="en"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	MARCOOS HOPS appears to predict high at 15m but on target for measured at 25m</a:t>
            </a:r>
          </a:p>
          <a:p>
            <a:endParaRPr lang="en"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	Stevens NYHOPS appears to be on target for satellite measured surface temperature</a:t>
            </a:r>
          </a:p>
          <a:p>
            <a:endParaRPr lang="en" sz="1400" dirty="0">
              <a:solidFill>
                <a:schemeClr val="dk1"/>
              </a:solidFill>
            </a:endParaRPr>
          </a:p>
          <a:p>
            <a:endParaRPr lang="en"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dk1"/>
                </a:solidFill>
              </a:rPr>
              <a:t>Initial Errors</a:t>
            </a:r>
            <a:r>
              <a:rPr lang="en" sz="1400" dirty="0">
                <a:solidFill>
                  <a:schemeClr val="dk1"/>
                </a:solidFill>
              </a:rPr>
              <a:t>: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Preliminary use of web tools suffer poor resolution and flexibility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Probable initial analysis errors stemming from visual inspection</a:t>
            </a:r>
          </a:p>
          <a:p>
            <a:endParaRPr lang="en"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dk1"/>
                </a:solidFill>
              </a:rPr>
              <a:t>Immediate Goal: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dk1"/>
                </a:solidFill>
              </a:rPr>
              <a:t>	Develop </a:t>
            </a:r>
            <a:r>
              <a:rPr lang="en" sz="1400" dirty="0">
                <a:solidFill>
                  <a:schemeClr val="dk1"/>
                </a:solidFill>
              </a:rPr>
              <a:t>a more precise means of comparing model predictions to various data points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Maracoos</a:t>
            </a:r>
            <a:r>
              <a:rPr lang="en-US" dirty="0" smtClean="0"/>
              <a:t> water temperature 		</a:t>
            </a:r>
            <a:r>
              <a:rPr lang="en-US" dirty="0"/>
              <a:t>	</a:t>
            </a:r>
            <a:r>
              <a:rPr lang="en-US" dirty="0" smtClean="0"/>
              <a:t>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				 Stevens NYHOPS surface temperature</a:t>
            </a:r>
          </a:p>
        </p:txBody>
      </p:sp>
      <p:pic>
        <p:nvPicPr>
          <p:cNvPr id="7" name="Picture 6" descr="Maracoo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" y="307777"/>
            <a:ext cx="3239995" cy="2077510"/>
          </a:xfrm>
          <a:prstGeom prst="rect">
            <a:avLst/>
          </a:prstGeom>
        </p:spPr>
      </p:pic>
      <p:pic>
        <p:nvPicPr>
          <p:cNvPr id="8" name="Picture 7" descr="maracoos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10" y="188134"/>
            <a:ext cx="4525385" cy="1125520"/>
          </a:xfrm>
          <a:prstGeom prst="rect">
            <a:avLst/>
          </a:prstGeom>
        </p:spPr>
      </p:pic>
      <p:pic>
        <p:nvPicPr>
          <p:cNvPr id="9" name="Picture 8" descr="stevens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28" y="1679071"/>
            <a:ext cx="3042563" cy="2246032"/>
          </a:xfrm>
          <a:prstGeom prst="rect">
            <a:avLst/>
          </a:prstGeom>
        </p:spPr>
      </p:pic>
      <p:pic>
        <p:nvPicPr>
          <p:cNvPr id="10" name="Picture 9" descr="steven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89" y="4029677"/>
            <a:ext cx="4287308" cy="10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162" y="64888"/>
            <a:ext cx="906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Maracoos</a:t>
            </a:r>
            <a:r>
              <a:rPr lang="en-US" dirty="0" smtClean="0"/>
              <a:t> bottom temperature 9/12/13			ESPRESSO water temperature 9/12/13</a:t>
            </a:r>
          </a:p>
          <a:p>
            <a:endParaRPr lang="en-US" dirty="0"/>
          </a:p>
        </p:txBody>
      </p:sp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13" y="522958"/>
            <a:ext cx="3551747" cy="2538727"/>
          </a:xfrm>
          <a:prstGeom prst="rect">
            <a:avLst/>
          </a:prstGeom>
        </p:spPr>
      </p:pic>
      <p:pic>
        <p:nvPicPr>
          <p:cNvPr id="16" name="Picture 15" descr="M9:1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" y="588108"/>
            <a:ext cx="2940784" cy="2062092"/>
          </a:xfrm>
          <a:prstGeom prst="rect">
            <a:avLst/>
          </a:prstGeom>
        </p:spPr>
      </p:pic>
      <p:pic>
        <p:nvPicPr>
          <p:cNvPr id="17" name="Picture 16" descr="MG9:1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" y="3176701"/>
            <a:ext cx="5396399" cy="1467478"/>
          </a:xfrm>
          <a:prstGeom prst="rect">
            <a:avLst/>
          </a:prstGeom>
        </p:spPr>
      </p:pic>
      <p:pic>
        <p:nvPicPr>
          <p:cNvPr id="18" name="Picture 17" descr="MS9:1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10" y="588108"/>
            <a:ext cx="1193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1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Screenshot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13" y="814265"/>
            <a:ext cx="4280412" cy="3160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3022" y="261754"/>
            <a:ext cx="3615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ESPRESSO water temperature 9/19/13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3576" y="89579"/>
            <a:ext cx="331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Maracoos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ottom temperature 9/19/13</a:t>
            </a:r>
            <a:endParaRPr lang="en-US" dirty="0"/>
          </a:p>
        </p:txBody>
      </p:sp>
      <p:pic>
        <p:nvPicPr>
          <p:cNvPr id="9" name="Picture 8" descr="M9:2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6" y="569531"/>
            <a:ext cx="2848586" cy="2772057"/>
          </a:xfrm>
          <a:prstGeom prst="rect">
            <a:avLst/>
          </a:prstGeom>
        </p:spPr>
      </p:pic>
      <p:pic>
        <p:nvPicPr>
          <p:cNvPr id="10" name="Picture 9" descr="MG9:19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" y="3613655"/>
            <a:ext cx="4482878" cy="1224435"/>
          </a:xfrm>
          <a:prstGeom prst="rect">
            <a:avLst/>
          </a:prstGeom>
        </p:spPr>
      </p:pic>
      <p:pic>
        <p:nvPicPr>
          <p:cNvPr id="11" name="Picture 10" descr="MS9:1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98" y="972392"/>
            <a:ext cx="1193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0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Screenshot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43" y="635000"/>
            <a:ext cx="3604106" cy="2661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47" y="87261"/>
            <a:ext cx="3528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Maracoos</a:t>
            </a:r>
            <a:r>
              <a:rPr lang="en-US" dirty="0" smtClean="0"/>
              <a:t> bottom temperature 9/26/13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5043" y="87261"/>
            <a:ext cx="3604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ESPRESSO 9/26/13</a:t>
            </a:r>
            <a:endParaRPr lang="en-US" dirty="0"/>
          </a:p>
        </p:txBody>
      </p:sp>
      <p:pic>
        <p:nvPicPr>
          <p:cNvPr id="10" name="Picture 9" descr="M9:2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6" y="453211"/>
            <a:ext cx="3474911" cy="3143846"/>
          </a:xfrm>
          <a:prstGeom prst="rect">
            <a:avLst/>
          </a:prstGeom>
        </p:spPr>
      </p:pic>
      <p:pic>
        <p:nvPicPr>
          <p:cNvPr id="11" name="Picture 10" descr="MG9:26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7" y="3773081"/>
            <a:ext cx="4847071" cy="946787"/>
          </a:xfrm>
          <a:prstGeom prst="rect">
            <a:avLst/>
          </a:prstGeom>
        </p:spPr>
      </p:pic>
      <p:pic>
        <p:nvPicPr>
          <p:cNvPr id="12" name="Picture 11" descr="MS9:1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43" y="704774"/>
            <a:ext cx="1193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2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Screenshot (3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91" y="572884"/>
            <a:ext cx="4045799" cy="2987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47" y="87261"/>
            <a:ext cx="4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Maracoos</a:t>
            </a:r>
            <a:r>
              <a:rPr lang="en-US" dirty="0" smtClean="0"/>
              <a:t> bottom temperature 10/03/13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9518" y="87262"/>
            <a:ext cx="4119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ESPRESSO 10/03/13</a:t>
            </a:r>
            <a:endParaRPr lang="en-US" dirty="0"/>
          </a:p>
        </p:txBody>
      </p:sp>
      <p:pic>
        <p:nvPicPr>
          <p:cNvPr id="8" name="Picture 7" descr="M10: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7" y="438164"/>
            <a:ext cx="3354173" cy="2898975"/>
          </a:xfrm>
          <a:prstGeom prst="rect">
            <a:avLst/>
          </a:prstGeom>
        </p:spPr>
      </p:pic>
      <p:pic>
        <p:nvPicPr>
          <p:cNvPr id="9" name="Picture 8" descr="MG10: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" y="3806442"/>
            <a:ext cx="4751333" cy="938607"/>
          </a:xfrm>
          <a:prstGeom prst="rect">
            <a:avLst/>
          </a:prstGeom>
        </p:spPr>
      </p:pic>
      <p:pic>
        <p:nvPicPr>
          <p:cNvPr id="10" name="Picture 9" descr="MS9:1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20" y="915489"/>
            <a:ext cx="1193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Screenshot (4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54" y="462906"/>
            <a:ext cx="4103045" cy="2843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943" y="155129"/>
            <a:ext cx="4449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Maracoos</a:t>
            </a:r>
            <a:r>
              <a:rPr lang="en-US" dirty="0" smtClean="0"/>
              <a:t> bottom temperature 10/03/13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40954" y="155130"/>
            <a:ext cx="3916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ESPRESSO 10/03/13</a:t>
            </a:r>
            <a:endParaRPr lang="en-US" dirty="0"/>
          </a:p>
        </p:txBody>
      </p:sp>
      <p:pic>
        <p:nvPicPr>
          <p:cNvPr id="12" name="Picture 11" descr="M10:1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0" y="609015"/>
            <a:ext cx="3295044" cy="2999114"/>
          </a:xfrm>
          <a:prstGeom prst="rect">
            <a:avLst/>
          </a:prstGeom>
        </p:spPr>
      </p:pic>
      <p:pic>
        <p:nvPicPr>
          <p:cNvPr id="13" name="Picture 12" descr="MG10:1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" y="3926706"/>
            <a:ext cx="5430776" cy="1054131"/>
          </a:xfrm>
          <a:prstGeom prst="rect">
            <a:avLst/>
          </a:prstGeom>
        </p:spPr>
      </p:pic>
      <p:pic>
        <p:nvPicPr>
          <p:cNvPr id="14" name="Picture 13" descr="MS9:1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04" y="1037426"/>
            <a:ext cx="999494" cy="18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43883"/>
      </p:ext>
    </p:extLst>
  </p:cSld>
  <p:clrMapOvr>
    <a:masterClrMapping/>
  </p:clrMapOvr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72</Words>
  <Application>Microsoft Office PowerPoint</Application>
  <PresentationFormat>On-screen Show (16:9)</PresentationFormat>
  <Paragraphs>59</Paragraphs>
  <Slides>14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light-gradient</vt:lpstr>
      <vt:lpstr>PowerPoint Presentation</vt:lpstr>
      <vt:lpstr>PowerPoint Presentation</vt:lpstr>
      <vt:lpstr>First Look: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Temperature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Phoenix</cp:lastModifiedBy>
  <cp:revision>25</cp:revision>
  <dcterms:modified xsi:type="dcterms:W3CDTF">2013-12-10T07:25:12Z</dcterms:modified>
</cp:coreProperties>
</file>