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356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491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2458" algn="l" defTabSz="438491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4915" algn="l" defTabSz="438491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77373" algn="l" defTabSz="438491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69821" algn="l" defTabSz="438491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62269" algn="l" defTabSz="438491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54717" algn="l" defTabSz="438491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47174" algn="l" defTabSz="438491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39632" algn="l" defTabSz="438491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5588" autoAdjust="0"/>
    <p:restoredTop sz="95482" autoAdjust="0"/>
  </p:normalViewPr>
  <p:slideViewPr>
    <p:cSldViewPr>
      <p:cViewPr varScale="1">
        <p:scale>
          <a:sx n="17" d="100"/>
          <a:sy n="17" d="100"/>
        </p:scale>
        <p:origin x="-1112" y="-16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18D8C-63E2-4FF1-B1D8-4E3451AB8D10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AED6F-8F67-4F1E-BBC8-706245571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799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6912" algn="l" defTabSz="913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3824" algn="l" defTabSz="913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0717" algn="l" defTabSz="913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7629" algn="l" defTabSz="913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4541" algn="l" defTabSz="913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741453" algn="l" defTabSz="913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198346" algn="l" defTabSz="913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655258" algn="l" defTabSz="91382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ED6F-8F67-4F1E-BBC8-7062455716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137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786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312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573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334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8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80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622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424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558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512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59000"/>
            <a:lum bright="20000" contrast="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38B2-7003-42A6-B3F1-0540A3398524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0614F-EE1F-45A6-9CBE-34B078E97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92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.png"/><Relationship Id="rId4" Type="http://schemas.openxmlformats.org/officeDocument/2006/relationships/image" Target="../media/image3.emf"/><Relationship Id="rId7" Type="http://schemas.openxmlformats.org/officeDocument/2006/relationships/image" Target="../media/image6.pn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0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8.jpe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734800" y="1524000"/>
            <a:ext cx="19588075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Chemical, Physical and Biological Effects of Hurricane Irene and Hurricane Sandy</a:t>
            </a:r>
          </a:p>
          <a:p>
            <a:pPr algn="ctr"/>
            <a:r>
              <a:rPr lang="en-US" sz="47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Nelle D’Aversa, Kevin O’Rourke, </a:t>
            </a:r>
            <a:r>
              <a:rPr lang="en-US" sz="4700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Skyler</a:t>
            </a:r>
            <a:r>
              <a:rPr lang="en-US" sz="47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Gray, Alison </a:t>
            </a:r>
            <a:r>
              <a:rPr lang="en-US" sz="4700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Belsky</a:t>
            </a:r>
            <a:r>
              <a:rPr lang="en-US" sz="47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, Michael </a:t>
            </a:r>
            <a:r>
              <a:rPr lang="en-US" sz="4700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Glincman</a:t>
            </a:r>
            <a:r>
              <a:rPr lang="en-US" sz="47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,  Peter </a:t>
            </a:r>
            <a:r>
              <a:rPr lang="en-US" sz="4700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Habib</a:t>
            </a:r>
            <a:r>
              <a:rPr lang="en-US" sz="47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, Tommy </a:t>
            </a:r>
            <a:r>
              <a:rPr lang="en-US" sz="4700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Raybould</a:t>
            </a:r>
            <a:r>
              <a:rPr lang="en-US" sz="47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, Katie </a:t>
            </a:r>
            <a:r>
              <a:rPr lang="en-US" sz="4700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Saldutti</a:t>
            </a:r>
            <a:endParaRPr lang="en-US" sz="4700" dirty="0" smtClean="0">
              <a:solidFill>
                <a:schemeClr val="bg1"/>
              </a:solidFill>
              <a:latin typeface="Times New Roman"/>
              <a:cs typeface="Times New Roman" pitchFamily="18" charset="0"/>
            </a:endParaRPr>
          </a:p>
          <a:p>
            <a:pPr algn="ctr"/>
            <a:endParaRPr lang="en-US" sz="4700" dirty="0" smtClean="0">
              <a:solidFill>
                <a:schemeClr val="bg1"/>
              </a:solidFill>
              <a:latin typeface="Times New Roman"/>
              <a:cs typeface="Times New Roman" pitchFamily="18" charset="0"/>
            </a:endParaRPr>
          </a:p>
          <a:p>
            <a:pPr algn="ctr"/>
            <a:r>
              <a:rPr lang="en-US" sz="47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Scott Glenn, Oscar Schofield and Josh </a:t>
            </a:r>
            <a:r>
              <a:rPr lang="en-US" sz="4700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Kohut</a:t>
            </a:r>
            <a:endParaRPr lang="en-US" sz="4700" dirty="0" smtClean="0">
              <a:solidFill>
                <a:schemeClr val="bg1"/>
              </a:solidFill>
              <a:latin typeface="Times New Roman"/>
              <a:cs typeface="Times New Roman" pitchFamily="18" charset="0"/>
            </a:endParaRPr>
          </a:p>
          <a:p>
            <a:pPr algn="ctr"/>
            <a:endParaRPr lang="en-US" sz="4700" dirty="0" smtClean="0">
              <a:solidFill>
                <a:schemeClr val="bg1"/>
              </a:solidFill>
              <a:latin typeface="Times New Roman"/>
              <a:cs typeface="Times New Roman" pitchFamily="18" charset="0"/>
            </a:endParaRPr>
          </a:p>
          <a:p>
            <a:pPr algn="ctr"/>
            <a:r>
              <a:rPr lang="en-US" sz="4700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Rutgers University </a:t>
            </a:r>
            <a:endParaRPr lang="en-US" sz="4700" b="1" dirty="0" smtClean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48" name="Picture 4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3105" y="4953000"/>
            <a:ext cx="742969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26252" y="20650200"/>
            <a:ext cx="692654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37600" y="12877800"/>
            <a:ext cx="754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sea-water-salinity 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54600" y="25984200"/>
            <a:ext cx="716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17602200" y="299466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Changes in salinity during Hurricane Irene recorded by RU16 (6/12 – 9/07)(RU16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 Deployment Dock).</a:t>
            </a:r>
            <a:endParaRPr lang="en-US" sz="14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025808" y="19050000"/>
            <a:ext cx="864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Graph of historical water levels and the maximum storm tide recorded during Hurricane Iren (NOAA Water Level and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 Meteorological Data Report for Hurricane Irene).</a:t>
            </a:r>
            <a:endParaRPr lang="en-US" sz="14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442400" y="25069800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Tack of Hurricane Irene (NOAA Water Level and Meteorological Report for Hurricane Irene). </a:t>
            </a:r>
            <a:endParaRPr lang="en-US" sz="14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909000" y="11582400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Hurricane Irene over the North East Coast (NOAA Water Level and Meteorological Data Report for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Hurricane Irene). </a:t>
            </a:r>
            <a:endParaRPr lang="en-US" sz="14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136600" y="29943623"/>
            <a:ext cx="6965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Changes in water temperature during Hurricane Irene (8/12 – 9/05) (RU16 Deployment Dock).</a:t>
            </a:r>
            <a:endParaRPr lang="en-US" sz="14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84200"/>
            <a:ext cx="768773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330769" y="26005612"/>
            <a:ext cx="7585631" cy="394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838200" y="29943623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Changes in Salinity during Hurricane Sandy (10/26 – 11/05). </a:t>
            </a:r>
            <a:endParaRPr lang="en-US" sz="14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220200" y="29946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Changes in temperature during Hurricane Sandy (10/26 – 11/05).</a:t>
            </a:r>
            <a:endParaRPr lang="en-US" sz="14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68" name="Picture 67" descr="sea-water-temperature imag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12800" y="259842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34747200" y="27051000"/>
            <a:ext cx="8077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/>
              </a:rPr>
              <a:t>References</a:t>
            </a:r>
          </a:p>
          <a:p>
            <a:pPr indent="-457200"/>
            <a:r>
              <a:rPr lang="en-US" sz="1800" dirty="0" err="1" smtClean="0">
                <a:solidFill>
                  <a:schemeClr val="bg1"/>
                </a:solidFill>
                <a:latin typeface="Times New Roman"/>
              </a:rPr>
              <a:t>Fanelli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</a:rPr>
              <a:t>, Colleen, and Paul </a:t>
            </a:r>
            <a:r>
              <a:rPr lang="en-US" sz="1800" dirty="0" err="1" smtClean="0">
                <a:solidFill>
                  <a:schemeClr val="bg1"/>
                </a:solidFill>
                <a:latin typeface="Times New Roman"/>
              </a:rPr>
              <a:t>Fanelli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</a:rPr>
              <a:t>. "Hurricane Irene." NOAA Water Level and Meteorological Data Report. National Oceanic and Atmospheric Administration, 14 Oct. 2011. Web. 19 Nov. 2013.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1800" u="sng" dirty="0" err="1" smtClean="0">
                <a:solidFill>
                  <a:schemeClr val="bg1"/>
                </a:solidFill>
                <a:latin typeface="Times New Roman"/>
              </a:rPr>
              <a:t>http</a:t>
            </a:r>
            <a:r>
              <a:rPr lang="en-US" sz="1800" u="sng" dirty="0" err="1" smtClean="0">
                <a:solidFill>
                  <a:schemeClr val="bg1"/>
                </a:solidFill>
                <a:latin typeface="Times New Roman"/>
              </a:rPr>
              <a:t>://tidesandcurrents.noaa.gov/publications/Hurricane_Irene_Water_Level_and_Meteorological_Data_Report.</a:t>
            </a:r>
            <a:r>
              <a:rPr lang="en-US" sz="1800" u="sng" dirty="0" err="1" smtClean="0">
                <a:solidFill>
                  <a:schemeClr val="bg1"/>
                </a:solidFill>
                <a:latin typeface="Times New Roman"/>
              </a:rPr>
              <a:t>pdf</a:t>
            </a:r>
            <a:endParaRPr lang="en-US" sz="1800" dirty="0" smtClean="0">
              <a:solidFill>
                <a:schemeClr val="bg1"/>
              </a:solidFill>
              <a:latin typeface="Times New Roman"/>
            </a:endParaRPr>
          </a:p>
          <a:p>
            <a:pPr indent="-457200"/>
            <a:endParaRPr lang="en-US" sz="1800" dirty="0" smtClean="0">
              <a:solidFill>
                <a:schemeClr val="bg1"/>
              </a:solidFill>
              <a:latin typeface="Times New Roman"/>
            </a:endParaRPr>
          </a:p>
          <a:p>
            <a:pPr indent="-457200"/>
            <a:r>
              <a:rPr lang="en-US" sz="1800" dirty="0" smtClean="0">
                <a:solidFill>
                  <a:schemeClr val="bg1"/>
                </a:solidFill>
                <a:latin typeface="Times New Roman"/>
              </a:rPr>
              <a:t>"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</a:rPr>
              <a:t>RU16 Deployment Dock." RU-COOL Slocum Glider Mission Control. RU Marine Sciences, </a:t>
            </a:r>
            <a:r>
              <a:rPr lang="en-US" sz="1800" dirty="0" err="1" smtClean="0">
                <a:solidFill>
                  <a:schemeClr val="bg1"/>
                </a:solidFill>
                <a:latin typeface="Times New Roman"/>
              </a:rPr>
              <a:t>n.d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</a:rPr>
              <a:t>. Web. 03 Dec. 2013.</a:t>
            </a:r>
          </a:p>
          <a:p>
            <a:pPr indent="-457200"/>
            <a:endParaRPr lang="en-US" sz="1800" dirty="0" smtClean="0">
              <a:solidFill>
                <a:schemeClr val="bg1"/>
              </a:solidFill>
              <a:latin typeface="Times New Roman"/>
            </a:endParaRPr>
          </a:p>
          <a:p>
            <a:pPr indent="-457200"/>
            <a:r>
              <a:rPr lang="en-US" sz="1800" dirty="0" smtClean="0">
                <a:solidFill>
                  <a:schemeClr val="bg1"/>
                </a:solidFill>
                <a:latin typeface="Times New Roman"/>
              </a:rPr>
              <a:t>RU23 Deployment Dock." RU-COOL Slocum Glider Mission Control. </a:t>
            </a:r>
            <a:r>
              <a:rPr lang="en-US" sz="1800" dirty="0" err="1" smtClean="0">
                <a:solidFill>
                  <a:schemeClr val="bg1"/>
                </a:solidFill>
                <a:latin typeface="Times New Roman"/>
              </a:rPr>
              <a:t>N.p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</a:rPr>
              <a:t>., </a:t>
            </a:r>
            <a:r>
              <a:rPr lang="en-US" sz="1800" dirty="0" err="1" smtClean="0">
                <a:solidFill>
                  <a:schemeClr val="bg1"/>
                </a:solidFill>
                <a:latin typeface="Times New Roman"/>
              </a:rPr>
              <a:t>n.d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</a:rPr>
              <a:t>. Web. 03 Dec. 2013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20" name="Picture 19" descr="DownloadedFile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13870471"/>
            <a:ext cx="6477000" cy="4851499"/>
          </a:xfrm>
          <a:prstGeom prst="rect">
            <a:avLst/>
          </a:prstGeom>
        </p:spPr>
      </p:pic>
      <p:pic>
        <p:nvPicPr>
          <p:cNvPr id="22" name="Picture 21" descr="images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" y="990600"/>
            <a:ext cx="2552700" cy="2552700"/>
          </a:xfrm>
          <a:prstGeom prst="rect">
            <a:avLst/>
          </a:prstGeom>
        </p:spPr>
      </p:pic>
      <p:pic>
        <p:nvPicPr>
          <p:cNvPr id="23" name="Picture 22" descr="DownloadedFile-1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14600" y="990600"/>
            <a:ext cx="2362200" cy="2834640"/>
          </a:xfrm>
          <a:prstGeom prst="rect">
            <a:avLst/>
          </a:prstGeom>
        </p:spPr>
      </p:pic>
      <p:pic>
        <p:nvPicPr>
          <p:cNvPr id="25" name="Picture 24" descr="o-SANDY-SURGE-570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9913" y="5532438"/>
            <a:ext cx="5576887" cy="7435849"/>
          </a:xfrm>
          <a:prstGeom prst="rect">
            <a:avLst/>
          </a:prstGeom>
        </p:spPr>
      </p:pic>
      <p:pic>
        <p:nvPicPr>
          <p:cNvPr id="26" name="Picture 25" descr="Picture 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92000" y="9296400"/>
            <a:ext cx="19434955" cy="14401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71800" y="12954000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The effects of Hurricane Sandy’s storm surge in Staten Island, New York. </a:t>
            </a:r>
            <a:endParaRPr lang="en-US" sz="14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18745200"/>
            <a:ext cx="569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Wind speeds of Hurricane Sandy as the storm moves towards the East coast. </a:t>
            </a:r>
            <a:endParaRPr lang="en-US" sz="14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30" name="Picture 29" descr="oct29_surge_ac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4613" y="19723100"/>
            <a:ext cx="7620000" cy="508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14600" y="24765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/>
              </a:rPr>
              <a:t>Observed and predicted storm tides during Hurricane Sandy. Observed storm tides is was not available for entire course of Hurricane Sandy. </a:t>
            </a:r>
            <a:endParaRPr lang="en-US" sz="1400" dirty="0">
              <a:solidFill>
                <a:schemeClr val="bg1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354</Words>
  <Application>Microsoft Macintosh PowerPoint</Application>
  <PresentationFormat>Custom</PresentationFormat>
  <Paragraphs>26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Genco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Nelle D'Aversa</cp:lastModifiedBy>
  <cp:revision>277</cp:revision>
  <dcterms:created xsi:type="dcterms:W3CDTF">2013-12-06T03:15:14Z</dcterms:created>
  <dcterms:modified xsi:type="dcterms:W3CDTF">2013-12-06T03:24:51Z</dcterms:modified>
</cp:coreProperties>
</file>