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1032D-1475-E34B-9A5E-461CB79D50DD}" type="datetimeFigureOut">
              <a:rPr lang="en-US" smtClean="0"/>
              <a:t>12/9/13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3DD02-B8CA-684C-8F25-E480C73C19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nefsc.noaa.gov/press_release/2010/News/NR1025/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nefsc.noaa.gov/sos/spsyn/af/sturgeon/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http://www.nefsc.noaa.gov/press_release/2010/News/NR1025/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F473-A32C-451C-BBC4-529046F0FB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http://www.nefsc.noaa.gov/sos/spsyn/af/sturgeon/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F473-A32C-451C-BBC4-529046F0FB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lphaLcParenBoth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salinity (b) water mass fronts (grey arrows show the mean surface current or the average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movement of water during the fishes detection) (c) and the unique water mass in which the glider detected the Atlantic sturgeon (Nov. 2-15, 2011)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MARACOOS SEMI-ANNUAL REPORT: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12/1/2012 – 5/31/2013</a:t>
            </a:r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F473-A32C-451C-BBC4-529046F0FB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2012,</a:t>
            </a:r>
            <a:r>
              <a:rPr lang="en-US" baseline="0" dirty="0" smtClean="0"/>
              <a:t> hoping to find migratory patterns using gliders.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F9B03-63FB-4256-9593-03B69EE8A4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83E1-1FE8-5B48-ABA8-098B1C3371A5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BE63-87F7-C041-BE36-9C714FD34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83E1-1FE8-5B48-ABA8-098B1C3371A5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BE63-87F7-C041-BE36-9C714FD34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83E1-1FE8-5B48-ABA8-098B1C3371A5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BE63-87F7-C041-BE36-9C714FD34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83E1-1FE8-5B48-ABA8-098B1C3371A5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BE63-87F7-C041-BE36-9C714FD34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83E1-1FE8-5B48-ABA8-098B1C3371A5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BE63-87F7-C041-BE36-9C714FD34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83E1-1FE8-5B48-ABA8-098B1C3371A5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BE63-87F7-C041-BE36-9C714FD34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83E1-1FE8-5B48-ABA8-098B1C3371A5}" type="datetimeFigureOut">
              <a:rPr lang="en-US" smtClean="0"/>
              <a:t>12/9/13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BE63-87F7-C041-BE36-9C714FD34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83E1-1FE8-5B48-ABA8-098B1C3371A5}" type="datetimeFigureOut">
              <a:rPr lang="en-US" smtClean="0"/>
              <a:t>12/9/13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BE63-87F7-C041-BE36-9C714FD34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83E1-1FE8-5B48-ABA8-098B1C3371A5}" type="datetimeFigureOut">
              <a:rPr lang="en-US" smtClean="0"/>
              <a:t>12/9/13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BE63-87F7-C041-BE36-9C714FD34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83E1-1FE8-5B48-ABA8-098B1C3371A5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BE63-87F7-C041-BE36-9C714FD34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83E1-1FE8-5B48-ABA8-098B1C3371A5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BE63-87F7-C041-BE36-9C714FD34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83E1-1FE8-5B48-ABA8-098B1C3371A5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7BE63-87F7-C041-BE36-9C714FD34F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4284"/>
            <a:ext cx="7772400" cy="14700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u="sng" dirty="0" smtClean="0"/>
              <a:t>Migration Patterns of Fish in the Northeast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0508" y="5105400"/>
            <a:ext cx="6400800" cy="1752600"/>
          </a:xfrm>
        </p:spPr>
        <p:txBody>
          <a:bodyPr>
            <a:normAutofit/>
          </a:bodyPr>
          <a:lstStyle/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Kara Millaci, Kara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Kowalczuk</a:t>
            </a:r>
            <a:r>
              <a:rPr lang="en-US" sz="1600" dirty="0" smtClean="0">
                <a:solidFill>
                  <a:srgbClr val="000000"/>
                </a:solidFill>
              </a:rPr>
              <a:t>, Sam Ratcliff, </a:t>
            </a:r>
            <a:r>
              <a:rPr lang="en-US" sz="1600" dirty="0">
                <a:solidFill>
                  <a:srgbClr val="000000"/>
                </a:solidFill>
              </a:rPr>
              <a:t>Mendel </a:t>
            </a:r>
            <a:r>
              <a:rPr lang="en-US" sz="1600" dirty="0" err="1" smtClean="0">
                <a:solidFill>
                  <a:srgbClr val="000000"/>
                </a:solidFill>
              </a:rPr>
              <a:t>Teitelbaum</a:t>
            </a:r>
            <a:r>
              <a:rPr lang="en-US" sz="1600" dirty="0" smtClean="0">
                <a:solidFill>
                  <a:srgbClr val="000000"/>
                </a:solidFill>
              </a:rPr>
              <a:t>, Mike </a:t>
            </a:r>
            <a:r>
              <a:rPr lang="en-US" sz="1600" dirty="0" err="1" smtClean="0">
                <a:solidFill>
                  <a:srgbClr val="000000"/>
                </a:solidFill>
              </a:rPr>
              <a:t>Mcardle</a:t>
            </a:r>
            <a:r>
              <a:rPr lang="en-US" sz="1600" dirty="0" smtClean="0">
                <a:solidFill>
                  <a:srgbClr val="000000"/>
                </a:solidFill>
              </a:rPr>
              <a:t>, Kyle </a:t>
            </a:r>
            <a:r>
              <a:rPr lang="en-US" sz="1600" dirty="0" err="1" smtClean="0">
                <a:solidFill>
                  <a:srgbClr val="000000"/>
                </a:solidFill>
              </a:rPr>
              <a:t>Hafstad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sturg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93" y="2072147"/>
            <a:ext cx="2520707" cy="1681672"/>
          </a:xfrm>
          <a:prstGeom prst="rect">
            <a:avLst/>
          </a:prstGeom>
        </p:spPr>
      </p:pic>
      <p:pic>
        <p:nvPicPr>
          <p:cNvPr id="5" name="Content Placeholder 7" descr="sand tiger shark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5636" y="2072147"/>
            <a:ext cx="2464552" cy="1681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635" y="1944309"/>
            <a:ext cx="2700066" cy="25740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099" y="1914565"/>
            <a:ext cx="7774670" cy="43764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Very </a:t>
            </a:r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igratory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Tuna has been spotted in most areas across the globe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Tagged fish have been spotted traveling from South Atlantic to North Atlantic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large mass of Bluefin tuna are found in Northeast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6099" y="344905"/>
            <a:ext cx="83329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Migratio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 Patterns of Bluefin Tuna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581" y="4214926"/>
            <a:ext cx="2700066" cy="2574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29" y="4246130"/>
            <a:ext cx="2867557" cy="254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633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41" y="224135"/>
            <a:ext cx="7970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Reasons Why They Migrate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659" y="1311216"/>
            <a:ext cx="833958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Salinity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Food Abundance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Tuna fish are predators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They migrate where prey is available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Baitfish move towards the coastline when temperature increases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This provides a food source for tuna so they also migrate</a:t>
            </a:r>
          </a:p>
          <a:p>
            <a:pPr lvl="1"/>
            <a:r>
              <a:rPr lang="en-US" sz="2000" dirty="0" smtClean="0"/>
              <a:t>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957" y="4001170"/>
            <a:ext cx="3069407" cy="2803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2" y="3995362"/>
            <a:ext cx="3093108" cy="281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804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6787" y="327652"/>
            <a:ext cx="6164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Comparisons of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Data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22" y="1925379"/>
            <a:ext cx="3357832" cy="4337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85" y="1842517"/>
            <a:ext cx="3403121" cy="4420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150" y="1354347"/>
            <a:ext cx="191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Fall 2011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8185" y="1354347"/>
            <a:ext cx="203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11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59" y="1893560"/>
            <a:ext cx="3530473" cy="4505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970" y="1873596"/>
            <a:ext cx="3525286" cy="45252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0031" y="595070"/>
            <a:ext cx="6164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Comparisons of Data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160" y="1406106"/>
            <a:ext cx="125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9970" y="1518400"/>
            <a:ext cx="138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80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Atlantic Sturgeon</a:t>
            </a:r>
            <a:endParaRPr lang="en-US" b="1" u="sng" dirty="0"/>
          </a:p>
        </p:txBody>
      </p:sp>
      <p:pic>
        <p:nvPicPr>
          <p:cNvPr id="4" name="Content Placeholder 3" descr="sturge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6537385" cy="43613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Regional Distribution</a:t>
            </a:r>
            <a:endParaRPr lang="en-US" b="1" u="sng" dirty="0"/>
          </a:p>
        </p:txBody>
      </p:sp>
      <p:pic>
        <p:nvPicPr>
          <p:cNvPr id="4" name="Content Placeholder 3" descr="char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219200"/>
            <a:ext cx="6553200" cy="5181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Spatial Distribution</a:t>
            </a:r>
            <a:endParaRPr lang="en-US" b="1" u="sng" dirty="0"/>
          </a:p>
        </p:txBody>
      </p:sp>
      <p:pic>
        <p:nvPicPr>
          <p:cNvPr id="4" name="Content Placeholder 3" descr="fig42_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295400"/>
            <a:ext cx="5943600" cy="5257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Specific Water Body Masses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r="2726"/>
          <a:stretch>
            <a:fillRect/>
          </a:stretch>
        </p:blipFill>
        <p:spPr bwMode="auto">
          <a:xfrm>
            <a:off x="1447800" y="1219200"/>
            <a:ext cx="6400799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Sand Tiger Shark</a:t>
            </a:r>
            <a:endParaRPr lang="en-US" b="1" u="sng" dirty="0"/>
          </a:p>
        </p:txBody>
      </p:sp>
      <p:pic>
        <p:nvPicPr>
          <p:cNvPr id="8" name="Content Placeholder 7" descr="sand tiger shark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371600"/>
            <a:ext cx="7010400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6019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Also known as sand sharks, gray nurse sharks, or sand tigers.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Fun Facts!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only known shark that stores air in its stomach to maintain neutral buoyancy.</a:t>
            </a:r>
          </a:p>
          <a:p>
            <a:r>
              <a:rPr lang="en-US" dirty="0" smtClean="0"/>
              <a:t>Docile animals, despite its fierce appearance.</a:t>
            </a:r>
          </a:p>
          <a:p>
            <a:r>
              <a:rPr lang="en-US" dirty="0" smtClean="0"/>
              <a:t> Brown-gray, 6.5-10.5 feet long, 200-350 lbs, 15 yrs or more. </a:t>
            </a:r>
          </a:p>
          <a:p>
            <a:r>
              <a:rPr lang="en-US" dirty="0" smtClean="0"/>
              <a:t>Feed on bony fishes, small sharks, rays, squids, crabs, and lobsters.</a:t>
            </a:r>
          </a:p>
          <a:p>
            <a:r>
              <a:rPr lang="en-US" dirty="0" smtClean="0"/>
              <a:t>Low reproduction rate.</a:t>
            </a:r>
            <a:endParaRPr lang="en-US" dirty="0"/>
          </a:p>
        </p:txBody>
      </p:sp>
      <p:pic>
        <p:nvPicPr>
          <p:cNvPr id="5" name="Content Placeholder 4" descr="sand-tiger-shar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71153"/>
            <a:ext cx="4038600" cy="27840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Migratory Patterns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7086600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Close to the shoreline</a:t>
            </a:r>
          </a:p>
          <a:p>
            <a:r>
              <a:rPr lang="en-US" dirty="0" smtClean="0"/>
              <a:t>Found </a:t>
            </a:r>
            <a:r>
              <a:rPr lang="en-US" dirty="0"/>
              <a:t>in all warm seas except </a:t>
            </a:r>
            <a:r>
              <a:rPr lang="en-US" dirty="0" smtClean="0"/>
              <a:t>the </a:t>
            </a:r>
            <a:r>
              <a:rPr lang="en-US" dirty="0"/>
              <a:t>eastern Pacific. </a:t>
            </a:r>
            <a:endParaRPr lang="en-US" dirty="0" smtClean="0"/>
          </a:p>
          <a:p>
            <a:r>
              <a:rPr lang="en-US" dirty="0" smtClean="0"/>
              <a:t>Western Atlantic: Gulf of Maine to Argentina. </a:t>
            </a:r>
          </a:p>
          <a:p>
            <a:r>
              <a:rPr lang="en-US" dirty="0"/>
              <a:t>A migratory species in parts of its </a:t>
            </a:r>
            <a:r>
              <a:rPr lang="en-US" dirty="0" smtClean="0"/>
              <a:t>range: </a:t>
            </a:r>
            <a:endParaRPr lang="en-US" dirty="0" smtClean="0"/>
          </a:p>
          <a:p>
            <a:pPr lvl="1"/>
            <a:r>
              <a:rPr lang="en-US" dirty="0" smtClean="0"/>
              <a:t>Pole ward </a:t>
            </a:r>
            <a:r>
              <a:rPr lang="en-US" dirty="0"/>
              <a:t>migration occurs in the summer and equatorial migration in autumn and winter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4400" y="5872371"/>
            <a:ext cx="739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"Sand Tiger Sharks, </a:t>
            </a:r>
            <a:r>
              <a:rPr lang="en-US" sz="1500" i="1" dirty="0" err="1" smtClean="0"/>
              <a:t>Carcharias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taurus</a:t>
            </a:r>
            <a:r>
              <a:rPr lang="en-US" sz="1500" dirty="0" smtClean="0"/>
              <a:t> ~ MarineBio.org." </a:t>
            </a:r>
            <a:r>
              <a:rPr lang="en-US" sz="1500" dirty="0" err="1" smtClean="0"/>
              <a:t>MarineBio</a:t>
            </a:r>
            <a:r>
              <a:rPr lang="en-US" sz="1500" dirty="0" smtClean="0"/>
              <a:t> Conservation Society. Web. Monday, December 02, 2013. &lt;http://marinebio.org/species.asp?id=92&gt;. Last update: 1/14/2013 2:22:00 PM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Migration Patterns</a:t>
            </a:r>
            <a:endParaRPr lang="en-US" b="1" u="sng" dirty="0"/>
          </a:p>
        </p:txBody>
      </p:sp>
      <p:pic>
        <p:nvPicPr>
          <p:cNvPr id="7" name="Content Placeholder 6" descr="Sprin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4538989" cy="4320993"/>
          </a:xfrm>
        </p:spPr>
      </p:pic>
      <p:pic>
        <p:nvPicPr>
          <p:cNvPr id="8" name="Content Placeholder 7" descr="fall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752599"/>
            <a:ext cx="4500487" cy="4352237"/>
          </a:xfrm>
        </p:spPr>
      </p:pic>
      <p:sp>
        <p:nvSpPr>
          <p:cNvPr id="9" name="TextBox 8"/>
          <p:cNvSpPr txBox="1"/>
          <p:nvPr/>
        </p:nvSpPr>
        <p:spPr>
          <a:xfrm>
            <a:off x="12954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 2011-2012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Fall 2011-2012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437</Words>
  <Application>Microsoft Macintosh PowerPoint</Application>
  <PresentationFormat>On-screen Show (4:3)</PresentationFormat>
  <Paragraphs>57</Paragraphs>
  <Slides>13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Migration Patterns of Fish in the Northeast</vt:lpstr>
      <vt:lpstr>Atlantic Sturgeon</vt:lpstr>
      <vt:lpstr>Regional Distribution</vt:lpstr>
      <vt:lpstr>Spatial Distribution</vt:lpstr>
      <vt:lpstr>Specific Water Body Masses</vt:lpstr>
      <vt:lpstr>Sand Tiger Shark</vt:lpstr>
      <vt:lpstr>Fun Facts!</vt:lpstr>
      <vt:lpstr>Migratory Patterns</vt:lpstr>
      <vt:lpstr>Migration Patterns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Migration Patterns of Fish in Northeast</dc:title>
  <dc:creator>Kara Millaci</dc:creator>
  <cp:lastModifiedBy>Kara Millaci</cp:lastModifiedBy>
  <cp:revision>3</cp:revision>
  <dcterms:created xsi:type="dcterms:W3CDTF">2013-12-10T02:51:07Z</dcterms:created>
  <dcterms:modified xsi:type="dcterms:W3CDTF">2013-12-10T03:05:48Z</dcterms:modified>
</cp:coreProperties>
</file>