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43891200" cy="32918400"/>
  <p:notesSz cx="6858000" cy="9144000"/>
  <p:defaultTextStyle>
    <a:defPPr>
      <a:defRPr lang="en-US"/>
    </a:defPPr>
    <a:lvl1pPr marL="0" algn="l" defTabSz="4389120" rtl="0" eaLnBrk="1" latinLnBrk="0" hangingPunct="1">
      <a:defRPr sz="8600" kern="1200">
        <a:solidFill>
          <a:schemeClr val="tx1"/>
        </a:solidFill>
        <a:latin typeface="+mn-lt"/>
        <a:ea typeface="+mn-ea"/>
        <a:cs typeface="+mn-cs"/>
      </a:defRPr>
    </a:lvl1pPr>
    <a:lvl2pPr marL="2194560" algn="l" defTabSz="4389120" rtl="0" eaLnBrk="1" latinLnBrk="0" hangingPunct="1">
      <a:defRPr sz="8600" kern="1200">
        <a:solidFill>
          <a:schemeClr val="tx1"/>
        </a:solidFill>
        <a:latin typeface="+mn-lt"/>
        <a:ea typeface="+mn-ea"/>
        <a:cs typeface="+mn-cs"/>
      </a:defRPr>
    </a:lvl2pPr>
    <a:lvl3pPr marL="4389120" algn="l" defTabSz="4389120" rtl="0" eaLnBrk="1" latinLnBrk="0" hangingPunct="1">
      <a:defRPr sz="8600" kern="1200">
        <a:solidFill>
          <a:schemeClr val="tx1"/>
        </a:solidFill>
        <a:latin typeface="+mn-lt"/>
        <a:ea typeface="+mn-ea"/>
        <a:cs typeface="+mn-cs"/>
      </a:defRPr>
    </a:lvl3pPr>
    <a:lvl4pPr marL="6583680" algn="l" defTabSz="4389120" rtl="0" eaLnBrk="1" latinLnBrk="0" hangingPunct="1">
      <a:defRPr sz="8600" kern="1200">
        <a:solidFill>
          <a:schemeClr val="tx1"/>
        </a:solidFill>
        <a:latin typeface="+mn-lt"/>
        <a:ea typeface="+mn-ea"/>
        <a:cs typeface="+mn-cs"/>
      </a:defRPr>
    </a:lvl4pPr>
    <a:lvl5pPr marL="8778240" algn="l" defTabSz="4389120" rtl="0" eaLnBrk="1" latinLnBrk="0" hangingPunct="1">
      <a:defRPr sz="8600" kern="1200">
        <a:solidFill>
          <a:schemeClr val="tx1"/>
        </a:solidFill>
        <a:latin typeface="+mn-lt"/>
        <a:ea typeface="+mn-ea"/>
        <a:cs typeface="+mn-cs"/>
      </a:defRPr>
    </a:lvl5pPr>
    <a:lvl6pPr marL="10972800" algn="l" defTabSz="4389120" rtl="0" eaLnBrk="1" latinLnBrk="0" hangingPunct="1">
      <a:defRPr sz="8600" kern="1200">
        <a:solidFill>
          <a:schemeClr val="tx1"/>
        </a:solidFill>
        <a:latin typeface="+mn-lt"/>
        <a:ea typeface="+mn-ea"/>
        <a:cs typeface="+mn-cs"/>
      </a:defRPr>
    </a:lvl6pPr>
    <a:lvl7pPr marL="13167360" algn="l" defTabSz="4389120" rtl="0" eaLnBrk="1" latinLnBrk="0" hangingPunct="1">
      <a:defRPr sz="8600" kern="1200">
        <a:solidFill>
          <a:schemeClr val="tx1"/>
        </a:solidFill>
        <a:latin typeface="+mn-lt"/>
        <a:ea typeface="+mn-ea"/>
        <a:cs typeface="+mn-cs"/>
      </a:defRPr>
    </a:lvl7pPr>
    <a:lvl8pPr marL="15361920" algn="l" defTabSz="4389120" rtl="0" eaLnBrk="1" latinLnBrk="0" hangingPunct="1">
      <a:defRPr sz="8600" kern="1200">
        <a:solidFill>
          <a:schemeClr val="tx1"/>
        </a:solidFill>
        <a:latin typeface="+mn-lt"/>
        <a:ea typeface="+mn-ea"/>
        <a:cs typeface="+mn-cs"/>
      </a:defRPr>
    </a:lvl8pPr>
    <a:lvl9pPr marL="17556480" algn="l" defTabSz="4389120" rtl="0" eaLnBrk="1" latinLnBrk="0" hangingPunct="1">
      <a:defRPr sz="86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3500" autoAdjust="0"/>
  </p:normalViewPr>
  <p:slideViewPr>
    <p:cSldViewPr>
      <p:cViewPr varScale="1">
        <p:scale>
          <a:sx n="15" d="100"/>
          <a:sy n="15" d="100"/>
        </p:scale>
        <p:origin x="-1200" y="-168"/>
      </p:cViewPr>
      <p:guideLst>
        <p:guide orient="horz" pos="10368"/>
        <p:guide pos="13824"/>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1840" y="10226042"/>
            <a:ext cx="37307520" cy="7056120"/>
          </a:xfrm>
        </p:spPr>
        <p:txBody>
          <a:bodyPr/>
          <a:lstStyle/>
          <a:p>
            <a:r>
              <a:rPr lang="en-US" smtClean="0"/>
              <a:t>Click to edit Master title style</a:t>
            </a:r>
            <a:endParaRPr lang="en-US"/>
          </a:p>
        </p:txBody>
      </p:sp>
      <p:sp>
        <p:nvSpPr>
          <p:cNvPr id="3" name="Subtitle 2"/>
          <p:cNvSpPr>
            <a:spLocks noGrp="1"/>
          </p:cNvSpPr>
          <p:nvPr>
            <p:ph type="subTitle" idx="1"/>
          </p:nvPr>
        </p:nvSpPr>
        <p:spPr>
          <a:xfrm>
            <a:off x="6583680" y="18653760"/>
            <a:ext cx="30723840" cy="8412480"/>
          </a:xfrm>
        </p:spPr>
        <p:txBody>
          <a:bodyPr/>
          <a:lstStyle>
            <a:lvl1pPr marL="0" indent="0" algn="ctr">
              <a:buNone/>
              <a:defRPr>
                <a:solidFill>
                  <a:schemeClr val="tx1">
                    <a:tint val="75000"/>
                  </a:schemeClr>
                </a:solidFill>
              </a:defRPr>
            </a:lvl1pPr>
            <a:lvl2pPr marL="2194560" indent="0" algn="ctr">
              <a:buNone/>
              <a:defRPr>
                <a:solidFill>
                  <a:schemeClr val="tx1">
                    <a:tint val="75000"/>
                  </a:schemeClr>
                </a:solidFill>
              </a:defRPr>
            </a:lvl2pPr>
            <a:lvl3pPr marL="4389120" indent="0" algn="ctr">
              <a:buNone/>
              <a:defRPr>
                <a:solidFill>
                  <a:schemeClr val="tx1">
                    <a:tint val="75000"/>
                  </a:schemeClr>
                </a:solidFill>
              </a:defRPr>
            </a:lvl3pPr>
            <a:lvl4pPr marL="6583680" indent="0" algn="ctr">
              <a:buNone/>
              <a:defRPr>
                <a:solidFill>
                  <a:schemeClr val="tx1">
                    <a:tint val="75000"/>
                  </a:schemeClr>
                </a:solidFill>
              </a:defRPr>
            </a:lvl4pPr>
            <a:lvl5pPr marL="8778240" indent="0" algn="ctr">
              <a:buNone/>
              <a:defRPr>
                <a:solidFill>
                  <a:schemeClr val="tx1">
                    <a:tint val="75000"/>
                  </a:schemeClr>
                </a:solidFill>
              </a:defRPr>
            </a:lvl5pPr>
            <a:lvl6pPr marL="10972800" indent="0" algn="ctr">
              <a:buNone/>
              <a:defRPr>
                <a:solidFill>
                  <a:schemeClr val="tx1">
                    <a:tint val="75000"/>
                  </a:schemeClr>
                </a:solidFill>
              </a:defRPr>
            </a:lvl6pPr>
            <a:lvl7pPr marL="13167360" indent="0" algn="ctr">
              <a:buNone/>
              <a:defRPr>
                <a:solidFill>
                  <a:schemeClr val="tx1">
                    <a:tint val="75000"/>
                  </a:schemeClr>
                </a:solidFill>
              </a:defRPr>
            </a:lvl7pPr>
            <a:lvl8pPr marL="15361920" indent="0" algn="ctr">
              <a:buNone/>
              <a:defRPr>
                <a:solidFill>
                  <a:schemeClr val="tx1">
                    <a:tint val="75000"/>
                  </a:schemeClr>
                </a:solidFill>
              </a:defRPr>
            </a:lvl8pPr>
            <a:lvl9pPr marL="1755648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ED394FC-AF41-404D-ACB3-C80997448791}" type="datetimeFigureOut">
              <a:rPr lang="en-US" smtClean="0"/>
              <a:pPr/>
              <a:t>12/8/2009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852EA2-9939-42CA-AEAE-C62ED71C24D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ED394FC-AF41-404D-ACB3-C80997448791}" type="datetimeFigureOut">
              <a:rPr lang="en-US" smtClean="0"/>
              <a:pPr/>
              <a:t>12/8/2009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852EA2-9939-42CA-AEAE-C62ED71C24D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821120" y="1318265"/>
            <a:ext cx="9875520" cy="2808732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194560" y="1318265"/>
            <a:ext cx="28895040" cy="2808732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ED394FC-AF41-404D-ACB3-C80997448791}" type="datetimeFigureOut">
              <a:rPr lang="en-US" smtClean="0"/>
              <a:pPr/>
              <a:t>12/8/2009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852EA2-9939-42CA-AEAE-C62ED71C24D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ED394FC-AF41-404D-ACB3-C80997448791}" type="datetimeFigureOut">
              <a:rPr lang="en-US" smtClean="0"/>
              <a:pPr/>
              <a:t>12/8/2009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852EA2-9939-42CA-AEAE-C62ED71C24D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67102" y="21153122"/>
            <a:ext cx="37307520" cy="6537960"/>
          </a:xfrm>
        </p:spPr>
        <p:txBody>
          <a:bodyPr anchor="t"/>
          <a:lstStyle>
            <a:lvl1pPr algn="l">
              <a:defRPr sz="19200" b="1" cap="all"/>
            </a:lvl1pPr>
          </a:lstStyle>
          <a:p>
            <a:r>
              <a:rPr lang="en-US" smtClean="0"/>
              <a:t>Click to edit Master title style</a:t>
            </a:r>
            <a:endParaRPr lang="en-US"/>
          </a:p>
        </p:txBody>
      </p:sp>
      <p:sp>
        <p:nvSpPr>
          <p:cNvPr id="3" name="Text Placeholder 2"/>
          <p:cNvSpPr>
            <a:spLocks noGrp="1"/>
          </p:cNvSpPr>
          <p:nvPr>
            <p:ph type="body" idx="1"/>
          </p:nvPr>
        </p:nvSpPr>
        <p:spPr>
          <a:xfrm>
            <a:off x="3467102" y="13952225"/>
            <a:ext cx="37307520" cy="7200898"/>
          </a:xfrm>
        </p:spPr>
        <p:txBody>
          <a:bodyPr anchor="b"/>
          <a:lstStyle>
            <a:lvl1pPr marL="0" indent="0">
              <a:buNone/>
              <a:defRPr sz="9600">
                <a:solidFill>
                  <a:schemeClr val="tx1">
                    <a:tint val="75000"/>
                  </a:schemeClr>
                </a:solidFill>
              </a:defRPr>
            </a:lvl1pPr>
            <a:lvl2pPr marL="2194560" indent="0">
              <a:buNone/>
              <a:defRPr sz="8600">
                <a:solidFill>
                  <a:schemeClr val="tx1">
                    <a:tint val="75000"/>
                  </a:schemeClr>
                </a:solidFill>
              </a:defRPr>
            </a:lvl2pPr>
            <a:lvl3pPr marL="4389120" indent="0">
              <a:buNone/>
              <a:defRPr sz="7700">
                <a:solidFill>
                  <a:schemeClr val="tx1">
                    <a:tint val="75000"/>
                  </a:schemeClr>
                </a:solidFill>
              </a:defRPr>
            </a:lvl3pPr>
            <a:lvl4pPr marL="6583680" indent="0">
              <a:buNone/>
              <a:defRPr sz="6700">
                <a:solidFill>
                  <a:schemeClr val="tx1">
                    <a:tint val="75000"/>
                  </a:schemeClr>
                </a:solidFill>
              </a:defRPr>
            </a:lvl4pPr>
            <a:lvl5pPr marL="8778240" indent="0">
              <a:buNone/>
              <a:defRPr sz="6700">
                <a:solidFill>
                  <a:schemeClr val="tx1">
                    <a:tint val="75000"/>
                  </a:schemeClr>
                </a:solidFill>
              </a:defRPr>
            </a:lvl5pPr>
            <a:lvl6pPr marL="10972800" indent="0">
              <a:buNone/>
              <a:defRPr sz="6700">
                <a:solidFill>
                  <a:schemeClr val="tx1">
                    <a:tint val="75000"/>
                  </a:schemeClr>
                </a:solidFill>
              </a:defRPr>
            </a:lvl6pPr>
            <a:lvl7pPr marL="13167360" indent="0">
              <a:buNone/>
              <a:defRPr sz="6700">
                <a:solidFill>
                  <a:schemeClr val="tx1">
                    <a:tint val="75000"/>
                  </a:schemeClr>
                </a:solidFill>
              </a:defRPr>
            </a:lvl7pPr>
            <a:lvl8pPr marL="15361920" indent="0">
              <a:buNone/>
              <a:defRPr sz="6700">
                <a:solidFill>
                  <a:schemeClr val="tx1">
                    <a:tint val="75000"/>
                  </a:schemeClr>
                </a:solidFill>
              </a:defRPr>
            </a:lvl8pPr>
            <a:lvl9pPr marL="17556480" indent="0">
              <a:buNone/>
              <a:defRPr sz="67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ED394FC-AF41-404D-ACB3-C80997448791}" type="datetimeFigureOut">
              <a:rPr lang="en-US" smtClean="0"/>
              <a:pPr/>
              <a:t>12/8/2009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852EA2-9939-42CA-AEAE-C62ED71C24D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194560" y="7680963"/>
            <a:ext cx="19385280" cy="21724622"/>
          </a:xfrm>
        </p:spPr>
        <p:txBody>
          <a:bodyPr/>
          <a:lstStyle>
            <a:lvl1pPr>
              <a:defRPr sz="13400"/>
            </a:lvl1pPr>
            <a:lvl2pPr>
              <a:defRPr sz="11500"/>
            </a:lvl2pPr>
            <a:lvl3pPr>
              <a:defRPr sz="9600"/>
            </a:lvl3pPr>
            <a:lvl4pPr>
              <a:defRPr sz="8600"/>
            </a:lvl4pPr>
            <a:lvl5pPr>
              <a:defRPr sz="8600"/>
            </a:lvl5pPr>
            <a:lvl6pPr>
              <a:defRPr sz="8600"/>
            </a:lvl6pPr>
            <a:lvl7pPr>
              <a:defRPr sz="8600"/>
            </a:lvl7pPr>
            <a:lvl8pPr>
              <a:defRPr sz="8600"/>
            </a:lvl8pPr>
            <a:lvl9pPr>
              <a:defRPr sz="8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2311360" y="7680963"/>
            <a:ext cx="19385280" cy="21724622"/>
          </a:xfrm>
        </p:spPr>
        <p:txBody>
          <a:bodyPr/>
          <a:lstStyle>
            <a:lvl1pPr>
              <a:defRPr sz="13400"/>
            </a:lvl1pPr>
            <a:lvl2pPr>
              <a:defRPr sz="11500"/>
            </a:lvl2pPr>
            <a:lvl3pPr>
              <a:defRPr sz="9600"/>
            </a:lvl3pPr>
            <a:lvl4pPr>
              <a:defRPr sz="8600"/>
            </a:lvl4pPr>
            <a:lvl5pPr>
              <a:defRPr sz="8600"/>
            </a:lvl5pPr>
            <a:lvl6pPr>
              <a:defRPr sz="8600"/>
            </a:lvl6pPr>
            <a:lvl7pPr>
              <a:defRPr sz="8600"/>
            </a:lvl7pPr>
            <a:lvl8pPr>
              <a:defRPr sz="8600"/>
            </a:lvl8pPr>
            <a:lvl9pPr>
              <a:defRPr sz="8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ED394FC-AF41-404D-ACB3-C80997448791}" type="datetimeFigureOut">
              <a:rPr lang="en-US" smtClean="0"/>
              <a:pPr/>
              <a:t>12/8/2009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852EA2-9939-42CA-AEAE-C62ED71C24D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194560" y="7368542"/>
            <a:ext cx="19392902" cy="3070858"/>
          </a:xfrm>
        </p:spPr>
        <p:txBody>
          <a:bodyPr anchor="b"/>
          <a:lstStyle>
            <a:lvl1pPr marL="0" indent="0">
              <a:buNone/>
              <a:defRPr sz="11500" b="1"/>
            </a:lvl1pPr>
            <a:lvl2pPr marL="2194560" indent="0">
              <a:buNone/>
              <a:defRPr sz="9600" b="1"/>
            </a:lvl2pPr>
            <a:lvl3pPr marL="4389120" indent="0">
              <a:buNone/>
              <a:defRPr sz="8600" b="1"/>
            </a:lvl3pPr>
            <a:lvl4pPr marL="6583680" indent="0">
              <a:buNone/>
              <a:defRPr sz="7700" b="1"/>
            </a:lvl4pPr>
            <a:lvl5pPr marL="8778240" indent="0">
              <a:buNone/>
              <a:defRPr sz="7700" b="1"/>
            </a:lvl5pPr>
            <a:lvl6pPr marL="10972800" indent="0">
              <a:buNone/>
              <a:defRPr sz="7700" b="1"/>
            </a:lvl6pPr>
            <a:lvl7pPr marL="13167360" indent="0">
              <a:buNone/>
              <a:defRPr sz="7700" b="1"/>
            </a:lvl7pPr>
            <a:lvl8pPr marL="15361920" indent="0">
              <a:buNone/>
              <a:defRPr sz="7700" b="1"/>
            </a:lvl8pPr>
            <a:lvl9pPr marL="17556480" indent="0">
              <a:buNone/>
              <a:defRPr sz="7700" b="1"/>
            </a:lvl9pPr>
          </a:lstStyle>
          <a:p>
            <a:pPr lvl="0"/>
            <a:r>
              <a:rPr lang="en-US" smtClean="0"/>
              <a:t>Click to edit Master text styles</a:t>
            </a:r>
          </a:p>
        </p:txBody>
      </p:sp>
      <p:sp>
        <p:nvSpPr>
          <p:cNvPr id="4" name="Content Placeholder 3"/>
          <p:cNvSpPr>
            <a:spLocks noGrp="1"/>
          </p:cNvSpPr>
          <p:nvPr>
            <p:ph sz="half" idx="2"/>
          </p:nvPr>
        </p:nvSpPr>
        <p:spPr>
          <a:xfrm>
            <a:off x="2194560" y="10439400"/>
            <a:ext cx="19392902" cy="18966182"/>
          </a:xfrm>
        </p:spPr>
        <p:txBody>
          <a:bodyPr/>
          <a:lstStyle>
            <a:lvl1pPr>
              <a:defRPr sz="11500"/>
            </a:lvl1pPr>
            <a:lvl2pPr>
              <a:defRPr sz="9600"/>
            </a:lvl2pPr>
            <a:lvl3pPr>
              <a:defRPr sz="8600"/>
            </a:lvl3pPr>
            <a:lvl4pPr>
              <a:defRPr sz="7700"/>
            </a:lvl4pPr>
            <a:lvl5pPr>
              <a:defRPr sz="7700"/>
            </a:lvl5pPr>
            <a:lvl6pPr>
              <a:defRPr sz="7700"/>
            </a:lvl6pPr>
            <a:lvl7pPr>
              <a:defRPr sz="7700"/>
            </a:lvl7pPr>
            <a:lvl8pPr>
              <a:defRPr sz="7700"/>
            </a:lvl8pPr>
            <a:lvl9pPr>
              <a:defRPr sz="7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22296122" y="7368542"/>
            <a:ext cx="19400520" cy="3070858"/>
          </a:xfrm>
        </p:spPr>
        <p:txBody>
          <a:bodyPr anchor="b"/>
          <a:lstStyle>
            <a:lvl1pPr marL="0" indent="0">
              <a:buNone/>
              <a:defRPr sz="11500" b="1"/>
            </a:lvl1pPr>
            <a:lvl2pPr marL="2194560" indent="0">
              <a:buNone/>
              <a:defRPr sz="9600" b="1"/>
            </a:lvl2pPr>
            <a:lvl3pPr marL="4389120" indent="0">
              <a:buNone/>
              <a:defRPr sz="8600" b="1"/>
            </a:lvl3pPr>
            <a:lvl4pPr marL="6583680" indent="0">
              <a:buNone/>
              <a:defRPr sz="7700" b="1"/>
            </a:lvl4pPr>
            <a:lvl5pPr marL="8778240" indent="0">
              <a:buNone/>
              <a:defRPr sz="7700" b="1"/>
            </a:lvl5pPr>
            <a:lvl6pPr marL="10972800" indent="0">
              <a:buNone/>
              <a:defRPr sz="7700" b="1"/>
            </a:lvl6pPr>
            <a:lvl7pPr marL="13167360" indent="0">
              <a:buNone/>
              <a:defRPr sz="7700" b="1"/>
            </a:lvl7pPr>
            <a:lvl8pPr marL="15361920" indent="0">
              <a:buNone/>
              <a:defRPr sz="7700" b="1"/>
            </a:lvl8pPr>
            <a:lvl9pPr marL="17556480" indent="0">
              <a:buNone/>
              <a:defRPr sz="7700" b="1"/>
            </a:lvl9pPr>
          </a:lstStyle>
          <a:p>
            <a:pPr lvl="0"/>
            <a:r>
              <a:rPr lang="en-US" smtClean="0"/>
              <a:t>Click to edit Master text styles</a:t>
            </a:r>
          </a:p>
        </p:txBody>
      </p:sp>
      <p:sp>
        <p:nvSpPr>
          <p:cNvPr id="6" name="Content Placeholder 5"/>
          <p:cNvSpPr>
            <a:spLocks noGrp="1"/>
          </p:cNvSpPr>
          <p:nvPr>
            <p:ph sz="quarter" idx="4"/>
          </p:nvPr>
        </p:nvSpPr>
        <p:spPr>
          <a:xfrm>
            <a:off x="22296122" y="10439400"/>
            <a:ext cx="19400520" cy="18966182"/>
          </a:xfrm>
        </p:spPr>
        <p:txBody>
          <a:bodyPr/>
          <a:lstStyle>
            <a:lvl1pPr>
              <a:defRPr sz="11500"/>
            </a:lvl1pPr>
            <a:lvl2pPr>
              <a:defRPr sz="9600"/>
            </a:lvl2pPr>
            <a:lvl3pPr>
              <a:defRPr sz="8600"/>
            </a:lvl3pPr>
            <a:lvl4pPr>
              <a:defRPr sz="7700"/>
            </a:lvl4pPr>
            <a:lvl5pPr>
              <a:defRPr sz="7700"/>
            </a:lvl5pPr>
            <a:lvl6pPr>
              <a:defRPr sz="7700"/>
            </a:lvl6pPr>
            <a:lvl7pPr>
              <a:defRPr sz="7700"/>
            </a:lvl7pPr>
            <a:lvl8pPr>
              <a:defRPr sz="7700"/>
            </a:lvl8pPr>
            <a:lvl9pPr>
              <a:defRPr sz="7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ED394FC-AF41-404D-ACB3-C80997448791}" type="datetimeFigureOut">
              <a:rPr lang="en-US" smtClean="0"/>
              <a:pPr/>
              <a:t>12/8/2009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9852EA2-9939-42CA-AEAE-C62ED71C24D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ED394FC-AF41-404D-ACB3-C80997448791}" type="datetimeFigureOut">
              <a:rPr lang="en-US" smtClean="0"/>
              <a:pPr/>
              <a:t>12/8/2009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9852EA2-9939-42CA-AEAE-C62ED71C24D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ED394FC-AF41-404D-ACB3-C80997448791}" type="datetimeFigureOut">
              <a:rPr lang="en-US" smtClean="0"/>
              <a:pPr/>
              <a:t>12/8/2009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9852EA2-9939-42CA-AEAE-C62ED71C24D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4563" y="1310640"/>
            <a:ext cx="14439902" cy="5577840"/>
          </a:xfrm>
        </p:spPr>
        <p:txBody>
          <a:bodyPr anchor="b"/>
          <a:lstStyle>
            <a:lvl1pPr algn="l">
              <a:defRPr sz="9600" b="1"/>
            </a:lvl1pPr>
          </a:lstStyle>
          <a:p>
            <a:r>
              <a:rPr lang="en-US" smtClean="0"/>
              <a:t>Click to edit Master title style</a:t>
            </a:r>
            <a:endParaRPr lang="en-US"/>
          </a:p>
        </p:txBody>
      </p:sp>
      <p:sp>
        <p:nvSpPr>
          <p:cNvPr id="3" name="Content Placeholder 2"/>
          <p:cNvSpPr>
            <a:spLocks noGrp="1"/>
          </p:cNvSpPr>
          <p:nvPr>
            <p:ph idx="1"/>
          </p:nvPr>
        </p:nvSpPr>
        <p:spPr>
          <a:xfrm>
            <a:off x="17160240" y="1310643"/>
            <a:ext cx="24536400" cy="28094942"/>
          </a:xfrm>
        </p:spPr>
        <p:txBody>
          <a:bodyPr/>
          <a:lstStyle>
            <a:lvl1pPr>
              <a:defRPr sz="15400"/>
            </a:lvl1pPr>
            <a:lvl2pPr>
              <a:defRPr sz="13400"/>
            </a:lvl2pPr>
            <a:lvl3pPr>
              <a:defRPr sz="11500"/>
            </a:lvl3pPr>
            <a:lvl4pPr>
              <a:defRPr sz="9600"/>
            </a:lvl4pPr>
            <a:lvl5pPr>
              <a:defRPr sz="9600"/>
            </a:lvl5pPr>
            <a:lvl6pPr>
              <a:defRPr sz="9600"/>
            </a:lvl6pPr>
            <a:lvl7pPr>
              <a:defRPr sz="9600"/>
            </a:lvl7pPr>
            <a:lvl8pPr>
              <a:defRPr sz="9600"/>
            </a:lvl8pPr>
            <a:lvl9pPr>
              <a:defRPr sz="9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2194563" y="6888483"/>
            <a:ext cx="14439902" cy="22517102"/>
          </a:xfrm>
        </p:spPr>
        <p:txBody>
          <a:bodyPr/>
          <a:lstStyle>
            <a:lvl1pPr marL="0" indent="0">
              <a:buNone/>
              <a:defRPr sz="6700"/>
            </a:lvl1pPr>
            <a:lvl2pPr marL="2194560" indent="0">
              <a:buNone/>
              <a:defRPr sz="5800"/>
            </a:lvl2pPr>
            <a:lvl3pPr marL="4389120" indent="0">
              <a:buNone/>
              <a:defRPr sz="4800"/>
            </a:lvl3pPr>
            <a:lvl4pPr marL="6583680" indent="0">
              <a:buNone/>
              <a:defRPr sz="4300"/>
            </a:lvl4pPr>
            <a:lvl5pPr marL="8778240" indent="0">
              <a:buNone/>
              <a:defRPr sz="4300"/>
            </a:lvl5pPr>
            <a:lvl6pPr marL="10972800" indent="0">
              <a:buNone/>
              <a:defRPr sz="4300"/>
            </a:lvl6pPr>
            <a:lvl7pPr marL="13167360" indent="0">
              <a:buNone/>
              <a:defRPr sz="4300"/>
            </a:lvl7pPr>
            <a:lvl8pPr marL="15361920" indent="0">
              <a:buNone/>
              <a:defRPr sz="4300"/>
            </a:lvl8pPr>
            <a:lvl9pPr marL="17556480" indent="0">
              <a:buNone/>
              <a:defRPr sz="43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ED394FC-AF41-404D-ACB3-C80997448791}" type="datetimeFigureOut">
              <a:rPr lang="en-US" smtClean="0"/>
              <a:pPr/>
              <a:t>12/8/2009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852EA2-9939-42CA-AEAE-C62ED71C24D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2982" y="23042880"/>
            <a:ext cx="26334720" cy="2720342"/>
          </a:xfrm>
        </p:spPr>
        <p:txBody>
          <a:bodyPr anchor="b"/>
          <a:lstStyle>
            <a:lvl1pPr algn="l">
              <a:defRPr sz="9600" b="1"/>
            </a:lvl1pPr>
          </a:lstStyle>
          <a:p>
            <a:r>
              <a:rPr lang="en-US" smtClean="0"/>
              <a:t>Click to edit Master title style</a:t>
            </a:r>
            <a:endParaRPr lang="en-US"/>
          </a:p>
        </p:txBody>
      </p:sp>
      <p:sp>
        <p:nvSpPr>
          <p:cNvPr id="3" name="Picture Placeholder 2"/>
          <p:cNvSpPr>
            <a:spLocks noGrp="1"/>
          </p:cNvSpPr>
          <p:nvPr>
            <p:ph type="pic" idx="1"/>
          </p:nvPr>
        </p:nvSpPr>
        <p:spPr>
          <a:xfrm>
            <a:off x="8602982" y="2941320"/>
            <a:ext cx="26334720" cy="19751040"/>
          </a:xfrm>
        </p:spPr>
        <p:txBody>
          <a:bodyPr/>
          <a:lstStyle>
            <a:lvl1pPr marL="0" indent="0">
              <a:buNone/>
              <a:defRPr sz="15400"/>
            </a:lvl1pPr>
            <a:lvl2pPr marL="2194560" indent="0">
              <a:buNone/>
              <a:defRPr sz="13400"/>
            </a:lvl2pPr>
            <a:lvl3pPr marL="4389120" indent="0">
              <a:buNone/>
              <a:defRPr sz="11500"/>
            </a:lvl3pPr>
            <a:lvl4pPr marL="6583680" indent="0">
              <a:buNone/>
              <a:defRPr sz="9600"/>
            </a:lvl4pPr>
            <a:lvl5pPr marL="8778240" indent="0">
              <a:buNone/>
              <a:defRPr sz="9600"/>
            </a:lvl5pPr>
            <a:lvl6pPr marL="10972800" indent="0">
              <a:buNone/>
              <a:defRPr sz="9600"/>
            </a:lvl6pPr>
            <a:lvl7pPr marL="13167360" indent="0">
              <a:buNone/>
              <a:defRPr sz="9600"/>
            </a:lvl7pPr>
            <a:lvl8pPr marL="15361920" indent="0">
              <a:buNone/>
              <a:defRPr sz="9600"/>
            </a:lvl8pPr>
            <a:lvl9pPr marL="17556480" indent="0">
              <a:buNone/>
              <a:defRPr sz="9600"/>
            </a:lvl9pPr>
          </a:lstStyle>
          <a:p>
            <a:endParaRPr lang="en-US"/>
          </a:p>
        </p:txBody>
      </p:sp>
      <p:sp>
        <p:nvSpPr>
          <p:cNvPr id="4" name="Text Placeholder 3"/>
          <p:cNvSpPr>
            <a:spLocks noGrp="1"/>
          </p:cNvSpPr>
          <p:nvPr>
            <p:ph type="body" sz="half" idx="2"/>
          </p:nvPr>
        </p:nvSpPr>
        <p:spPr>
          <a:xfrm>
            <a:off x="8602982" y="25763222"/>
            <a:ext cx="26334720" cy="3863338"/>
          </a:xfrm>
        </p:spPr>
        <p:txBody>
          <a:bodyPr/>
          <a:lstStyle>
            <a:lvl1pPr marL="0" indent="0">
              <a:buNone/>
              <a:defRPr sz="6700"/>
            </a:lvl1pPr>
            <a:lvl2pPr marL="2194560" indent="0">
              <a:buNone/>
              <a:defRPr sz="5800"/>
            </a:lvl2pPr>
            <a:lvl3pPr marL="4389120" indent="0">
              <a:buNone/>
              <a:defRPr sz="4800"/>
            </a:lvl3pPr>
            <a:lvl4pPr marL="6583680" indent="0">
              <a:buNone/>
              <a:defRPr sz="4300"/>
            </a:lvl4pPr>
            <a:lvl5pPr marL="8778240" indent="0">
              <a:buNone/>
              <a:defRPr sz="4300"/>
            </a:lvl5pPr>
            <a:lvl6pPr marL="10972800" indent="0">
              <a:buNone/>
              <a:defRPr sz="4300"/>
            </a:lvl6pPr>
            <a:lvl7pPr marL="13167360" indent="0">
              <a:buNone/>
              <a:defRPr sz="4300"/>
            </a:lvl7pPr>
            <a:lvl8pPr marL="15361920" indent="0">
              <a:buNone/>
              <a:defRPr sz="4300"/>
            </a:lvl8pPr>
            <a:lvl9pPr marL="17556480" indent="0">
              <a:buNone/>
              <a:defRPr sz="43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ED394FC-AF41-404D-ACB3-C80997448791}" type="datetimeFigureOut">
              <a:rPr lang="en-US" smtClean="0"/>
              <a:pPr/>
              <a:t>12/8/2009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852EA2-9939-42CA-AEAE-C62ED71C24D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194560" y="1318262"/>
            <a:ext cx="39502080" cy="5486400"/>
          </a:xfrm>
          <a:prstGeom prst="rect">
            <a:avLst/>
          </a:prstGeom>
        </p:spPr>
        <p:txBody>
          <a:bodyPr vert="horz" lIns="438912" tIns="219456" rIns="438912" bIns="219456"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2194560" y="7680963"/>
            <a:ext cx="39502080" cy="21724622"/>
          </a:xfrm>
          <a:prstGeom prst="rect">
            <a:avLst/>
          </a:prstGeom>
        </p:spPr>
        <p:txBody>
          <a:bodyPr vert="horz" lIns="438912" tIns="219456" rIns="438912" bIns="219456"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2194560" y="30510482"/>
            <a:ext cx="10241280" cy="1752600"/>
          </a:xfrm>
          <a:prstGeom prst="rect">
            <a:avLst/>
          </a:prstGeom>
        </p:spPr>
        <p:txBody>
          <a:bodyPr vert="horz" lIns="438912" tIns="219456" rIns="438912" bIns="219456" rtlCol="0" anchor="ctr"/>
          <a:lstStyle>
            <a:lvl1pPr algn="l">
              <a:defRPr sz="5800">
                <a:solidFill>
                  <a:schemeClr val="tx1">
                    <a:tint val="75000"/>
                  </a:schemeClr>
                </a:solidFill>
              </a:defRPr>
            </a:lvl1pPr>
          </a:lstStyle>
          <a:p>
            <a:fld id="{9ED394FC-AF41-404D-ACB3-C80997448791}" type="datetimeFigureOut">
              <a:rPr lang="en-US" smtClean="0"/>
              <a:pPr/>
              <a:t>12/8/2009</a:t>
            </a:fld>
            <a:endParaRPr lang="en-US"/>
          </a:p>
        </p:txBody>
      </p:sp>
      <p:sp>
        <p:nvSpPr>
          <p:cNvPr id="5" name="Footer Placeholder 4"/>
          <p:cNvSpPr>
            <a:spLocks noGrp="1"/>
          </p:cNvSpPr>
          <p:nvPr>
            <p:ph type="ftr" sz="quarter" idx="3"/>
          </p:nvPr>
        </p:nvSpPr>
        <p:spPr>
          <a:xfrm>
            <a:off x="14996160" y="30510482"/>
            <a:ext cx="13898880" cy="1752600"/>
          </a:xfrm>
          <a:prstGeom prst="rect">
            <a:avLst/>
          </a:prstGeom>
        </p:spPr>
        <p:txBody>
          <a:bodyPr vert="horz" lIns="438912" tIns="219456" rIns="438912" bIns="219456" rtlCol="0" anchor="ctr"/>
          <a:lstStyle>
            <a:lvl1pPr algn="ctr">
              <a:defRPr sz="58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1455360" y="30510482"/>
            <a:ext cx="10241280" cy="1752600"/>
          </a:xfrm>
          <a:prstGeom prst="rect">
            <a:avLst/>
          </a:prstGeom>
        </p:spPr>
        <p:txBody>
          <a:bodyPr vert="horz" lIns="438912" tIns="219456" rIns="438912" bIns="219456" rtlCol="0" anchor="ctr"/>
          <a:lstStyle>
            <a:lvl1pPr algn="r">
              <a:defRPr sz="5800">
                <a:solidFill>
                  <a:schemeClr val="tx1">
                    <a:tint val="75000"/>
                  </a:schemeClr>
                </a:solidFill>
              </a:defRPr>
            </a:lvl1pPr>
          </a:lstStyle>
          <a:p>
            <a:fld id="{49852EA2-9939-42CA-AEAE-C62ED71C24D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389120" rtl="0" eaLnBrk="1" latinLnBrk="0" hangingPunct="1">
        <a:spcBef>
          <a:spcPct val="0"/>
        </a:spcBef>
        <a:buNone/>
        <a:defRPr sz="21100" kern="1200">
          <a:solidFill>
            <a:schemeClr val="tx1"/>
          </a:solidFill>
          <a:latin typeface="+mj-lt"/>
          <a:ea typeface="+mj-ea"/>
          <a:cs typeface="+mj-cs"/>
        </a:defRPr>
      </a:lvl1pPr>
    </p:titleStyle>
    <p:bodyStyle>
      <a:lvl1pPr marL="1645920" indent="-1645920" algn="l" defTabSz="4389120" rtl="0" eaLnBrk="1" latinLnBrk="0" hangingPunct="1">
        <a:spcBef>
          <a:spcPct val="20000"/>
        </a:spcBef>
        <a:buFont typeface="Arial" pitchFamily="34" charset="0"/>
        <a:buChar char="•"/>
        <a:defRPr sz="15400" kern="1200">
          <a:solidFill>
            <a:schemeClr val="tx1"/>
          </a:solidFill>
          <a:latin typeface="+mn-lt"/>
          <a:ea typeface="+mn-ea"/>
          <a:cs typeface="+mn-cs"/>
        </a:defRPr>
      </a:lvl1pPr>
      <a:lvl2pPr marL="3566160" indent="-1371600" algn="l" defTabSz="4389120" rtl="0" eaLnBrk="1" latinLnBrk="0" hangingPunct="1">
        <a:spcBef>
          <a:spcPct val="20000"/>
        </a:spcBef>
        <a:buFont typeface="Arial" pitchFamily="34" charset="0"/>
        <a:buChar char="–"/>
        <a:defRPr sz="13400" kern="1200">
          <a:solidFill>
            <a:schemeClr val="tx1"/>
          </a:solidFill>
          <a:latin typeface="+mn-lt"/>
          <a:ea typeface="+mn-ea"/>
          <a:cs typeface="+mn-cs"/>
        </a:defRPr>
      </a:lvl2pPr>
      <a:lvl3pPr marL="5486400" indent="-1097280" algn="l" defTabSz="4389120" rtl="0" eaLnBrk="1" latinLnBrk="0" hangingPunct="1">
        <a:spcBef>
          <a:spcPct val="20000"/>
        </a:spcBef>
        <a:buFont typeface="Arial" pitchFamily="34" charset="0"/>
        <a:buChar char="•"/>
        <a:defRPr sz="11500" kern="1200">
          <a:solidFill>
            <a:schemeClr val="tx1"/>
          </a:solidFill>
          <a:latin typeface="+mn-lt"/>
          <a:ea typeface="+mn-ea"/>
          <a:cs typeface="+mn-cs"/>
        </a:defRPr>
      </a:lvl3pPr>
      <a:lvl4pPr marL="7680960" indent="-1097280" algn="l" defTabSz="4389120" rtl="0" eaLnBrk="1" latinLnBrk="0" hangingPunct="1">
        <a:spcBef>
          <a:spcPct val="20000"/>
        </a:spcBef>
        <a:buFont typeface="Arial" pitchFamily="34" charset="0"/>
        <a:buChar char="–"/>
        <a:defRPr sz="9600" kern="1200">
          <a:solidFill>
            <a:schemeClr val="tx1"/>
          </a:solidFill>
          <a:latin typeface="+mn-lt"/>
          <a:ea typeface="+mn-ea"/>
          <a:cs typeface="+mn-cs"/>
        </a:defRPr>
      </a:lvl4pPr>
      <a:lvl5pPr marL="9875520" indent="-1097280" algn="l" defTabSz="4389120" rtl="0" eaLnBrk="1" latinLnBrk="0" hangingPunct="1">
        <a:spcBef>
          <a:spcPct val="20000"/>
        </a:spcBef>
        <a:buFont typeface="Arial" pitchFamily="34" charset="0"/>
        <a:buChar char="»"/>
        <a:defRPr sz="9600" kern="1200">
          <a:solidFill>
            <a:schemeClr val="tx1"/>
          </a:solidFill>
          <a:latin typeface="+mn-lt"/>
          <a:ea typeface="+mn-ea"/>
          <a:cs typeface="+mn-cs"/>
        </a:defRPr>
      </a:lvl5pPr>
      <a:lvl6pPr marL="12070080" indent="-1097280" algn="l" defTabSz="4389120" rtl="0" eaLnBrk="1" latinLnBrk="0" hangingPunct="1">
        <a:spcBef>
          <a:spcPct val="20000"/>
        </a:spcBef>
        <a:buFont typeface="Arial" pitchFamily="34" charset="0"/>
        <a:buChar char="•"/>
        <a:defRPr sz="9600" kern="1200">
          <a:solidFill>
            <a:schemeClr val="tx1"/>
          </a:solidFill>
          <a:latin typeface="+mn-lt"/>
          <a:ea typeface="+mn-ea"/>
          <a:cs typeface="+mn-cs"/>
        </a:defRPr>
      </a:lvl6pPr>
      <a:lvl7pPr marL="14264640" indent="-1097280" algn="l" defTabSz="4389120" rtl="0" eaLnBrk="1" latinLnBrk="0" hangingPunct="1">
        <a:spcBef>
          <a:spcPct val="20000"/>
        </a:spcBef>
        <a:buFont typeface="Arial" pitchFamily="34" charset="0"/>
        <a:buChar char="•"/>
        <a:defRPr sz="9600" kern="1200">
          <a:solidFill>
            <a:schemeClr val="tx1"/>
          </a:solidFill>
          <a:latin typeface="+mn-lt"/>
          <a:ea typeface="+mn-ea"/>
          <a:cs typeface="+mn-cs"/>
        </a:defRPr>
      </a:lvl7pPr>
      <a:lvl8pPr marL="16459200" indent="-1097280" algn="l" defTabSz="4389120" rtl="0" eaLnBrk="1" latinLnBrk="0" hangingPunct="1">
        <a:spcBef>
          <a:spcPct val="20000"/>
        </a:spcBef>
        <a:buFont typeface="Arial" pitchFamily="34" charset="0"/>
        <a:buChar char="•"/>
        <a:defRPr sz="9600" kern="1200">
          <a:solidFill>
            <a:schemeClr val="tx1"/>
          </a:solidFill>
          <a:latin typeface="+mn-lt"/>
          <a:ea typeface="+mn-ea"/>
          <a:cs typeface="+mn-cs"/>
        </a:defRPr>
      </a:lvl8pPr>
      <a:lvl9pPr marL="18653760" indent="-1097280" algn="l" defTabSz="4389120" rtl="0" eaLnBrk="1" latinLnBrk="0" hangingPunct="1">
        <a:spcBef>
          <a:spcPct val="20000"/>
        </a:spcBef>
        <a:buFont typeface="Arial" pitchFamily="34" charset="0"/>
        <a:buChar char="•"/>
        <a:defRPr sz="9600" kern="1200">
          <a:solidFill>
            <a:schemeClr val="tx1"/>
          </a:solidFill>
          <a:latin typeface="+mn-lt"/>
          <a:ea typeface="+mn-ea"/>
          <a:cs typeface="+mn-cs"/>
        </a:defRPr>
      </a:lvl9pPr>
    </p:bodyStyle>
    <p:otherStyle>
      <a:defPPr>
        <a:defRPr lang="en-US"/>
      </a:defPPr>
      <a:lvl1pPr marL="0" algn="l" defTabSz="4389120" rtl="0" eaLnBrk="1" latinLnBrk="0" hangingPunct="1">
        <a:defRPr sz="8600" kern="1200">
          <a:solidFill>
            <a:schemeClr val="tx1"/>
          </a:solidFill>
          <a:latin typeface="+mn-lt"/>
          <a:ea typeface="+mn-ea"/>
          <a:cs typeface="+mn-cs"/>
        </a:defRPr>
      </a:lvl1pPr>
      <a:lvl2pPr marL="2194560" algn="l" defTabSz="4389120" rtl="0" eaLnBrk="1" latinLnBrk="0" hangingPunct="1">
        <a:defRPr sz="8600" kern="1200">
          <a:solidFill>
            <a:schemeClr val="tx1"/>
          </a:solidFill>
          <a:latin typeface="+mn-lt"/>
          <a:ea typeface="+mn-ea"/>
          <a:cs typeface="+mn-cs"/>
        </a:defRPr>
      </a:lvl2pPr>
      <a:lvl3pPr marL="4389120" algn="l" defTabSz="4389120" rtl="0" eaLnBrk="1" latinLnBrk="0" hangingPunct="1">
        <a:defRPr sz="8600" kern="1200">
          <a:solidFill>
            <a:schemeClr val="tx1"/>
          </a:solidFill>
          <a:latin typeface="+mn-lt"/>
          <a:ea typeface="+mn-ea"/>
          <a:cs typeface="+mn-cs"/>
        </a:defRPr>
      </a:lvl3pPr>
      <a:lvl4pPr marL="6583680" algn="l" defTabSz="4389120" rtl="0" eaLnBrk="1" latinLnBrk="0" hangingPunct="1">
        <a:defRPr sz="8600" kern="1200">
          <a:solidFill>
            <a:schemeClr val="tx1"/>
          </a:solidFill>
          <a:latin typeface="+mn-lt"/>
          <a:ea typeface="+mn-ea"/>
          <a:cs typeface="+mn-cs"/>
        </a:defRPr>
      </a:lvl4pPr>
      <a:lvl5pPr marL="8778240" algn="l" defTabSz="4389120" rtl="0" eaLnBrk="1" latinLnBrk="0" hangingPunct="1">
        <a:defRPr sz="8600" kern="1200">
          <a:solidFill>
            <a:schemeClr val="tx1"/>
          </a:solidFill>
          <a:latin typeface="+mn-lt"/>
          <a:ea typeface="+mn-ea"/>
          <a:cs typeface="+mn-cs"/>
        </a:defRPr>
      </a:lvl5pPr>
      <a:lvl6pPr marL="10972800" algn="l" defTabSz="4389120" rtl="0" eaLnBrk="1" latinLnBrk="0" hangingPunct="1">
        <a:defRPr sz="8600" kern="1200">
          <a:solidFill>
            <a:schemeClr val="tx1"/>
          </a:solidFill>
          <a:latin typeface="+mn-lt"/>
          <a:ea typeface="+mn-ea"/>
          <a:cs typeface="+mn-cs"/>
        </a:defRPr>
      </a:lvl6pPr>
      <a:lvl7pPr marL="13167360" algn="l" defTabSz="4389120" rtl="0" eaLnBrk="1" latinLnBrk="0" hangingPunct="1">
        <a:defRPr sz="8600" kern="1200">
          <a:solidFill>
            <a:schemeClr val="tx1"/>
          </a:solidFill>
          <a:latin typeface="+mn-lt"/>
          <a:ea typeface="+mn-ea"/>
          <a:cs typeface="+mn-cs"/>
        </a:defRPr>
      </a:lvl7pPr>
      <a:lvl8pPr marL="15361920" algn="l" defTabSz="4389120" rtl="0" eaLnBrk="1" latinLnBrk="0" hangingPunct="1">
        <a:defRPr sz="8600" kern="1200">
          <a:solidFill>
            <a:schemeClr val="tx1"/>
          </a:solidFill>
          <a:latin typeface="+mn-lt"/>
          <a:ea typeface="+mn-ea"/>
          <a:cs typeface="+mn-cs"/>
        </a:defRPr>
      </a:lvl8pPr>
      <a:lvl9pPr marL="17556480" algn="l" defTabSz="4389120" rtl="0" eaLnBrk="1" latinLnBrk="0" hangingPunct="1">
        <a:defRPr sz="8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4.jpeg"/><Relationship Id="rId10" Type="http://schemas.openxmlformats.org/officeDocument/2006/relationships/image" Target="../media/image9.jpeg"/><Relationship Id="rId4" Type="http://schemas.openxmlformats.org/officeDocument/2006/relationships/image" Target="../media/image3.jpeg"/><Relationship Id="rId9" Type="http://schemas.openxmlformats.org/officeDocument/2006/relationships/image" Target="../media/image8.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13" descr="ships 10-12 2pm ge image.jpg"/>
          <p:cNvPicPr>
            <a:picLocks/>
          </p:cNvPicPr>
          <p:nvPr/>
        </p:nvPicPr>
        <p:blipFill>
          <a:blip r:embed="rId2">
            <a:lum bright="55000" contrast="-71000"/>
          </a:blip>
          <a:stretch>
            <a:fillRect/>
          </a:stretch>
        </p:blipFill>
        <p:spPr>
          <a:xfrm>
            <a:off x="0" y="0"/>
            <a:ext cx="43891200" cy="32918400"/>
          </a:xfrm>
          <a:prstGeom prst="rect">
            <a:avLst/>
          </a:prstGeom>
        </p:spPr>
      </p:pic>
      <p:sp>
        <p:nvSpPr>
          <p:cNvPr id="7" name="TextBox 6"/>
          <p:cNvSpPr txBox="1"/>
          <p:nvPr/>
        </p:nvSpPr>
        <p:spPr>
          <a:xfrm>
            <a:off x="12801600" y="838200"/>
            <a:ext cx="19141438" cy="3397853"/>
          </a:xfrm>
          <a:prstGeom prst="rect">
            <a:avLst/>
          </a:prstGeom>
          <a:solidFill>
            <a:schemeClr val="accent3">
              <a:alpha val="17000"/>
            </a:schemeClr>
          </a:solidFill>
          <a:ln>
            <a:solidFill>
              <a:schemeClr val="tx2"/>
            </a:solidFill>
          </a:ln>
        </p:spPr>
        <p:txBody>
          <a:bodyPr wrap="square" lIns="438912" tIns="219456" rIns="438912" bIns="219456" rtlCol="0">
            <a:spAutoFit/>
          </a:bodyPr>
          <a:lstStyle/>
          <a:p>
            <a:pPr algn="ctr"/>
            <a:r>
              <a:rPr lang="en-US" sz="19200" b="1" dirty="0" smtClean="0">
                <a:ln w="12700">
                  <a:solidFill>
                    <a:schemeClr val="tx1"/>
                  </a:solidFill>
                  <a:prstDash val="solid"/>
                </a:ln>
                <a:solidFill>
                  <a:schemeClr val="bg1"/>
                </a:solidFill>
                <a:effectLst>
                  <a:outerShdw blurRad="41275" dist="20320" dir="1800000" algn="tl" rotWithShape="0">
                    <a:srgbClr val="000000">
                      <a:alpha val="40000"/>
                    </a:srgbClr>
                  </a:outerShdw>
                </a:effectLst>
              </a:rPr>
              <a:t>Vessel Tracking</a:t>
            </a:r>
            <a:endParaRPr lang="en-US" sz="19200" b="1" dirty="0">
              <a:ln w="12700">
                <a:solidFill>
                  <a:schemeClr val="tx1"/>
                </a:solidFill>
                <a:prstDash val="solid"/>
              </a:ln>
              <a:solidFill>
                <a:schemeClr val="bg1"/>
              </a:solidFill>
              <a:effectLst>
                <a:outerShdw blurRad="41275" dist="20320" dir="1800000" algn="tl" rotWithShape="0">
                  <a:srgbClr val="000000">
                    <a:alpha val="40000"/>
                  </a:srgbClr>
                </a:outerShdw>
              </a:effectLst>
            </a:endParaRPr>
          </a:p>
        </p:txBody>
      </p:sp>
      <p:sp>
        <p:nvSpPr>
          <p:cNvPr id="11" name="TextBox 10"/>
          <p:cNvSpPr txBox="1"/>
          <p:nvPr/>
        </p:nvSpPr>
        <p:spPr>
          <a:xfrm>
            <a:off x="7239000" y="13487400"/>
            <a:ext cx="5105400" cy="5860066"/>
          </a:xfrm>
          <a:prstGeom prst="rect">
            <a:avLst/>
          </a:prstGeom>
          <a:solidFill>
            <a:schemeClr val="accent3">
              <a:alpha val="17000"/>
            </a:schemeClr>
          </a:solidFill>
          <a:ln>
            <a:solidFill>
              <a:schemeClr val="tx2"/>
            </a:solidFill>
          </a:ln>
        </p:spPr>
        <p:txBody>
          <a:bodyPr wrap="square" lIns="438912" tIns="219456" rIns="438912" bIns="219456" rtlCol="0">
            <a:spAutoFit/>
          </a:bodyPr>
          <a:lstStyle/>
          <a:p>
            <a:pPr algn="ctr"/>
            <a:r>
              <a:rPr lang="en-US" sz="4400" dirty="0" smtClean="0"/>
              <a:t>To the left is a screenshot of a file in Google Earth that shows the shipping lanes off the coast of Spain and Portugal.</a:t>
            </a:r>
            <a:endParaRPr lang="en-US" sz="4400" dirty="0"/>
          </a:p>
        </p:txBody>
      </p:sp>
      <p:sp>
        <p:nvSpPr>
          <p:cNvPr id="12" name="TextBox 11"/>
          <p:cNvSpPr txBox="1"/>
          <p:nvPr/>
        </p:nvSpPr>
        <p:spPr>
          <a:xfrm>
            <a:off x="23241000" y="16459200"/>
            <a:ext cx="8458200" cy="4136517"/>
          </a:xfrm>
          <a:prstGeom prst="rect">
            <a:avLst/>
          </a:prstGeom>
          <a:solidFill>
            <a:schemeClr val="accent3">
              <a:alpha val="17000"/>
            </a:schemeClr>
          </a:solidFill>
          <a:ln>
            <a:solidFill>
              <a:schemeClr val="tx2"/>
            </a:solidFill>
          </a:ln>
        </p:spPr>
        <p:txBody>
          <a:bodyPr wrap="square" lIns="438912" tIns="219456" rIns="438912" bIns="219456" rtlCol="0">
            <a:spAutoFit/>
          </a:bodyPr>
          <a:lstStyle/>
          <a:p>
            <a:pPr algn="ctr"/>
            <a:r>
              <a:rPr lang="en-US" sz="4000" dirty="0" smtClean="0"/>
              <a:t>The screenshot above is from December 1, 2009 at 3pm. The image shows that RU27 is over 100 kilometers away from the closest vessel so RU27 is not in any immediate danger.</a:t>
            </a:r>
            <a:endParaRPr lang="en-US" sz="4000" dirty="0"/>
          </a:p>
        </p:txBody>
      </p:sp>
      <p:sp>
        <p:nvSpPr>
          <p:cNvPr id="13" name="TextBox 12"/>
          <p:cNvSpPr txBox="1"/>
          <p:nvPr/>
        </p:nvSpPr>
        <p:spPr>
          <a:xfrm>
            <a:off x="13030200" y="28498800"/>
            <a:ext cx="9677400" cy="3520964"/>
          </a:xfrm>
          <a:prstGeom prst="rect">
            <a:avLst/>
          </a:prstGeom>
          <a:solidFill>
            <a:schemeClr val="accent3">
              <a:alpha val="25000"/>
            </a:schemeClr>
          </a:solidFill>
          <a:ln>
            <a:solidFill>
              <a:schemeClr val="tx2"/>
            </a:solidFill>
          </a:ln>
        </p:spPr>
        <p:txBody>
          <a:bodyPr wrap="square" lIns="438912" tIns="219456" rIns="438912" bIns="219456" rtlCol="0">
            <a:spAutoFit/>
          </a:bodyPr>
          <a:lstStyle/>
          <a:p>
            <a:pPr algn="ctr"/>
            <a:r>
              <a:rPr lang="en-US" sz="4000" dirty="0" smtClean="0"/>
              <a:t>Above is a screenshot from October 12, 2009. This image shows a large amount of vessels outside of the shipping lanes. Many of these vessels were in range of where RU27 is located now.</a:t>
            </a:r>
            <a:endParaRPr lang="en-US" sz="4000" dirty="0"/>
          </a:p>
        </p:txBody>
      </p:sp>
      <p:sp>
        <p:nvSpPr>
          <p:cNvPr id="15" name="TextBox 14"/>
          <p:cNvSpPr txBox="1"/>
          <p:nvPr/>
        </p:nvSpPr>
        <p:spPr>
          <a:xfrm>
            <a:off x="12954000" y="4495800"/>
            <a:ext cx="18897600" cy="2905411"/>
          </a:xfrm>
          <a:prstGeom prst="rect">
            <a:avLst/>
          </a:prstGeom>
          <a:solidFill>
            <a:schemeClr val="accent3">
              <a:alpha val="17000"/>
            </a:schemeClr>
          </a:solidFill>
          <a:ln>
            <a:solidFill>
              <a:schemeClr val="tx2"/>
            </a:solidFill>
          </a:ln>
        </p:spPr>
        <p:txBody>
          <a:bodyPr wrap="square" lIns="438912" tIns="219456" rIns="438912" bIns="219456" rtlCol="0">
            <a:spAutoFit/>
          </a:bodyPr>
          <a:lstStyle/>
          <a:p>
            <a:pPr algn="ctr"/>
            <a:r>
              <a:rPr lang="en-US" sz="8000" dirty="0" smtClean="0"/>
              <a:t>Shannon Harrison, Amelia Snow, Leo </a:t>
            </a:r>
            <a:r>
              <a:rPr lang="en-US" sz="8000" dirty="0" err="1" smtClean="0"/>
              <a:t>Rishty</a:t>
            </a:r>
            <a:endParaRPr lang="en-US" sz="8000" dirty="0" smtClean="0"/>
          </a:p>
          <a:p>
            <a:pPr algn="ctr"/>
            <a:r>
              <a:rPr lang="en-US" sz="8000" dirty="0" smtClean="0"/>
              <a:t>Atlantic Crossing Class: Fall 2009</a:t>
            </a:r>
            <a:endParaRPr lang="en-US" sz="8000" dirty="0"/>
          </a:p>
        </p:txBody>
      </p:sp>
      <p:pic>
        <p:nvPicPr>
          <p:cNvPr id="16" name="Picture 15" descr="shipping lane kmz ss.jpg"/>
          <p:cNvPicPr>
            <a:picLocks noChangeAspect="1"/>
          </p:cNvPicPr>
          <p:nvPr/>
        </p:nvPicPr>
        <p:blipFill>
          <a:blip r:embed="rId3"/>
          <a:stretch>
            <a:fillRect/>
          </a:stretch>
        </p:blipFill>
        <p:spPr>
          <a:xfrm>
            <a:off x="1371600" y="13411200"/>
            <a:ext cx="5638800" cy="8619107"/>
          </a:xfrm>
          <a:prstGeom prst="rect">
            <a:avLst/>
          </a:prstGeom>
          <a:solidFill>
            <a:srgbClr val="FFFFFF">
              <a:shade val="85000"/>
            </a:srgbClr>
          </a:solidFill>
          <a:ln w="9525" cap="sq">
            <a:solidFill>
              <a:schemeClr val="tx1"/>
            </a:solidFill>
            <a:miter lim="800000"/>
          </a:ln>
          <a:effectLst>
            <a:outerShdw blurRad="55000" dist="18000" dir="5400000" algn="tl" rotWithShape="0">
              <a:srgbClr val="000000">
                <a:alpha val="40000"/>
              </a:srgbClr>
            </a:outerShdw>
          </a:effectLst>
        </p:spPr>
      </p:pic>
      <p:sp>
        <p:nvSpPr>
          <p:cNvPr id="19" name="TextBox 18"/>
          <p:cNvSpPr txBox="1"/>
          <p:nvPr/>
        </p:nvSpPr>
        <p:spPr>
          <a:xfrm>
            <a:off x="1371600" y="1752600"/>
            <a:ext cx="10972800" cy="4136517"/>
          </a:xfrm>
          <a:prstGeom prst="rect">
            <a:avLst/>
          </a:prstGeom>
          <a:solidFill>
            <a:schemeClr val="accent3">
              <a:alpha val="17000"/>
            </a:schemeClr>
          </a:solidFill>
          <a:ln>
            <a:solidFill>
              <a:schemeClr val="tx2"/>
            </a:solidFill>
          </a:ln>
        </p:spPr>
        <p:txBody>
          <a:bodyPr wrap="square" lIns="438912" tIns="219456" rIns="438912" bIns="219456" rtlCol="0">
            <a:spAutoFit/>
          </a:bodyPr>
          <a:lstStyle/>
          <a:p>
            <a:pPr algn="ctr"/>
            <a:r>
              <a:rPr lang="en-US" sz="4000" dirty="0" smtClean="0"/>
              <a:t>Vessels in the shipping lanes off the coast of Spain and Portugal have been closely monitored since </a:t>
            </a:r>
            <a:r>
              <a:rPr lang="en-US" sz="4000" dirty="0" smtClean="0"/>
              <a:t>RU27’s approach to </a:t>
            </a:r>
            <a:r>
              <a:rPr lang="en-US" sz="4000" dirty="0" smtClean="0"/>
              <a:t>the coast in September. Vessels are a hazard </a:t>
            </a:r>
            <a:r>
              <a:rPr lang="en-US" sz="4000" dirty="0" smtClean="0"/>
              <a:t>to</a:t>
            </a:r>
            <a:r>
              <a:rPr lang="en-US" sz="4000" dirty="0" smtClean="0"/>
              <a:t> </a:t>
            </a:r>
            <a:r>
              <a:rPr lang="en-US" sz="4000" dirty="0" smtClean="0"/>
              <a:t>RU27 and if she </a:t>
            </a:r>
            <a:r>
              <a:rPr lang="en-US" sz="4000" dirty="0" smtClean="0"/>
              <a:t>was come </a:t>
            </a:r>
            <a:r>
              <a:rPr lang="en-US" sz="4000" dirty="0" smtClean="0"/>
              <a:t>into contact with </a:t>
            </a:r>
            <a:r>
              <a:rPr lang="en-US" sz="4000" dirty="0" smtClean="0"/>
              <a:t>one </a:t>
            </a:r>
            <a:r>
              <a:rPr lang="en-US" sz="4000" dirty="0" smtClean="0"/>
              <a:t>the results could be devastating. </a:t>
            </a:r>
            <a:endParaRPr lang="en-US" sz="4000" dirty="0"/>
          </a:p>
        </p:txBody>
      </p:sp>
      <p:sp>
        <p:nvSpPr>
          <p:cNvPr id="21" name="TextBox 20"/>
          <p:cNvSpPr txBox="1"/>
          <p:nvPr/>
        </p:nvSpPr>
        <p:spPr>
          <a:xfrm>
            <a:off x="32385000" y="1752600"/>
            <a:ext cx="10134600" cy="4752070"/>
          </a:xfrm>
          <a:prstGeom prst="rect">
            <a:avLst/>
          </a:prstGeom>
          <a:solidFill>
            <a:schemeClr val="accent3">
              <a:alpha val="17000"/>
            </a:schemeClr>
          </a:solidFill>
          <a:ln>
            <a:solidFill>
              <a:schemeClr val="tx2"/>
            </a:solidFill>
          </a:ln>
        </p:spPr>
        <p:txBody>
          <a:bodyPr wrap="square" lIns="438912" tIns="219456" rIns="438912" bIns="219456" rtlCol="0">
            <a:spAutoFit/>
          </a:bodyPr>
          <a:lstStyle/>
          <a:p>
            <a:pPr algn="ctr"/>
            <a:r>
              <a:rPr lang="en-US" sz="4000" dirty="0" smtClean="0"/>
              <a:t>Below is a screenshot of the shipping lanes. This image has the largest amount of vessels that we have seen off the coast since we started monitoring the shipping lanes in September. Many of the vessels are outside of the shipping </a:t>
            </a:r>
            <a:r>
              <a:rPr lang="en-US" sz="4000" dirty="0" smtClean="0"/>
              <a:t>lanes </a:t>
            </a:r>
            <a:r>
              <a:rPr lang="en-US" sz="4000" dirty="0" smtClean="0"/>
              <a:t>creating a potential danger for RU27 when she surfaces. </a:t>
            </a:r>
            <a:endParaRPr lang="en-US" sz="4000" dirty="0"/>
          </a:p>
        </p:txBody>
      </p:sp>
      <p:pic>
        <p:nvPicPr>
          <p:cNvPr id="22" name="Picture 21" descr="poster image worst case2.jpg"/>
          <p:cNvPicPr>
            <a:picLocks noChangeAspect="1"/>
          </p:cNvPicPr>
          <p:nvPr/>
        </p:nvPicPr>
        <p:blipFill>
          <a:blip r:embed="rId4"/>
          <a:stretch>
            <a:fillRect/>
          </a:stretch>
        </p:blipFill>
        <p:spPr>
          <a:xfrm>
            <a:off x="32461200" y="6781800"/>
            <a:ext cx="10067247" cy="6629400"/>
          </a:xfrm>
          <a:prstGeom prst="rect">
            <a:avLst/>
          </a:prstGeom>
          <a:solidFill>
            <a:srgbClr val="FFFFFF">
              <a:shade val="85000"/>
            </a:srgbClr>
          </a:solidFill>
          <a:ln w="9525" cap="sq">
            <a:solidFill>
              <a:schemeClr val="tx1"/>
            </a:solidFill>
            <a:miter lim="800000"/>
          </a:ln>
          <a:effectLst>
            <a:outerShdw blurRad="55000" dist="18000" dir="5400000" algn="tl" rotWithShape="0">
              <a:srgbClr val="000000">
                <a:alpha val="40000"/>
              </a:srgbClr>
            </a:outerShdw>
          </a:effectLst>
        </p:spPr>
      </p:pic>
      <p:pic>
        <p:nvPicPr>
          <p:cNvPr id="26" name="Picture 25" descr="poster image red lines.jpg"/>
          <p:cNvPicPr>
            <a:picLocks noChangeAspect="1"/>
          </p:cNvPicPr>
          <p:nvPr/>
        </p:nvPicPr>
        <p:blipFill>
          <a:blip r:embed="rId5"/>
          <a:stretch>
            <a:fillRect/>
          </a:stretch>
        </p:blipFill>
        <p:spPr>
          <a:xfrm>
            <a:off x="1295400" y="22860000"/>
            <a:ext cx="5638800" cy="9176249"/>
          </a:xfrm>
          <a:prstGeom prst="rect">
            <a:avLst/>
          </a:prstGeom>
          <a:solidFill>
            <a:srgbClr val="FFFFFF">
              <a:shade val="85000"/>
            </a:srgbClr>
          </a:solidFill>
          <a:ln w="9525" cap="sq">
            <a:solidFill>
              <a:schemeClr val="tx1"/>
            </a:solidFill>
            <a:miter lim="800000"/>
          </a:ln>
          <a:effectLst>
            <a:outerShdw blurRad="55000" dist="18000" dir="5400000" algn="tl" rotWithShape="0">
              <a:srgbClr val="000000">
                <a:alpha val="40000"/>
              </a:srgbClr>
            </a:outerShdw>
          </a:effectLst>
        </p:spPr>
      </p:pic>
      <p:sp>
        <p:nvSpPr>
          <p:cNvPr id="27" name="TextBox 26"/>
          <p:cNvSpPr txBox="1"/>
          <p:nvPr/>
        </p:nvSpPr>
        <p:spPr>
          <a:xfrm>
            <a:off x="7239000" y="20116800"/>
            <a:ext cx="5029200" cy="11954042"/>
          </a:xfrm>
          <a:prstGeom prst="rect">
            <a:avLst/>
          </a:prstGeom>
          <a:solidFill>
            <a:schemeClr val="accent3">
              <a:alpha val="17000"/>
            </a:schemeClr>
          </a:solidFill>
          <a:ln>
            <a:solidFill>
              <a:schemeClr val="tx2"/>
            </a:solidFill>
          </a:ln>
        </p:spPr>
        <p:txBody>
          <a:bodyPr wrap="square" lIns="438912" tIns="219456" rIns="438912" bIns="219456" rtlCol="0">
            <a:spAutoFit/>
          </a:bodyPr>
          <a:lstStyle/>
          <a:p>
            <a:pPr algn="ctr"/>
            <a:r>
              <a:rPr lang="en-US" sz="4400" dirty="0" smtClean="0"/>
              <a:t>This screenshot is an image of the vessels overlaid into Google earth. The image shows RU27’s location as of November 26, 2009. The red lines show the area that many boats travel through when they cross the </a:t>
            </a:r>
            <a:r>
              <a:rPr lang="en-US" sz="4400" dirty="0" smtClean="0"/>
              <a:t>Atlantic; this was </a:t>
            </a:r>
            <a:r>
              <a:rPr lang="en-US" sz="4400" dirty="0" smtClean="0"/>
              <a:t>an area of avoidance for RU27</a:t>
            </a:r>
            <a:endParaRPr lang="en-US" sz="4400" dirty="0"/>
          </a:p>
        </p:txBody>
      </p:sp>
      <p:sp>
        <p:nvSpPr>
          <p:cNvPr id="29" name="TextBox 28"/>
          <p:cNvSpPr txBox="1"/>
          <p:nvPr/>
        </p:nvSpPr>
        <p:spPr>
          <a:xfrm>
            <a:off x="13030200" y="16383000"/>
            <a:ext cx="9677400" cy="3151632"/>
          </a:xfrm>
          <a:prstGeom prst="rect">
            <a:avLst/>
          </a:prstGeom>
          <a:solidFill>
            <a:schemeClr val="accent3">
              <a:alpha val="17000"/>
            </a:schemeClr>
          </a:solidFill>
          <a:ln>
            <a:solidFill>
              <a:schemeClr val="tx2"/>
            </a:solidFill>
          </a:ln>
        </p:spPr>
        <p:txBody>
          <a:bodyPr wrap="square" lIns="438912" tIns="219456" rIns="438912" bIns="219456" rtlCol="0">
            <a:spAutoFit/>
          </a:bodyPr>
          <a:lstStyle/>
          <a:p>
            <a:pPr algn="ctr"/>
            <a:r>
              <a:rPr lang="en-US" sz="4400" dirty="0" smtClean="0"/>
              <a:t>The screenshot shown above </a:t>
            </a:r>
            <a:r>
              <a:rPr lang="en-US" sz="4400" dirty="0" smtClean="0"/>
              <a:t>is </a:t>
            </a:r>
            <a:r>
              <a:rPr lang="en-US" sz="4400" dirty="0" smtClean="0"/>
              <a:t>an “average day” for the shipping lanes off the coast. Most of the vessels are in the shipping lanes</a:t>
            </a:r>
            <a:r>
              <a:rPr lang="en-US" sz="4400" dirty="0" smtClean="0"/>
              <a:t>.</a:t>
            </a:r>
            <a:endParaRPr lang="en-US" sz="4400" dirty="0"/>
          </a:p>
        </p:txBody>
      </p:sp>
      <p:pic>
        <p:nvPicPr>
          <p:cNvPr id="30" name="Picture 29" descr="poster image avg.jpg"/>
          <p:cNvPicPr>
            <a:picLocks noChangeAspect="1"/>
          </p:cNvPicPr>
          <p:nvPr/>
        </p:nvPicPr>
        <p:blipFill>
          <a:blip r:embed="rId6"/>
          <a:stretch>
            <a:fillRect/>
          </a:stretch>
        </p:blipFill>
        <p:spPr>
          <a:xfrm>
            <a:off x="13182599" y="7924800"/>
            <a:ext cx="9675813" cy="8077200"/>
          </a:xfrm>
          <a:prstGeom prst="rect">
            <a:avLst/>
          </a:prstGeom>
          <a:solidFill>
            <a:srgbClr val="FFFFFF">
              <a:shade val="85000"/>
            </a:srgbClr>
          </a:solidFill>
          <a:ln w="9525" cap="sq">
            <a:solidFill>
              <a:schemeClr val="tx1"/>
            </a:solidFill>
            <a:miter lim="800000"/>
          </a:ln>
          <a:effectLst>
            <a:outerShdw blurRad="55000" dist="18000" dir="5400000" algn="tl" rotWithShape="0">
              <a:srgbClr val="000000">
                <a:alpha val="40000"/>
              </a:srgbClr>
            </a:outerShdw>
          </a:effectLst>
        </p:spPr>
      </p:pic>
      <p:sp>
        <p:nvSpPr>
          <p:cNvPr id="20" name="TextBox 19"/>
          <p:cNvSpPr txBox="1"/>
          <p:nvPr/>
        </p:nvSpPr>
        <p:spPr>
          <a:xfrm>
            <a:off x="23241000" y="28956000"/>
            <a:ext cx="8534400" cy="2905411"/>
          </a:xfrm>
          <a:prstGeom prst="rect">
            <a:avLst/>
          </a:prstGeom>
          <a:solidFill>
            <a:schemeClr val="accent3">
              <a:alpha val="25000"/>
            </a:schemeClr>
          </a:solidFill>
          <a:ln>
            <a:solidFill>
              <a:schemeClr val="tx2"/>
            </a:solidFill>
          </a:ln>
        </p:spPr>
        <p:txBody>
          <a:bodyPr wrap="square" lIns="438912" tIns="219456" rIns="438912" bIns="219456" rtlCol="0">
            <a:spAutoFit/>
          </a:bodyPr>
          <a:lstStyle/>
          <a:p>
            <a:pPr algn="ctr"/>
            <a:r>
              <a:rPr lang="en-US" sz="4000" dirty="0" smtClean="0"/>
              <a:t>Above is an image showing RU27’s location and the vessels in the shipping lanes as of December 3, 2009.</a:t>
            </a:r>
            <a:endParaRPr lang="en-US" sz="4000" dirty="0"/>
          </a:p>
        </p:txBody>
      </p:sp>
      <p:sp>
        <p:nvSpPr>
          <p:cNvPr id="23" name="TextBox 22"/>
          <p:cNvSpPr txBox="1"/>
          <p:nvPr/>
        </p:nvSpPr>
        <p:spPr>
          <a:xfrm>
            <a:off x="32308800" y="28803600"/>
            <a:ext cx="10363200" cy="3151632"/>
          </a:xfrm>
          <a:prstGeom prst="rect">
            <a:avLst/>
          </a:prstGeom>
          <a:solidFill>
            <a:schemeClr val="accent3">
              <a:alpha val="17000"/>
            </a:schemeClr>
          </a:solidFill>
          <a:ln>
            <a:solidFill>
              <a:schemeClr val="tx2"/>
            </a:solidFill>
          </a:ln>
        </p:spPr>
        <p:txBody>
          <a:bodyPr wrap="square" lIns="438912" tIns="219456" rIns="438912" bIns="219456" rtlCol="0">
            <a:spAutoFit/>
          </a:bodyPr>
          <a:lstStyle/>
          <a:p>
            <a:pPr algn="ctr"/>
            <a:r>
              <a:rPr lang="en-US" sz="4400" dirty="0" smtClean="0"/>
              <a:t>The image above shows RU27’s last location before she was recovered. Also in this image is an overlay of the vessels at the time of the recovery. </a:t>
            </a:r>
            <a:endParaRPr lang="en-US" sz="4400" dirty="0"/>
          </a:p>
        </p:txBody>
      </p:sp>
      <p:sp>
        <p:nvSpPr>
          <p:cNvPr id="25" name="TextBox 24"/>
          <p:cNvSpPr txBox="1"/>
          <p:nvPr/>
        </p:nvSpPr>
        <p:spPr>
          <a:xfrm>
            <a:off x="32461200" y="13639800"/>
            <a:ext cx="10134600" cy="6906506"/>
          </a:xfrm>
          <a:prstGeom prst="rect">
            <a:avLst/>
          </a:prstGeom>
          <a:solidFill>
            <a:schemeClr val="accent3">
              <a:alpha val="17000"/>
            </a:schemeClr>
          </a:solidFill>
          <a:ln>
            <a:solidFill>
              <a:schemeClr val="tx2"/>
            </a:solidFill>
          </a:ln>
        </p:spPr>
        <p:txBody>
          <a:bodyPr wrap="square" lIns="438912" tIns="219456" rIns="438912" bIns="219456" rtlCol="0">
            <a:spAutoFit/>
          </a:bodyPr>
          <a:lstStyle/>
          <a:p>
            <a:pPr algn="ctr"/>
            <a:r>
              <a:rPr lang="en-US" sz="4200" dirty="0" smtClean="0"/>
              <a:t>For most of RU27’s journey across the Atlantic she would come to the surface every 8 hours. During the day of recovery she will surfacing much more frequently. When RU27 is at the surface she is at greater risk of coming into contact with a vessel which </a:t>
            </a:r>
            <a:r>
              <a:rPr lang="en-US" sz="4200" dirty="0" smtClean="0"/>
              <a:t>could potentially</a:t>
            </a:r>
            <a:r>
              <a:rPr lang="en-US" sz="4200" dirty="0" smtClean="0"/>
              <a:t> </a:t>
            </a:r>
            <a:r>
              <a:rPr lang="en-US" sz="4200" dirty="0" smtClean="0"/>
              <a:t>end her mission. The vessels off the coast will be monitored closely until RU27 is safely </a:t>
            </a:r>
            <a:r>
              <a:rPr lang="en-US" sz="4200" dirty="0" smtClean="0"/>
              <a:t>onboard </a:t>
            </a:r>
            <a:r>
              <a:rPr lang="en-US" sz="4200" dirty="0" smtClean="0"/>
              <a:t>the recovery boat. </a:t>
            </a:r>
            <a:endParaRPr lang="en-US" sz="4200" dirty="0"/>
          </a:p>
        </p:txBody>
      </p:sp>
      <p:sp>
        <p:nvSpPr>
          <p:cNvPr id="28" name="TextBox 27"/>
          <p:cNvSpPr txBox="1"/>
          <p:nvPr/>
        </p:nvSpPr>
        <p:spPr>
          <a:xfrm>
            <a:off x="1371600" y="6324600"/>
            <a:ext cx="10972800" cy="6598730"/>
          </a:xfrm>
          <a:prstGeom prst="rect">
            <a:avLst/>
          </a:prstGeom>
          <a:solidFill>
            <a:schemeClr val="accent3">
              <a:alpha val="17000"/>
            </a:schemeClr>
          </a:solidFill>
          <a:ln>
            <a:solidFill>
              <a:schemeClr val="tx2"/>
            </a:solidFill>
          </a:ln>
        </p:spPr>
        <p:txBody>
          <a:bodyPr wrap="square" lIns="438912" tIns="219456" rIns="438912" bIns="219456" rtlCol="0">
            <a:spAutoFit/>
          </a:bodyPr>
          <a:lstStyle/>
          <a:p>
            <a:pPr algn="ctr"/>
            <a:r>
              <a:rPr lang="en-US" sz="4000" dirty="0" smtClean="0"/>
              <a:t>The purpose of vessel tracking during the trans-Atlantic mission was to ensure a safe recovery of RU27. Screenshots of vessel traffic off the coast of Spain and Portugal were taken regularly and </a:t>
            </a:r>
            <a:r>
              <a:rPr lang="en-US" sz="4000" dirty="0" smtClean="0"/>
              <a:t>overlaid </a:t>
            </a:r>
            <a:r>
              <a:rPr lang="en-US" sz="4000" dirty="0" smtClean="0"/>
              <a:t>into Google Earth. Screenshots of vessel traffic were also animated which enabled us to more easily see traffic patterns. Trends in the amount and location of vessels traveling along the coastline were analyzed and a safe location for recovery was determined. </a:t>
            </a:r>
            <a:endParaRPr lang="en-US" sz="4000" dirty="0"/>
          </a:p>
        </p:txBody>
      </p:sp>
      <p:pic>
        <p:nvPicPr>
          <p:cNvPr id="31" name="Picture 30" descr="poster image during recovery.jpg"/>
          <p:cNvPicPr>
            <a:picLocks noChangeAspect="1"/>
          </p:cNvPicPr>
          <p:nvPr/>
        </p:nvPicPr>
        <p:blipFill>
          <a:blip r:embed="rId7"/>
          <a:stretch>
            <a:fillRect/>
          </a:stretch>
        </p:blipFill>
        <p:spPr>
          <a:xfrm>
            <a:off x="32461200" y="21107400"/>
            <a:ext cx="10058400" cy="7467600"/>
          </a:xfrm>
          <a:prstGeom prst="rect">
            <a:avLst/>
          </a:prstGeom>
          <a:ln w="9525">
            <a:solidFill>
              <a:schemeClr val="tx1"/>
            </a:solidFill>
          </a:ln>
        </p:spPr>
      </p:pic>
      <p:pic>
        <p:nvPicPr>
          <p:cNvPr id="35" name="Picture 34" descr="poster image 12-01 3pm.jpg"/>
          <p:cNvPicPr>
            <a:picLocks noChangeAspect="1"/>
          </p:cNvPicPr>
          <p:nvPr/>
        </p:nvPicPr>
        <p:blipFill>
          <a:blip r:embed="rId8"/>
          <a:stretch>
            <a:fillRect/>
          </a:stretch>
        </p:blipFill>
        <p:spPr>
          <a:xfrm>
            <a:off x="23164800" y="7924799"/>
            <a:ext cx="8382000" cy="8209175"/>
          </a:xfrm>
          <a:prstGeom prst="rect">
            <a:avLst/>
          </a:prstGeom>
          <a:ln w="9525">
            <a:solidFill>
              <a:schemeClr val="tx1"/>
            </a:solidFill>
          </a:ln>
        </p:spPr>
      </p:pic>
      <p:pic>
        <p:nvPicPr>
          <p:cNvPr id="38" name="Picture 37" descr="location as of 12-03.jpg"/>
          <p:cNvPicPr>
            <a:picLocks noChangeAspect="1"/>
          </p:cNvPicPr>
          <p:nvPr/>
        </p:nvPicPr>
        <p:blipFill>
          <a:blip r:embed="rId9"/>
          <a:stretch>
            <a:fillRect/>
          </a:stretch>
        </p:blipFill>
        <p:spPr>
          <a:xfrm>
            <a:off x="23164800" y="20955000"/>
            <a:ext cx="8508362" cy="7696200"/>
          </a:xfrm>
          <a:prstGeom prst="rect">
            <a:avLst/>
          </a:prstGeom>
          <a:ln w="9525">
            <a:solidFill>
              <a:schemeClr val="tx1"/>
            </a:solidFill>
          </a:ln>
        </p:spPr>
      </p:pic>
      <p:pic>
        <p:nvPicPr>
          <p:cNvPr id="40" name="Picture 39" descr="poster image dec 12.jpg"/>
          <p:cNvPicPr>
            <a:picLocks noChangeAspect="1"/>
          </p:cNvPicPr>
          <p:nvPr/>
        </p:nvPicPr>
        <p:blipFill>
          <a:blip r:embed="rId10"/>
          <a:stretch>
            <a:fillRect/>
          </a:stretch>
        </p:blipFill>
        <p:spPr>
          <a:xfrm>
            <a:off x="13182600" y="19964400"/>
            <a:ext cx="9525000" cy="8188380"/>
          </a:xfrm>
          <a:prstGeom prst="rect">
            <a:avLst/>
          </a:prstGeom>
          <a:ln w="9525">
            <a:solidFill>
              <a:schemeClr val="tx1"/>
            </a:solidFill>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738</TotalTime>
  <Words>493</Words>
  <Application>Microsoft Office PowerPoint</Application>
  <PresentationFormat>Custom</PresentationFormat>
  <Paragraphs>14</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Slide 1</vt:lpstr>
    </vt:vector>
  </TitlesOfParts>
  <Company>Rutgers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RUCool</dc:creator>
  <cp:lastModifiedBy>Shannon</cp:lastModifiedBy>
  <cp:revision>58</cp:revision>
  <dcterms:created xsi:type="dcterms:W3CDTF">2009-11-16T17:34:11Z</dcterms:created>
  <dcterms:modified xsi:type="dcterms:W3CDTF">2009-12-08T16:21:40Z</dcterms:modified>
</cp:coreProperties>
</file>