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43891200" cy="32918400"/>
  <p:notesSz cx="42208450" cy="32099250"/>
  <p:defaultTextStyle>
    <a:defPPr>
      <a:defRPr lang="en-US"/>
    </a:defPPr>
    <a:lvl1pPr marL="0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2035637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4071282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6106927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8142572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10178216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2213853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4249498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6285142" algn="l" defTabSz="407128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368" y="-12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60321" y="6583680"/>
            <a:ext cx="37687912" cy="8778240"/>
          </a:xfrm>
          <a:ln>
            <a:noFill/>
          </a:ln>
        </p:spPr>
        <p:txBody>
          <a:bodyPr vert="horz" tIns="0" rIns="814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560321" y="15496970"/>
            <a:ext cx="37702542" cy="8412480"/>
          </a:xfrm>
        </p:spPr>
        <p:txBody>
          <a:bodyPr lIns="0" rIns="81463"/>
          <a:lstStyle>
            <a:lvl1pPr marL="0" marR="203651" indent="0" algn="r">
              <a:buNone/>
              <a:defRPr>
                <a:solidFill>
                  <a:schemeClr val="tx1"/>
                </a:solidFill>
              </a:defRPr>
            </a:lvl1pPr>
            <a:lvl2pPr marL="2036502" indent="0" algn="ctr">
              <a:buNone/>
            </a:lvl2pPr>
            <a:lvl3pPr marL="4072998" indent="0" algn="ctr">
              <a:buNone/>
            </a:lvl3pPr>
            <a:lvl4pPr marL="6109500" indent="0" algn="ctr">
              <a:buNone/>
            </a:lvl4pPr>
            <a:lvl5pPr marL="8146003" indent="0" algn="ctr">
              <a:buNone/>
            </a:lvl5pPr>
            <a:lvl6pPr marL="10182505" indent="0" algn="ctr">
              <a:buNone/>
            </a:lvl6pPr>
            <a:lvl7pPr marL="12219000" indent="0" algn="ctr">
              <a:buNone/>
            </a:lvl7pPr>
            <a:lvl8pPr marL="14255502" indent="0" algn="ctr">
              <a:buNone/>
            </a:lvl8pPr>
            <a:lvl9pPr marL="1629200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4389133"/>
            <a:ext cx="9875520" cy="250164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4389133"/>
            <a:ext cx="28895040" cy="250164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689" y="6320335"/>
            <a:ext cx="37307520" cy="653978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5689" y="12982388"/>
            <a:ext cx="37307520" cy="7246620"/>
          </a:xfrm>
        </p:spPr>
        <p:txBody>
          <a:bodyPr lIns="203651" rIns="203651" anchor="t"/>
          <a:lstStyle>
            <a:lvl1pPr marL="0" indent="0">
              <a:buNone/>
              <a:defRPr sz="10100">
                <a:solidFill>
                  <a:schemeClr val="tx1"/>
                </a:solidFill>
              </a:defRPr>
            </a:lvl1pPr>
            <a:lvl2pPr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9216410"/>
            <a:ext cx="19385280" cy="21287232"/>
          </a:xfrm>
        </p:spPr>
        <p:txBody>
          <a:bodyPr/>
          <a:lstStyle>
            <a:lvl1pPr>
              <a:defRPr sz="11700"/>
            </a:lvl1pPr>
            <a:lvl2pPr>
              <a:defRPr sz="11000"/>
            </a:lvl2pPr>
            <a:lvl3pPr>
              <a:defRPr sz="8600"/>
            </a:lvl3pPr>
            <a:lvl4pPr>
              <a:defRPr sz="7800"/>
            </a:lvl4pPr>
            <a:lvl5pPr>
              <a:defRPr sz="7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9216410"/>
            <a:ext cx="19385280" cy="21287232"/>
          </a:xfrm>
        </p:spPr>
        <p:txBody>
          <a:bodyPr/>
          <a:lstStyle>
            <a:lvl1pPr>
              <a:defRPr sz="11700"/>
            </a:lvl1pPr>
            <a:lvl2pPr>
              <a:defRPr sz="11000"/>
            </a:lvl2pPr>
            <a:lvl3pPr>
              <a:defRPr sz="8600"/>
            </a:lvl3pPr>
            <a:lvl4pPr>
              <a:defRPr sz="7800"/>
            </a:lvl4pPr>
            <a:lvl5pPr>
              <a:defRPr sz="7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</p:spPr>
        <p:txBody>
          <a:bodyPr tIns="20365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8905191"/>
            <a:ext cx="19392904" cy="3164890"/>
          </a:xfrm>
        </p:spPr>
        <p:txBody>
          <a:bodyPr lIns="203651" tIns="0" rIns="203651" bIns="0" anchor="ctr">
            <a:noAutofit/>
          </a:bodyPr>
          <a:lstStyle>
            <a:lvl1pPr marL="0" indent="0">
              <a:buNone/>
              <a:defRPr sz="11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600" b="1"/>
            </a:lvl2pPr>
            <a:lvl3pPr>
              <a:buNone/>
              <a:defRPr sz="7800" b="1"/>
            </a:lvl3pPr>
            <a:lvl4pPr>
              <a:buNone/>
              <a:defRPr sz="7100" b="1"/>
            </a:lvl4pPr>
            <a:lvl5pPr>
              <a:buNone/>
              <a:defRPr sz="7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4" y="8926834"/>
            <a:ext cx="19400526" cy="3143246"/>
          </a:xfrm>
        </p:spPr>
        <p:txBody>
          <a:bodyPr lIns="203651" tIns="0" rIns="203651" bIns="0" anchor="ctr"/>
          <a:lstStyle>
            <a:lvl1pPr marL="0" indent="0">
              <a:buNone/>
              <a:defRPr sz="11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600" b="1"/>
            </a:lvl2pPr>
            <a:lvl3pPr>
              <a:buNone/>
              <a:defRPr sz="7800" b="1"/>
            </a:lvl3pPr>
            <a:lvl4pPr>
              <a:buNone/>
              <a:defRPr sz="7100" b="1"/>
            </a:lvl4pPr>
            <a:lvl5pPr>
              <a:buNone/>
              <a:defRPr sz="7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1" y="12070085"/>
            <a:ext cx="19392904" cy="18459454"/>
          </a:xfrm>
        </p:spPr>
        <p:txBody>
          <a:bodyPr tIns="0"/>
          <a:lstStyle>
            <a:lvl1pPr>
              <a:defRPr sz="10100"/>
            </a:lvl1pPr>
            <a:lvl2pPr>
              <a:defRPr sz="8600"/>
            </a:lvl2pPr>
            <a:lvl3pPr>
              <a:defRPr sz="78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2070085"/>
            <a:ext cx="19400526" cy="18459454"/>
          </a:xfrm>
        </p:spPr>
        <p:txBody>
          <a:bodyPr tIns="0"/>
          <a:lstStyle>
            <a:lvl1pPr>
              <a:defRPr sz="10100"/>
            </a:lvl1pPr>
            <a:lvl2pPr>
              <a:defRPr sz="8600"/>
            </a:lvl2pPr>
            <a:lvl3pPr>
              <a:defRPr sz="78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867840" cy="5486400"/>
          </a:xfrm>
        </p:spPr>
        <p:txBody>
          <a:bodyPr vert="horz" tIns="20365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468888"/>
            <a:ext cx="13167360" cy="55778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91840" y="8046720"/>
            <a:ext cx="13167360" cy="21945600"/>
          </a:xfrm>
        </p:spPr>
        <p:txBody>
          <a:bodyPr lIns="81463" rIns="81463"/>
          <a:lstStyle>
            <a:lvl1pPr marL="0" indent="0" algn="l">
              <a:buNone/>
              <a:defRPr sz="6200"/>
            </a:lvl1pPr>
            <a:lvl2pPr indent="0" algn="l">
              <a:buNone/>
              <a:defRPr sz="5500"/>
            </a:lvl2pPr>
            <a:lvl3pPr indent="0" algn="l">
              <a:buNone/>
              <a:defRPr sz="4700"/>
            </a:lvl3pPr>
            <a:lvl4pPr indent="0" algn="l">
              <a:buNone/>
              <a:defRPr sz="3900"/>
            </a:lvl4pPr>
            <a:lvl5pPr indent="0" algn="l">
              <a:buNone/>
              <a:defRPr sz="3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6" y="8046720"/>
            <a:ext cx="24536400" cy="21945600"/>
          </a:xfrm>
        </p:spPr>
        <p:txBody>
          <a:bodyPr tIns="0"/>
          <a:lstStyle>
            <a:lvl1pPr>
              <a:defRPr sz="12500"/>
            </a:lvl1pPr>
            <a:lvl2pPr>
              <a:defRPr sz="11700"/>
            </a:lvl2pPr>
            <a:lvl3pPr>
              <a:defRPr sz="11000"/>
            </a:lvl3pPr>
            <a:lvl4pPr>
              <a:defRPr sz="8600"/>
            </a:lvl4pPr>
            <a:lvl5pPr>
              <a:defRPr sz="7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5195619" y="5318770"/>
            <a:ext cx="25237440" cy="19751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300" tIns="203651" rIns="407300" bIns="20365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38419844" y="25726897"/>
            <a:ext cx="746152" cy="7461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300" tIns="203651" rIns="407300" bIns="20365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1" y="5649585"/>
            <a:ext cx="10621672" cy="7596584"/>
          </a:xfrm>
        </p:spPr>
        <p:txBody>
          <a:bodyPr vert="horz" lIns="203651" tIns="203651" rIns="203651" bIns="203651" anchor="b"/>
          <a:lstStyle>
            <a:lvl1pPr algn="l">
              <a:buNone/>
              <a:defRPr sz="8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3578170"/>
            <a:ext cx="10607040" cy="10460736"/>
          </a:xfrm>
        </p:spPr>
        <p:txBody>
          <a:bodyPr lIns="285113" rIns="203651" bIns="203651" anchor="t"/>
          <a:lstStyle>
            <a:lvl1pPr marL="0" indent="0" algn="l">
              <a:spcBef>
                <a:spcPts val="1115"/>
              </a:spcBef>
              <a:buFontTx/>
              <a:buNone/>
              <a:defRPr sz="5500"/>
            </a:lvl1pPr>
            <a:lvl2pPr>
              <a:defRPr sz="55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770560" y="30510487"/>
            <a:ext cx="2926080" cy="1752602"/>
          </a:xfrm>
        </p:spPr>
        <p:txBody>
          <a:bodyPr/>
          <a:lstStyle/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6731811" y="5757682"/>
            <a:ext cx="22165056" cy="188732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45720" y="27919683"/>
            <a:ext cx="43982640" cy="4998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7300" tIns="203651" rIns="407300" bIns="20365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21031200" y="29855160"/>
            <a:ext cx="22860000" cy="3063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7300" tIns="203651" rIns="407300" bIns="20365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45720" y="-34290"/>
            <a:ext cx="43982640" cy="4998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7300" tIns="203651" rIns="407300" bIns="20365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1031200" y="-34286"/>
            <a:ext cx="22860000" cy="3063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7300" tIns="203651" rIns="407300" bIns="20365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  <a:prstGeom prst="rect">
            <a:avLst/>
          </a:prstGeom>
        </p:spPr>
        <p:txBody>
          <a:bodyPr vert="horz" lIns="0" tIns="20365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194560" y="9290304"/>
            <a:ext cx="39502080" cy="21067776"/>
          </a:xfrm>
          <a:prstGeom prst="rect">
            <a:avLst/>
          </a:prstGeom>
        </p:spPr>
        <p:txBody>
          <a:bodyPr vert="horz" lIns="407300" tIns="203651" rIns="407300" bIns="20365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194560" y="30510487"/>
            <a:ext cx="10241280" cy="17526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00FFA5-A186-41DB-9639-DADCC9D88127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801600" y="30510487"/>
            <a:ext cx="16093440" cy="17526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8039040" y="30510487"/>
            <a:ext cx="3657600" cy="175260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EC41A9-C668-4544-A7F9-B9979C7279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91285" y="971560"/>
            <a:ext cx="44066632" cy="311627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21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21902" indent="-122190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851103" indent="-109970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2998" indent="-109970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5294899" indent="-93678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6516801" indent="-93678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7738701" indent="-93678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3303" indent="-8146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775197" indent="-814601" algn="l" rtl="0" eaLnBrk="1" latinLnBrk="0" hangingPunct="1">
        <a:spcBef>
          <a:spcPct val="20000"/>
        </a:spcBef>
        <a:buClr>
          <a:schemeClr val="tx2"/>
        </a:buClr>
        <a:buChar char="•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0997099" indent="-8146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36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729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109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146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182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219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255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92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hyperlink" Target="http://www.flickr.com/photos/rutgers_cool/4168679022/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hyperlink" Target="http://www.facebook.com/photo.php?pid=3255383&amp;id=592178029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0" y="1219200"/>
            <a:ext cx="38404800" cy="2146664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pPr algn="ctr"/>
            <a:r>
              <a:rPr lang="en-US" sz="135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Student Logistics For Getting RU-27 To Spain</a:t>
            </a:r>
            <a:endParaRPr lang="en-US" sz="135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398" y="5181600"/>
            <a:ext cx="8629656" cy="1754249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History in the Making in Baiona, Spain </a:t>
            </a:r>
            <a:endParaRPr lang="en-US" sz="5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84748" y="5181600"/>
            <a:ext cx="10687052" cy="3870214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Outreach and Involvement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part of the student outreach and education of the historic transatlantic mission of RU-27 elementary and middle school students were asked to write letters to RU-27 that would travel with the “Scarlet Knight” as she completed her mission across the Atlantic Ocean.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84748" y="17545050"/>
            <a:ext cx="10115549" cy="4008713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Once RU-27 completed her mission the letters that traveled inside RU-27 on a flash drive were recovered and printed out in Spain. The Atlantic Crossing class of Fall 2009 wrote a letter from our students to their students informing the students that RU-27 completed her mission to Spain successfully on December 4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2009 after being at sea for 221 days. The letters were mailed back from Spain to the students along with the original letter that they sent RU-27.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398" y="7181850"/>
            <a:ext cx="8629656" cy="7455810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RU-27 was recovered off the coast of Spain on December 4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2009 it was brought aboard the Investigator  and then transferred to the Zodiac. With RU-27 safely aboard the Zodiac it headed back to the small ocean port town of Baiona, Spain. Baiona, Spain ,an ocean port fishing town with a population of roughly 11,337 people ,was the first town to hear about the successfully Trans-Atlantic Crossing of RU-27, but this would not be the first time that Baiona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would be the first town to hear of a successful Trans-Atlantic Crossing. On March 1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1493 Columbus returned to Baiona, Spain with his ship the Pinta making the city the first to hear about the discovery of America after Columbus made his Trans-Atlantic Crossing.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01201" y="3657600"/>
            <a:ext cx="23317199" cy="992503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pPr algn="ctr"/>
            <a:r>
              <a:rPr lang="en-US" sz="6000" dirty="0" smtClean="0">
                <a:latin typeface="+mj-lt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+mj-lt"/>
                <a:cs typeface="Times New Roman" pitchFamily="18" charset="0"/>
              </a:rPr>
              <a:t>Dakota </a:t>
            </a:r>
            <a:r>
              <a:rPr lang="en-US" sz="6000" b="1" dirty="0" err="1" smtClean="0">
                <a:latin typeface="+mj-lt"/>
                <a:cs typeface="Times New Roman" pitchFamily="18" charset="0"/>
              </a:rPr>
              <a:t>Goldinger</a:t>
            </a:r>
            <a:r>
              <a:rPr lang="en-US" sz="6000" b="1" dirty="0" smtClean="0">
                <a:latin typeface="+mj-lt"/>
                <a:cs typeface="Times New Roman" pitchFamily="18" charset="0"/>
              </a:rPr>
              <a:t> &amp; Nicolette </a:t>
            </a:r>
            <a:r>
              <a:rPr lang="en-US" sz="6000" b="1" dirty="0" err="1" smtClean="0">
                <a:latin typeface="+mj-lt"/>
                <a:cs typeface="Times New Roman" pitchFamily="18" charset="0"/>
              </a:rPr>
              <a:t>Aquilino</a:t>
            </a:r>
            <a:endParaRPr lang="en-US" sz="6000" b="1" dirty="0"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7099" y="21659851"/>
            <a:ext cx="10344148" cy="1107919"/>
          </a:xfrm>
          <a:prstGeom prst="rect">
            <a:avLst/>
          </a:prstGeom>
          <a:noFill/>
        </p:spPr>
        <p:txBody>
          <a:bodyPr wrap="square" lIns="68510" tIns="34252" rIns="68510" bIns="34252" rtlCol="0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Commemorative plaque and statue  in Baiona in Honor of Columbus's successful Trans-Atlantic Crossing</a:t>
            </a:r>
            <a:endParaRPr lang="en-US" sz="3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2" name="Picture 2" descr="C:\Users\Nicolette Aquilino\AppData\Local\Microsoft\Windows\Temporary Internet Files\Low\Content.IE5\UY25SKB0\group_phot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25" y="5791200"/>
            <a:ext cx="11572875" cy="77152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0613350" y="15960850"/>
            <a:ext cx="10115549" cy="1107950"/>
          </a:xfrm>
          <a:prstGeom prst="rect">
            <a:avLst/>
          </a:prstGeom>
          <a:noFill/>
        </p:spPr>
        <p:txBody>
          <a:bodyPr wrap="square" lIns="68534" tIns="34268" rIns="68534" bIns="34268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One of the letters that was send to Glider Team and map of Participating Classrooms</a:t>
            </a:r>
            <a:endParaRPr lang="en-US" sz="34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2556451" y="22608780"/>
          <a:ext cx="5886452" cy="8328420"/>
        </p:xfrm>
        <a:graphic>
          <a:graphicData uri="http://schemas.openxmlformats.org/presentationml/2006/ole">
            <p:oleObj spid="_x0000_s1032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670503" y="9960100"/>
          <a:ext cx="4373166" cy="5656658"/>
        </p:xfrm>
        <a:graphic>
          <a:graphicData uri="http://schemas.openxmlformats.org/presentationml/2006/ole">
            <p:oleObj spid="_x0000_s1033" name="Acrobat Document" r:id="rId5" imgW="5830114" imgH="7542857" progId="AcroExch.Document.7">
              <p:embed/>
            </p:oleObj>
          </a:graphicData>
        </a:graphic>
      </p:graphicFrame>
      <p:pic>
        <p:nvPicPr>
          <p:cNvPr id="36" name="Picture 35" descr="columbus tiled 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5544801"/>
            <a:ext cx="5257805" cy="3950453"/>
          </a:xfrm>
          <a:prstGeom prst="rect">
            <a:avLst/>
          </a:prstGeom>
        </p:spPr>
      </p:pic>
      <p:pic>
        <p:nvPicPr>
          <p:cNvPr id="37" name="Picture 36" descr="baiona_org_026_encuentro_mund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0599" y="17602200"/>
            <a:ext cx="5200650" cy="3771900"/>
          </a:xfrm>
          <a:prstGeom prst="rect">
            <a:avLst/>
          </a:prstGeom>
        </p:spPr>
      </p:pic>
      <p:pic>
        <p:nvPicPr>
          <p:cNvPr id="38" name="Picture 7" descr="http://1.bp.blogspot.com/_1r8T4_-ig_U/SyAKb5N7RnI/AAAAAAAAAC0/0jXlWN7Qbk4/s320/RU27+Spain+0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296" y="22974300"/>
            <a:ext cx="8686800" cy="6515404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924296" y="29718000"/>
            <a:ext cx="8743950" cy="2146696"/>
          </a:xfrm>
          <a:prstGeom prst="rect">
            <a:avLst/>
          </a:prstGeom>
          <a:noFill/>
        </p:spPr>
        <p:txBody>
          <a:bodyPr wrap="square" lIns="68534" tIns="34268" rIns="68534" bIns="34268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Plaque commemorating the Trans-Atlantic Crossing of RU-277 near a plaque commemorating the voyage of Columbus's ship the Pinta</a:t>
            </a:r>
            <a:endParaRPr lang="en-US" sz="3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" name="Picture 11" descr="http://photos-c.ak.fbcdn.net/hphotos-ak-snc3/hs007.snc3/11444_196201883029_592178029_3255493_5537316_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84603" y="22479002"/>
            <a:ext cx="11099798" cy="8324848"/>
          </a:xfrm>
          <a:prstGeom prst="rect">
            <a:avLst/>
          </a:prstGeom>
          <a:noFill/>
        </p:spPr>
      </p:pic>
      <p:pic>
        <p:nvPicPr>
          <p:cNvPr id="41" name="Picture 13" descr="Recovery 1 by RU COOL">
            <a:hlinkClick r:id="rId11" tooltip="Recovery 1 by RU COOL"/>
          </p:cNvPr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16323033" y="14744904"/>
            <a:ext cx="11378489" cy="64004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7726033" y="21387604"/>
            <a:ext cx="8972552" cy="588578"/>
          </a:xfrm>
          <a:prstGeom prst="rect">
            <a:avLst/>
          </a:prstGeom>
          <a:noFill/>
        </p:spPr>
        <p:txBody>
          <a:bodyPr wrap="square" lIns="68534" tIns="34268" rIns="68534" bIns="34268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Pulling RU-27 aboard the Investigator</a:t>
            </a:r>
            <a:endParaRPr lang="en-US" sz="3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97400" y="31089600"/>
            <a:ext cx="9715509" cy="588578"/>
          </a:xfrm>
          <a:prstGeom prst="rect">
            <a:avLst/>
          </a:prstGeom>
          <a:noFill/>
        </p:spPr>
        <p:txBody>
          <a:bodyPr wrap="square" lIns="68534" tIns="34268" rIns="68534" bIns="34268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Students celebrating the success of RU-27</a:t>
            </a:r>
            <a:endParaRPr lang="en-US" sz="3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4" name="Picture 6" descr="M:\Posters\letters_across_atlantica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71301" y="9274300"/>
            <a:ext cx="3086100" cy="2657475"/>
          </a:xfrm>
          <a:prstGeom prst="rect">
            <a:avLst/>
          </a:prstGeom>
          <a:noFill/>
        </p:spPr>
      </p:pic>
      <p:pic>
        <p:nvPicPr>
          <p:cNvPr id="45" name="Picture 7" descr="M:\Posters\google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71151" y="12631861"/>
            <a:ext cx="5000625" cy="2986088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6868784" y="13792201"/>
            <a:ext cx="10115549" cy="588578"/>
          </a:xfrm>
          <a:prstGeom prst="rect">
            <a:avLst/>
          </a:prstGeom>
          <a:noFill/>
        </p:spPr>
        <p:txBody>
          <a:bodyPr wrap="square" lIns="68534" tIns="34268" rIns="68534" bIns="34268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Atlantic Crossing Students Fall 2009</a:t>
            </a:r>
            <a:endParaRPr lang="en-US" sz="34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9">
      <a:dk1>
        <a:srgbClr val="000000"/>
      </a:dk1>
      <a:lt1>
        <a:srgbClr val="000000"/>
      </a:lt1>
      <a:dk2>
        <a:srgbClr val="C00000"/>
      </a:dk2>
      <a:lt2>
        <a:srgbClr val="FFFF00"/>
      </a:lt2>
      <a:accent1>
        <a:srgbClr val="FFFF00"/>
      </a:accent1>
      <a:accent2>
        <a:srgbClr val="FFFF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2D700"/>
      </a:hlink>
      <a:folHlink>
        <a:srgbClr val="FFFF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352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Flow</vt:lpstr>
      <vt:lpstr>Acrobat Document</vt:lpstr>
      <vt:lpstr>Slide 1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rutgers</dc:creator>
  <cp:lastModifiedBy>heifetz</cp:lastModifiedBy>
  <cp:revision>39</cp:revision>
  <dcterms:created xsi:type="dcterms:W3CDTF">2009-12-09T15:25:14Z</dcterms:created>
  <dcterms:modified xsi:type="dcterms:W3CDTF">2009-12-11T15:33:35Z</dcterms:modified>
</cp:coreProperties>
</file>