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15" r:id="rId2"/>
    <p:sldId id="259" r:id="rId3"/>
    <p:sldId id="296" r:id="rId4"/>
    <p:sldId id="288" r:id="rId5"/>
    <p:sldId id="314" r:id="rId6"/>
    <p:sldId id="292" r:id="rId7"/>
    <p:sldId id="293" r:id="rId8"/>
    <p:sldId id="297" r:id="rId9"/>
    <p:sldId id="294" r:id="rId10"/>
    <p:sldId id="295" r:id="rId11"/>
    <p:sldId id="298" r:id="rId12"/>
    <p:sldId id="299" r:id="rId13"/>
    <p:sldId id="300" r:id="rId14"/>
    <p:sldId id="301" r:id="rId15"/>
    <p:sldId id="302" r:id="rId16"/>
    <p:sldId id="307" r:id="rId17"/>
    <p:sldId id="303" r:id="rId18"/>
    <p:sldId id="304" r:id="rId19"/>
    <p:sldId id="305" r:id="rId20"/>
    <p:sldId id="306" r:id="rId21"/>
    <p:sldId id="308" r:id="rId22"/>
    <p:sldId id="309" r:id="rId23"/>
    <p:sldId id="310" r:id="rId24"/>
    <p:sldId id="311" r:id="rId25"/>
    <p:sldId id="312" r:id="rId26"/>
    <p:sldId id="316" r:id="rId27"/>
    <p:sldId id="31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65" autoAdjust="0"/>
    <p:restoredTop sz="99609" autoAdjust="0"/>
  </p:normalViewPr>
  <p:slideViewPr>
    <p:cSldViewPr snapToGrid="0" snapToObjects="1" showGuides="1">
      <p:cViewPr>
        <p:scale>
          <a:sx n="72" d="100"/>
          <a:sy n="72" d="100"/>
        </p:scale>
        <p:origin x="-3096" y="-1720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E387B-C1DB-3245-A4FF-A64DA6FFE90F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5CFD9-70F9-0C45-9B97-C9CFD204B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Increasing the Coverage of an </a:t>
            </a:r>
            <a:br>
              <a:rPr lang="en-US" dirty="0" smtClean="0"/>
            </a:br>
            <a:r>
              <a:rPr lang="en-US" dirty="0" smtClean="0"/>
              <a:t>Island-based HF Radar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235" y="1600200"/>
            <a:ext cx="6115353" cy="7989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Ethan Handel, Hugh </a:t>
            </a:r>
            <a:r>
              <a:rPr lang="en-US" dirty="0" err="1" smtClean="0"/>
              <a:t>Roarty</a:t>
            </a:r>
            <a:r>
              <a:rPr lang="en-US" dirty="0" smtClean="0"/>
              <a:t>, Scott Glenn,</a:t>
            </a:r>
          </a:p>
          <a:p>
            <a:r>
              <a:rPr lang="en-US" dirty="0" smtClean="0"/>
              <a:t>Carlos Garcia, Julio </a:t>
            </a:r>
            <a:r>
              <a:rPr lang="en-US" dirty="0" err="1" smtClean="0"/>
              <a:t>Morell</a:t>
            </a:r>
            <a:r>
              <a:rPr lang="en-US" dirty="0" smtClean="0"/>
              <a:t>, Miguel </a:t>
            </a:r>
            <a:r>
              <a:rPr lang="en-US" dirty="0" err="1" smtClean="0"/>
              <a:t>Canas</a:t>
            </a:r>
            <a:endParaRPr lang="en-US" dirty="0"/>
          </a:p>
        </p:txBody>
      </p:sp>
      <p:pic>
        <p:nvPicPr>
          <p:cNvPr id="4" name="Picture 3" descr="NOAA_logo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40226"/>
            <a:ext cx="1442163" cy="1442163"/>
          </a:xfrm>
          <a:prstGeom prst="rect">
            <a:avLst/>
          </a:prstGeom>
        </p:spPr>
      </p:pic>
      <p:pic>
        <p:nvPicPr>
          <p:cNvPr id="5" name="Picture 4" descr="new_blu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050" y="3034279"/>
            <a:ext cx="2487862" cy="948211"/>
          </a:xfrm>
          <a:prstGeom prst="rect">
            <a:avLst/>
          </a:prstGeom>
        </p:spPr>
      </p:pic>
      <p:pic>
        <p:nvPicPr>
          <p:cNvPr id="7" name="Picture 6" descr="RU_INF_SE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349" y="2740494"/>
            <a:ext cx="1509204" cy="1509204"/>
          </a:xfrm>
          <a:prstGeom prst="rect">
            <a:avLst/>
          </a:prstGeom>
        </p:spPr>
      </p:pic>
      <p:pic>
        <p:nvPicPr>
          <p:cNvPr id="8" name="Picture 7" descr="UPR_at_Mayaguez_Seal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778" y="2636434"/>
            <a:ext cx="1613264" cy="1613264"/>
          </a:xfrm>
          <a:prstGeom prst="rect">
            <a:avLst/>
          </a:prstGeom>
        </p:spPr>
      </p:pic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14" y="4865209"/>
            <a:ext cx="4228562" cy="729345"/>
          </a:xfrm>
          <a:prstGeom prst="rect">
            <a:avLst/>
          </a:prstGeom>
        </p:spPr>
      </p:pic>
      <p:pic>
        <p:nvPicPr>
          <p:cNvPr id="10" name="Picture 9" descr="Caricoos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312" y="4615926"/>
            <a:ext cx="3658730" cy="10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3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CDDO</a:t>
            </a:r>
            <a:r>
              <a:rPr lang="en-US" dirty="0" smtClean="0"/>
              <a:t>-  Club </a:t>
            </a:r>
            <a:r>
              <a:rPr lang="en-US" dirty="0" err="1" smtClean="0"/>
              <a:t>Deportivo</a:t>
            </a:r>
            <a:r>
              <a:rPr lang="en-US" dirty="0" smtClean="0"/>
              <a:t> Del </a:t>
            </a:r>
            <a:r>
              <a:rPr lang="en-US" dirty="0" err="1" smtClean="0"/>
              <a:t>Oeste</a:t>
            </a:r>
            <a:r>
              <a:rPr lang="en-US" dirty="0" smtClean="0"/>
              <a:t>,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13 MHz </a:t>
            </a:r>
            <a:r>
              <a:rPr lang="en-US" dirty="0"/>
              <a:t>CODAR, ~100km Range</a:t>
            </a:r>
          </a:p>
          <a:p>
            <a:pPr marL="0" indent="0" algn="ctr">
              <a:buFont typeface="Arial"/>
              <a:buNone/>
            </a:pPr>
            <a:endParaRPr lang="en-US" dirty="0" smtClean="0"/>
          </a:p>
        </p:txBody>
      </p:sp>
      <p:pic>
        <p:nvPicPr>
          <p:cNvPr id="4" name="Picture 3" descr="Screen Shot 2015-10-20 at 3.45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90" y="2003778"/>
            <a:ext cx="4035778" cy="3203977"/>
          </a:xfrm>
          <a:prstGeom prst="rect">
            <a:avLst/>
          </a:prstGeom>
        </p:spPr>
      </p:pic>
      <p:pic>
        <p:nvPicPr>
          <p:cNvPr id="5" name="Picture 4" descr="Screen Shot 2015-10-20 at 3.47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001" y="2003777"/>
            <a:ext cx="4296663" cy="32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FURA &amp; CDDO- Total Coverage </a:t>
            </a:r>
            <a:endParaRPr lang="en-US" dirty="0"/>
          </a:p>
        </p:txBody>
      </p:sp>
      <p:pic>
        <p:nvPicPr>
          <p:cNvPr id="4" name="Picture 3" descr="PuertoRico_total_daily_aver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703" y="1735666"/>
            <a:ext cx="4114097" cy="3085571"/>
          </a:xfrm>
          <a:prstGeom prst="rect">
            <a:avLst/>
          </a:prstGeom>
        </p:spPr>
      </p:pic>
      <p:pic>
        <p:nvPicPr>
          <p:cNvPr id="6" name="Picture 5" descr="Screen Shot 2015-10-21 at 3.24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3743074" cy="35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88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FARO</a:t>
            </a:r>
            <a:r>
              <a:rPr lang="en-US" dirty="0" smtClean="0"/>
              <a:t>- Los </a:t>
            </a:r>
            <a:r>
              <a:rPr lang="en-US" dirty="0" err="1" smtClean="0"/>
              <a:t>Morrillos</a:t>
            </a:r>
            <a:r>
              <a:rPr lang="en-US" dirty="0" smtClean="0"/>
              <a:t> Lighthouse,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r>
              <a:rPr lang="en-US" dirty="0" smtClean="0"/>
              <a:t> 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Installed 2015</a:t>
            </a:r>
          </a:p>
          <a:p>
            <a:pPr marL="0" indent="0" algn="ctr">
              <a:buFont typeface="Arial"/>
              <a:buNone/>
            </a:pPr>
            <a:endParaRPr lang="en-US" dirty="0" smtClean="0"/>
          </a:p>
        </p:txBody>
      </p:sp>
      <p:pic>
        <p:nvPicPr>
          <p:cNvPr id="4" name="Picture 3" descr="Screen Shot 2015-10-20 at 3.1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656" y="1658221"/>
            <a:ext cx="6015151" cy="42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86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FARO</a:t>
            </a:r>
            <a:r>
              <a:rPr lang="en-US" dirty="0" smtClean="0"/>
              <a:t>- Los </a:t>
            </a:r>
            <a:r>
              <a:rPr lang="en-US" dirty="0" err="1" smtClean="0"/>
              <a:t>Morrillos</a:t>
            </a:r>
            <a:r>
              <a:rPr lang="en-US" dirty="0" smtClean="0"/>
              <a:t> Lighthouse,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r>
              <a:rPr lang="en-US" dirty="0" smtClean="0"/>
              <a:t> </a:t>
            </a:r>
          </a:p>
        </p:txBody>
      </p:sp>
      <p:pic>
        <p:nvPicPr>
          <p:cNvPr id="4" name="Picture 3" descr="Screen Shot 2015-10-21 at 3.0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863" y="1058333"/>
            <a:ext cx="6861858" cy="48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36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FARO</a:t>
            </a:r>
            <a:r>
              <a:rPr lang="en-US" dirty="0" smtClean="0"/>
              <a:t>- Los </a:t>
            </a:r>
            <a:r>
              <a:rPr lang="en-US" dirty="0" err="1" smtClean="0"/>
              <a:t>Morrillos</a:t>
            </a:r>
            <a:r>
              <a:rPr lang="en-US" dirty="0" smtClean="0"/>
              <a:t> Lighthouse,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r>
              <a:rPr lang="en-US" dirty="0" smtClean="0"/>
              <a:t> </a:t>
            </a:r>
          </a:p>
        </p:txBody>
      </p:sp>
      <p:pic>
        <p:nvPicPr>
          <p:cNvPr id="5" name="Picture 4" descr="IMG_72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235" y="3503801"/>
            <a:ext cx="2789914" cy="2091513"/>
          </a:xfrm>
          <a:prstGeom prst="rect">
            <a:avLst/>
          </a:prstGeom>
        </p:spPr>
      </p:pic>
      <p:pic>
        <p:nvPicPr>
          <p:cNvPr id="6" name="Picture 5" descr="IMG_72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58333"/>
            <a:ext cx="8157608" cy="2193075"/>
          </a:xfrm>
          <a:prstGeom prst="rect">
            <a:avLst/>
          </a:prstGeom>
        </p:spPr>
      </p:pic>
      <p:pic>
        <p:nvPicPr>
          <p:cNvPr id="7" name="Picture 6" descr="IMG_72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44" y="3503801"/>
            <a:ext cx="2784594" cy="2088446"/>
          </a:xfrm>
          <a:prstGeom prst="rect">
            <a:avLst/>
          </a:prstGeom>
        </p:spPr>
      </p:pic>
      <p:pic>
        <p:nvPicPr>
          <p:cNvPr id="2" name="Picture 1" descr="IMG_722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620" y="3503801"/>
            <a:ext cx="2788684" cy="209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21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FARO</a:t>
            </a:r>
            <a:r>
              <a:rPr lang="en-US" dirty="0" smtClean="0"/>
              <a:t>- Los </a:t>
            </a:r>
            <a:r>
              <a:rPr lang="en-US" dirty="0" err="1" smtClean="0"/>
              <a:t>Morrillos</a:t>
            </a:r>
            <a:r>
              <a:rPr lang="en-US" dirty="0" smtClean="0"/>
              <a:t> Lighthouse,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r>
              <a:rPr lang="en-US" dirty="0" smtClean="0"/>
              <a:t> 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5 MHz CODAR, ~200km Range</a:t>
            </a:r>
          </a:p>
        </p:txBody>
      </p:sp>
      <p:pic>
        <p:nvPicPr>
          <p:cNvPr id="4" name="Picture 3" descr="Screen Shot 2015-10-21 at 4.06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97" y="1896424"/>
            <a:ext cx="3916022" cy="3108660"/>
          </a:xfrm>
          <a:prstGeom prst="rect">
            <a:avLst/>
          </a:prstGeom>
        </p:spPr>
      </p:pic>
      <p:pic>
        <p:nvPicPr>
          <p:cNvPr id="5" name="Picture 4" descr="Screen Shot 2015-10-21 at 4.0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972" y="1896425"/>
            <a:ext cx="4176410" cy="31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99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FURA, CDDO, &amp; FARO Total Coverage</a:t>
            </a:r>
            <a:endParaRPr lang="en-US" dirty="0"/>
          </a:p>
        </p:txBody>
      </p:sp>
      <p:pic>
        <p:nvPicPr>
          <p:cNvPr id="4" name="Picture 3" descr="Screen Shot 2015-08-13 at 11.25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181" y="1836577"/>
            <a:ext cx="4162303" cy="3298896"/>
          </a:xfrm>
          <a:prstGeom prst="rect">
            <a:avLst/>
          </a:prstGeom>
        </p:spPr>
      </p:pic>
      <p:pic>
        <p:nvPicPr>
          <p:cNvPr id="5" name="Picture 4" descr="Figure 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97" y="1836577"/>
            <a:ext cx="4161494" cy="32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80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PYFC</a:t>
            </a:r>
            <a:r>
              <a:rPr lang="en-US" dirty="0" smtClean="0"/>
              <a:t>- Ponce Yacht &amp; Fishing Club, Ponce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Installed 2015 </a:t>
            </a:r>
          </a:p>
        </p:txBody>
      </p:sp>
      <p:pic>
        <p:nvPicPr>
          <p:cNvPr id="4" name="Picture 3" descr="Screen Shot 2015-10-20 at 3.12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79" y="1666649"/>
            <a:ext cx="5979870" cy="42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64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PYFC</a:t>
            </a:r>
            <a:r>
              <a:rPr lang="en-US" dirty="0" smtClean="0"/>
              <a:t>- Ponce Yacht &amp; Fishing Club, Ponce </a:t>
            </a:r>
          </a:p>
        </p:txBody>
      </p:sp>
      <p:pic>
        <p:nvPicPr>
          <p:cNvPr id="5" name="Picture 4" descr="Screen Shot 2015-10-21 at 3.0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05" y="1058333"/>
            <a:ext cx="6985337" cy="488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67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PYFC</a:t>
            </a:r>
            <a:r>
              <a:rPr lang="en-US" dirty="0" smtClean="0"/>
              <a:t>- Ponce Yacht &amp; Fishing Club, Ponce </a:t>
            </a:r>
          </a:p>
        </p:txBody>
      </p:sp>
      <p:pic>
        <p:nvPicPr>
          <p:cNvPr id="4" name="Picture 3" descr="IMG_72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90" y="1058333"/>
            <a:ext cx="3192793" cy="2394595"/>
          </a:xfrm>
          <a:prstGeom prst="rect">
            <a:avLst/>
          </a:prstGeom>
        </p:spPr>
      </p:pic>
      <p:pic>
        <p:nvPicPr>
          <p:cNvPr id="6" name="Picture 5" descr="IMG_72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502" y="1058333"/>
            <a:ext cx="3199111" cy="2399334"/>
          </a:xfrm>
          <a:prstGeom prst="rect">
            <a:avLst/>
          </a:prstGeom>
        </p:spPr>
      </p:pic>
      <p:pic>
        <p:nvPicPr>
          <p:cNvPr id="7" name="Picture 6" descr="IMG_72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91" y="3591892"/>
            <a:ext cx="3192792" cy="2394595"/>
          </a:xfrm>
          <a:prstGeom prst="rect">
            <a:avLst/>
          </a:prstGeom>
        </p:spPr>
      </p:pic>
      <p:pic>
        <p:nvPicPr>
          <p:cNvPr id="8" name="Picture 7" descr="IMG_727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502" y="3591892"/>
            <a:ext cx="3199111" cy="23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3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FURA</a:t>
            </a:r>
            <a:r>
              <a:rPr lang="en-US" dirty="0" smtClean="0"/>
              <a:t>-  FURA Station, </a:t>
            </a:r>
            <a:r>
              <a:rPr lang="en-US" dirty="0" err="1" smtClean="0"/>
              <a:t>Anasco</a:t>
            </a:r>
            <a:r>
              <a:rPr lang="en-US" dirty="0" smtClean="0"/>
              <a:t>, PR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Installed 2009</a:t>
            </a:r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  <p:pic>
        <p:nvPicPr>
          <p:cNvPr id="9" name="Picture 8" descr="Screen Shot 2015-10-20 at 3.1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657" y="1526073"/>
            <a:ext cx="6240989" cy="43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9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PYFC</a:t>
            </a:r>
            <a:r>
              <a:rPr lang="en-US" dirty="0" smtClean="0"/>
              <a:t>- Ponce Yacht &amp; Fishing Club, Ponce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5 MHz CODAR, ~200km Range </a:t>
            </a:r>
          </a:p>
        </p:txBody>
      </p:sp>
      <p:pic>
        <p:nvPicPr>
          <p:cNvPr id="4" name="Picture 3" descr="Screen Shot 2015-10-21 at 4.3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11092"/>
            <a:ext cx="3927078" cy="2840226"/>
          </a:xfrm>
          <a:prstGeom prst="rect">
            <a:avLst/>
          </a:prstGeom>
        </p:spPr>
      </p:pic>
      <p:pic>
        <p:nvPicPr>
          <p:cNvPr id="5" name="Picture 4" descr="Screen Shot 2015-10-21 at 4.28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531" y="2001372"/>
            <a:ext cx="4202768" cy="284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FURA, CDDO, FARO, &amp; PYFC Totals</a:t>
            </a:r>
            <a:endParaRPr lang="en-US" dirty="0"/>
          </a:p>
        </p:txBody>
      </p:sp>
      <p:pic>
        <p:nvPicPr>
          <p:cNvPr id="5" name="Picture 4" descr="Screen Shot 2015-10-21 at 5.01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342" y="1781758"/>
            <a:ext cx="4477281" cy="2947692"/>
          </a:xfrm>
          <a:prstGeom prst="rect">
            <a:avLst/>
          </a:prstGeom>
        </p:spPr>
      </p:pic>
      <p:pic>
        <p:nvPicPr>
          <p:cNvPr id="6" name="Picture 5" descr="Figure 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83" y="1781757"/>
            <a:ext cx="3723418" cy="29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69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FURA, CDDO, FARO, &amp; PYFC Totals</a:t>
            </a:r>
            <a:endParaRPr lang="en-US" dirty="0"/>
          </a:p>
        </p:txBody>
      </p:sp>
      <p:pic>
        <p:nvPicPr>
          <p:cNvPr id="5" name="Picture 4" descr="Screen Shot 2015-10-21 at 5.07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763" y="1266937"/>
            <a:ext cx="58293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90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TEST</a:t>
            </a:r>
            <a:r>
              <a:rPr lang="en-US" dirty="0" smtClean="0"/>
              <a:t>- Faro de Punta Tuna, </a:t>
            </a:r>
            <a:r>
              <a:rPr lang="en-US" dirty="0" err="1" smtClean="0"/>
              <a:t>Emajagua</a:t>
            </a:r>
            <a:endParaRPr lang="en-US" dirty="0" smtClean="0"/>
          </a:p>
          <a:p>
            <a:pPr marL="0" indent="0" algn="ctr">
              <a:buFont typeface="Arial"/>
              <a:buNone/>
            </a:pPr>
            <a:r>
              <a:rPr lang="en-US" dirty="0" smtClean="0"/>
              <a:t>To be installed next month!</a:t>
            </a:r>
          </a:p>
          <a:p>
            <a:pPr marL="0" indent="0" algn="ctr">
              <a:buFont typeface="Arial"/>
              <a:buNone/>
            </a:pPr>
            <a:endParaRPr lang="en-US" dirty="0" smtClean="0"/>
          </a:p>
        </p:txBody>
      </p:sp>
      <p:pic>
        <p:nvPicPr>
          <p:cNvPr id="5" name="Picture 4" descr="Screen Shot 2015-10-21 at 5.22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377" y="1714955"/>
            <a:ext cx="6156270" cy="432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9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TEST</a:t>
            </a:r>
            <a:r>
              <a:rPr lang="en-US" dirty="0" smtClean="0"/>
              <a:t>- </a:t>
            </a:r>
            <a:r>
              <a:rPr lang="en-US" dirty="0"/>
              <a:t>Faro de Punta Tuna, </a:t>
            </a:r>
            <a:r>
              <a:rPr lang="en-US" dirty="0" err="1"/>
              <a:t>Emajagua</a:t>
            </a:r>
            <a:endParaRPr lang="en-US" dirty="0" smtClean="0"/>
          </a:p>
        </p:txBody>
      </p:sp>
      <p:pic>
        <p:nvPicPr>
          <p:cNvPr id="5" name="Picture 4" descr="Screen Shot 2015-10-21 at 5.20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24" y="1058334"/>
            <a:ext cx="7002977" cy="49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75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FURA, CDDO, FARO, PYFC, &amp; TEST</a:t>
            </a:r>
            <a:endParaRPr lang="en-US" dirty="0"/>
          </a:p>
        </p:txBody>
      </p:sp>
      <p:pic>
        <p:nvPicPr>
          <p:cNvPr id="5" name="Picture 4" descr="Screen Shot 2015-08-13 at 10.44.0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671" y="1993451"/>
            <a:ext cx="4159887" cy="3297622"/>
          </a:xfrm>
          <a:prstGeom prst="rect">
            <a:avLst/>
          </a:prstGeom>
        </p:spPr>
      </p:pic>
      <p:pic>
        <p:nvPicPr>
          <p:cNvPr id="6" name="Picture 5" descr="Figure 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17" y="1993451"/>
            <a:ext cx="4162978" cy="32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54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TST2- Potential Next Site</a:t>
            </a:r>
            <a:endParaRPr lang="en-US" dirty="0"/>
          </a:p>
        </p:txBody>
      </p:sp>
      <p:pic>
        <p:nvPicPr>
          <p:cNvPr id="3" name="Picture 2" descr="Screen Shot 2015-10-21 at 3.17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19" y="1417638"/>
            <a:ext cx="6299402" cy="44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56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39356"/>
            <a:ext cx="8229600" cy="1143000"/>
          </a:xfrm>
        </p:spPr>
        <p:txBody>
          <a:bodyPr/>
          <a:lstStyle/>
          <a:p>
            <a:r>
              <a:rPr lang="en-US" dirty="0" smtClean="0"/>
              <a:t>TST2- Potential Next Site</a:t>
            </a:r>
            <a:endParaRPr lang="en-US" dirty="0"/>
          </a:p>
        </p:txBody>
      </p:sp>
      <p:pic>
        <p:nvPicPr>
          <p:cNvPr id="5" name="Picture 4" descr="Figure 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91" y="1964637"/>
            <a:ext cx="4135764" cy="3274787"/>
          </a:xfrm>
          <a:prstGeom prst="rect">
            <a:avLst/>
          </a:prstGeom>
        </p:spPr>
      </p:pic>
      <p:pic>
        <p:nvPicPr>
          <p:cNvPr id="6" name="Picture 5" descr="Screen Shot 2015-08-13 at 1.19.5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231" y="1964637"/>
            <a:ext cx="4165968" cy="33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3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FURA</a:t>
            </a:r>
            <a:r>
              <a:rPr lang="en-US" dirty="0" smtClean="0"/>
              <a:t>-  FURA Station, </a:t>
            </a:r>
            <a:r>
              <a:rPr lang="en-US" dirty="0" err="1" smtClean="0"/>
              <a:t>Anasco</a:t>
            </a:r>
            <a:r>
              <a:rPr lang="en-US" dirty="0" smtClean="0"/>
              <a:t>, PR</a:t>
            </a:r>
            <a:endParaRPr lang="en-US" dirty="0"/>
          </a:p>
        </p:txBody>
      </p:sp>
      <p:pic>
        <p:nvPicPr>
          <p:cNvPr id="4" name="Picture 3" descr="Screen Shot 2015-10-21 at 2.5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44" y="1058333"/>
            <a:ext cx="6858000" cy="47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1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6889"/>
            <a:ext cx="8229600" cy="7055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FURA</a:t>
            </a:r>
            <a:r>
              <a:rPr lang="en-US" dirty="0" smtClean="0"/>
              <a:t>-  FURA Station, </a:t>
            </a:r>
            <a:r>
              <a:rPr lang="en-US" dirty="0" err="1" smtClean="0"/>
              <a:t>Anasco</a:t>
            </a:r>
            <a:r>
              <a:rPr lang="en-US" dirty="0" smtClean="0"/>
              <a:t>, PR</a:t>
            </a:r>
            <a:endParaRPr lang="en-US" dirty="0"/>
          </a:p>
        </p:txBody>
      </p:sp>
      <p:pic>
        <p:nvPicPr>
          <p:cNvPr id="14" name="Picture 13" descr="IMG_36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07" y="1046910"/>
            <a:ext cx="3076486" cy="2307364"/>
          </a:xfrm>
          <a:prstGeom prst="rect">
            <a:avLst/>
          </a:prstGeom>
        </p:spPr>
      </p:pic>
      <p:pic>
        <p:nvPicPr>
          <p:cNvPr id="15" name="Picture 14" descr="IMG_34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121" y="1058332"/>
            <a:ext cx="3061256" cy="2295943"/>
          </a:xfrm>
          <a:prstGeom prst="rect">
            <a:avLst/>
          </a:prstGeom>
        </p:spPr>
      </p:pic>
      <p:pic>
        <p:nvPicPr>
          <p:cNvPr id="16" name="Picture 15" descr="IMG_70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07" y="3551892"/>
            <a:ext cx="3076486" cy="2297870"/>
          </a:xfrm>
          <a:prstGeom prst="rect">
            <a:avLst/>
          </a:prstGeom>
        </p:spPr>
      </p:pic>
      <p:pic>
        <p:nvPicPr>
          <p:cNvPr id="17" name="Picture 16" descr="IMG_3372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120" y="3551891"/>
            <a:ext cx="3063827" cy="229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2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66889"/>
            <a:ext cx="8229600" cy="7055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FURA</a:t>
            </a:r>
            <a:r>
              <a:rPr lang="en-US" dirty="0" smtClean="0"/>
              <a:t>-  FURA Station, </a:t>
            </a:r>
            <a:r>
              <a:rPr lang="en-US" dirty="0" err="1" smtClean="0"/>
              <a:t>Anasco</a:t>
            </a:r>
            <a:r>
              <a:rPr lang="en-US" dirty="0" smtClean="0"/>
              <a:t>, PR</a:t>
            </a:r>
            <a:endParaRPr lang="en-US" dirty="0"/>
          </a:p>
        </p:txBody>
      </p:sp>
      <p:pic>
        <p:nvPicPr>
          <p:cNvPr id="6" name="Picture 5" descr="Screen Shot 2015-10-21 at 5.4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92" y="1072444"/>
            <a:ext cx="3057801" cy="2369465"/>
          </a:xfrm>
          <a:prstGeom prst="rect">
            <a:avLst/>
          </a:prstGeom>
        </p:spPr>
      </p:pic>
      <p:pic>
        <p:nvPicPr>
          <p:cNvPr id="7" name="Picture 6" descr="IMG_32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244" y="3628529"/>
            <a:ext cx="3159287" cy="2369465"/>
          </a:xfrm>
          <a:prstGeom prst="rect">
            <a:avLst/>
          </a:prstGeom>
        </p:spPr>
      </p:pic>
      <p:pic>
        <p:nvPicPr>
          <p:cNvPr id="8" name="Picture 7" descr="IMG_198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92" y="3704643"/>
            <a:ext cx="3057801" cy="2293351"/>
          </a:xfrm>
          <a:prstGeom prst="rect">
            <a:avLst/>
          </a:prstGeom>
        </p:spPr>
      </p:pic>
      <p:pic>
        <p:nvPicPr>
          <p:cNvPr id="9" name="Picture 8" descr="IMG_324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244" y="1072444"/>
            <a:ext cx="3159287" cy="23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3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FURA</a:t>
            </a:r>
            <a:r>
              <a:rPr lang="en-US" dirty="0" smtClean="0"/>
              <a:t>-  FURA Station, </a:t>
            </a:r>
            <a:r>
              <a:rPr lang="en-US" dirty="0" err="1" smtClean="0"/>
              <a:t>Anasco</a:t>
            </a:r>
            <a:r>
              <a:rPr lang="en-US" dirty="0" smtClean="0"/>
              <a:t>, PR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13 MHz CODAR, ~100km Range</a:t>
            </a:r>
            <a:endParaRPr lang="en-US" dirty="0"/>
          </a:p>
        </p:txBody>
      </p:sp>
      <p:pic>
        <p:nvPicPr>
          <p:cNvPr id="5" name="Picture 4" descr="Screen Shot 2015-10-20 at 3.2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768" y="2074334"/>
            <a:ext cx="4228676" cy="3160890"/>
          </a:xfrm>
          <a:prstGeom prst="rect">
            <a:avLst/>
          </a:prstGeom>
        </p:spPr>
      </p:pic>
      <p:pic>
        <p:nvPicPr>
          <p:cNvPr id="6" name="Picture 5" descr="Screen Shot 2015-10-20 at 4.0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67" y="2074334"/>
            <a:ext cx="3979931" cy="316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66889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CDDO</a:t>
            </a:r>
            <a:r>
              <a:rPr lang="en-US" dirty="0" smtClean="0"/>
              <a:t>-  Club </a:t>
            </a:r>
            <a:r>
              <a:rPr lang="en-US" dirty="0" err="1" smtClean="0"/>
              <a:t>Deportivo</a:t>
            </a:r>
            <a:r>
              <a:rPr lang="en-US" dirty="0" smtClean="0"/>
              <a:t> Del </a:t>
            </a:r>
            <a:r>
              <a:rPr lang="en-US" dirty="0" err="1" smtClean="0"/>
              <a:t>Oeste</a:t>
            </a:r>
            <a:r>
              <a:rPr lang="en-US" dirty="0" smtClean="0"/>
              <a:t>,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endParaRPr lang="en-US" dirty="0" smtClean="0"/>
          </a:p>
          <a:p>
            <a:pPr marL="0" indent="0" algn="ctr">
              <a:buFont typeface="Arial"/>
              <a:buNone/>
            </a:pPr>
            <a:r>
              <a:rPr lang="en-US" dirty="0" smtClean="0"/>
              <a:t>Installed 2009</a:t>
            </a:r>
          </a:p>
        </p:txBody>
      </p:sp>
      <p:pic>
        <p:nvPicPr>
          <p:cNvPr id="4" name="Picture 3" descr="Screen Shot 2015-10-20 at 3.1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414" y="1555007"/>
            <a:ext cx="6120034" cy="427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9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366889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CDDO</a:t>
            </a:r>
            <a:r>
              <a:rPr lang="en-US" dirty="0" smtClean="0"/>
              <a:t>-  Club </a:t>
            </a:r>
            <a:r>
              <a:rPr lang="en-US" dirty="0" err="1" smtClean="0"/>
              <a:t>Deportivo</a:t>
            </a:r>
            <a:r>
              <a:rPr lang="en-US" dirty="0" smtClean="0"/>
              <a:t> Del </a:t>
            </a:r>
            <a:r>
              <a:rPr lang="en-US" dirty="0" err="1" smtClean="0"/>
              <a:t>Oeste</a:t>
            </a:r>
            <a:r>
              <a:rPr lang="en-US" dirty="0" smtClean="0"/>
              <a:t>,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endParaRPr lang="en-US" dirty="0" smtClean="0"/>
          </a:p>
        </p:txBody>
      </p:sp>
      <p:pic>
        <p:nvPicPr>
          <p:cNvPr id="4" name="Picture 3" descr="Screen Shot 2015-10-21 at 2.58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111" y="1072444"/>
            <a:ext cx="6843889" cy="48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52778"/>
            <a:ext cx="8229600" cy="705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CDDO</a:t>
            </a:r>
            <a:r>
              <a:rPr lang="en-US" dirty="0" smtClean="0"/>
              <a:t>-  Club </a:t>
            </a:r>
            <a:r>
              <a:rPr lang="en-US" dirty="0" err="1" smtClean="0"/>
              <a:t>Deportivo</a:t>
            </a:r>
            <a:r>
              <a:rPr lang="en-US" dirty="0" smtClean="0"/>
              <a:t> Del </a:t>
            </a:r>
            <a:r>
              <a:rPr lang="en-US" dirty="0" err="1" smtClean="0"/>
              <a:t>Oeste</a:t>
            </a:r>
            <a:r>
              <a:rPr lang="en-US" dirty="0" smtClean="0"/>
              <a:t>,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endParaRPr lang="en-US" dirty="0" smtClean="0"/>
          </a:p>
        </p:txBody>
      </p:sp>
      <p:pic>
        <p:nvPicPr>
          <p:cNvPr id="6" name="Picture 5" descr="IMG_00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30" y="1058333"/>
            <a:ext cx="3123259" cy="2342444"/>
          </a:xfrm>
          <a:prstGeom prst="rect">
            <a:avLst/>
          </a:prstGeom>
        </p:spPr>
      </p:pic>
      <p:pic>
        <p:nvPicPr>
          <p:cNvPr id="8" name="Picture 7" descr="IMG_38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30" y="3538362"/>
            <a:ext cx="3123259" cy="2332805"/>
          </a:xfrm>
          <a:prstGeom prst="rect">
            <a:avLst/>
          </a:prstGeom>
        </p:spPr>
      </p:pic>
      <p:pic>
        <p:nvPicPr>
          <p:cNvPr id="9" name="Picture 8" descr="IMG_33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222" y="3538362"/>
            <a:ext cx="3123260" cy="2342624"/>
          </a:xfrm>
          <a:prstGeom prst="rect">
            <a:avLst/>
          </a:prstGeom>
        </p:spPr>
      </p:pic>
      <p:pic>
        <p:nvPicPr>
          <p:cNvPr id="10" name="Picture 9" descr="IMG_006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222" y="1065389"/>
            <a:ext cx="3123260" cy="23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18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15383</TotalTime>
  <Words>276</Words>
  <Application>Microsoft Macintosh PowerPoint</Application>
  <PresentationFormat>On-screen Show (4:3)</PresentationFormat>
  <Paragraphs>38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Increasing the Coverage of an  Island-based HF Radar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FURA &amp; CDDO- Total Coverage </vt:lpstr>
      <vt:lpstr>PowerPoint Presentation</vt:lpstr>
      <vt:lpstr>PowerPoint Presentation</vt:lpstr>
      <vt:lpstr>PowerPoint Presentation</vt:lpstr>
      <vt:lpstr>PowerPoint Presentation</vt:lpstr>
      <vt:lpstr>FURA, CDDO, &amp; FARO Total Coverage</vt:lpstr>
      <vt:lpstr>PowerPoint Presentation</vt:lpstr>
      <vt:lpstr>PowerPoint Presentation</vt:lpstr>
      <vt:lpstr>PowerPoint Presentation</vt:lpstr>
      <vt:lpstr>PowerPoint Presentation</vt:lpstr>
      <vt:lpstr>FURA, CDDO, FARO, &amp; PYFC Totals</vt:lpstr>
      <vt:lpstr>FURA, CDDO, FARO, &amp; PYFC Totals</vt:lpstr>
      <vt:lpstr>PowerPoint Presentation</vt:lpstr>
      <vt:lpstr>PowerPoint Presentation</vt:lpstr>
      <vt:lpstr>FURA, CDDO, FARO, PYFC, &amp; TEST</vt:lpstr>
      <vt:lpstr>TST2- Potential Next Site</vt:lpstr>
      <vt:lpstr>TST2- Potential Next Site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codar</cp:lastModifiedBy>
  <cp:revision>100</cp:revision>
  <dcterms:created xsi:type="dcterms:W3CDTF">2014-10-13T15:22:17Z</dcterms:created>
  <dcterms:modified xsi:type="dcterms:W3CDTF">2015-10-28T17:01:15Z</dcterms:modified>
  <cp:category/>
</cp:coreProperties>
</file>