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E02-33AE-9347-A089-AE47A97F07AB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4FA3-6828-7244-B547-1823168E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4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E02-33AE-9347-A089-AE47A97F07AB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4FA3-6828-7244-B547-1823168E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7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E02-33AE-9347-A089-AE47A97F07AB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4FA3-6828-7244-B547-1823168E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8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E02-33AE-9347-A089-AE47A97F07AB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4FA3-6828-7244-B547-1823168E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E02-33AE-9347-A089-AE47A97F07AB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4FA3-6828-7244-B547-1823168E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3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E02-33AE-9347-A089-AE47A97F07AB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4FA3-6828-7244-B547-1823168E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9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E02-33AE-9347-A089-AE47A97F07AB}" type="datetimeFigureOut">
              <a:rPr lang="en-US" smtClean="0"/>
              <a:t>3/12/15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4FA3-6828-7244-B547-1823168E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E02-33AE-9347-A089-AE47A97F07AB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4FA3-6828-7244-B547-1823168E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E02-33AE-9347-A089-AE47A97F07AB}" type="datetimeFigureOut">
              <a:rPr lang="en-US" smtClean="0"/>
              <a:t>3/12/15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4FA3-6828-7244-B547-1823168E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2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E02-33AE-9347-A089-AE47A97F07AB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4FA3-6828-7244-B547-1823168E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8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E02-33AE-9347-A089-AE47A97F07AB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4FA3-6828-7244-B547-1823168E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0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13E02-33AE-9347-A089-AE47A97F07AB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C4FA3-6828-7244-B547-1823168E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0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OI_map_new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228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32613" y="259745"/>
            <a:ext cx="2658056" cy="698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400" dirty="0" smtClean="0"/>
              <a:t>A distributed network of fully open access data for sustained periods open to anyone with open access to the web the democratization of oceanography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 Ability to characterize the importance of episodic versus seasonal, annual variability over eddy, shelf and plate scales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&gt;800 unique sensors deployed at any given time on the network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A network capable of absorbing new sensors as they are developed by the wider scientific community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A scalable cyber infrastructure providing a service orientated architecture 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A system that provides web service data management with visualization 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An integrated education and public engagement suite of tools that can be directly integrated into undergraduate education modules</a:t>
            </a:r>
          </a:p>
          <a:p>
            <a:pPr marL="171450" indent="-171450"/>
            <a:endParaRPr lang="en-US" sz="1400" dirty="0" smtClean="0"/>
          </a:p>
          <a:p>
            <a:pPr marL="171450" indent="-171450">
              <a:buFontTx/>
              <a:buChar char="-"/>
            </a:pPr>
            <a:endParaRPr lang="en-US" sz="1400" dirty="0" smtClean="0"/>
          </a:p>
          <a:p>
            <a:pPr marL="171450" indent="-171450">
              <a:buFontTx/>
              <a:buChar char="-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744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00" y="786291"/>
            <a:ext cx="7922124" cy="54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604010"/>
              </p:ext>
            </p:extLst>
          </p:nvPr>
        </p:nvGraphicFramePr>
        <p:xfrm>
          <a:off x="1717569" y="242576"/>
          <a:ext cx="5930992" cy="638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6642100" imgH="7150100" progId="Word.Document.12">
                  <p:embed/>
                </p:oleObj>
              </mc:Choice>
              <mc:Fallback>
                <p:oleObj name="Document" r:id="rId3" imgW="6642100" imgH="715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7569" y="242576"/>
                        <a:ext cx="5930992" cy="638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81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436950"/>
              </p:ext>
            </p:extLst>
          </p:nvPr>
        </p:nvGraphicFramePr>
        <p:xfrm>
          <a:off x="1250950" y="1168400"/>
          <a:ext cx="66421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6642100" imgH="4521200" progId="Word.Document.12">
                  <p:embed/>
                </p:oleObj>
              </mc:Choice>
              <mc:Fallback>
                <p:oleObj name="Document" r:id="rId3" imgW="6642100" imgH="452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950" y="1168400"/>
                        <a:ext cx="6642100" cy="452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32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431215"/>
              </p:ext>
            </p:extLst>
          </p:nvPr>
        </p:nvGraphicFramePr>
        <p:xfrm>
          <a:off x="1770475" y="390777"/>
          <a:ext cx="6036831" cy="615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6642100" imgH="6769100" progId="Word.Document.12">
                  <p:embed/>
                </p:oleObj>
              </mc:Choice>
              <mc:Fallback>
                <p:oleObj name="Document" r:id="rId3" imgW="6642100" imgH="676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0475" y="390777"/>
                        <a:ext cx="6036831" cy="615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76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60884"/>
              </p:ext>
            </p:extLst>
          </p:nvPr>
        </p:nvGraphicFramePr>
        <p:xfrm>
          <a:off x="1250950" y="19050"/>
          <a:ext cx="6642100" cy="681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3" imgW="6642100" imgH="6819900" progId="Word.Document.12">
                  <p:embed/>
                </p:oleObj>
              </mc:Choice>
              <mc:Fallback>
                <p:oleObj name="Document" r:id="rId3" imgW="6642100" imgH="681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950" y="19050"/>
                        <a:ext cx="6642100" cy="681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29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26280"/>
              </p:ext>
            </p:extLst>
          </p:nvPr>
        </p:nvGraphicFramePr>
        <p:xfrm>
          <a:off x="1250950" y="241300"/>
          <a:ext cx="6642100" cy="637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3" imgW="6642100" imgH="6375400" progId="Word.Document.12">
                  <p:embed/>
                </p:oleObj>
              </mc:Choice>
              <mc:Fallback>
                <p:oleObj name="Document" r:id="rId3" imgW="6642100" imgH="637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950" y="241300"/>
                        <a:ext cx="6642100" cy="637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31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415975"/>
              </p:ext>
            </p:extLst>
          </p:nvPr>
        </p:nvGraphicFramePr>
        <p:xfrm>
          <a:off x="2836450" y="173164"/>
          <a:ext cx="3902460" cy="652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3" imgW="6629400" imgH="11074400" progId="Word.Document.12">
                  <p:embed/>
                </p:oleObj>
              </mc:Choice>
              <mc:Fallback>
                <p:oleObj name="Document" r:id="rId3" imgW="6629400" imgH="1107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6450" y="173164"/>
                        <a:ext cx="3902460" cy="6521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614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109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Rutgers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Oscar Schofield</dc:creator>
  <cp:keywords/>
  <dc:description/>
  <cp:lastModifiedBy>Oscar Schofield</cp:lastModifiedBy>
  <cp:revision>3</cp:revision>
  <dcterms:created xsi:type="dcterms:W3CDTF">2015-03-12T14:14:27Z</dcterms:created>
  <dcterms:modified xsi:type="dcterms:W3CDTF">2015-03-12T19:57:03Z</dcterms:modified>
  <cp:category/>
</cp:coreProperties>
</file>